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1"/>
  </p:notesMasterIdLst>
  <p:sldIdLst>
    <p:sldId id="317" r:id="rId2"/>
    <p:sldId id="2007577225" r:id="rId3"/>
    <p:sldId id="256" r:id="rId4"/>
    <p:sldId id="2007577233" r:id="rId5"/>
    <p:sldId id="2007577246" r:id="rId6"/>
    <p:sldId id="2007577252" r:id="rId7"/>
    <p:sldId id="273" r:id="rId8"/>
    <p:sldId id="2007577247" r:id="rId9"/>
    <p:sldId id="2007577248" r:id="rId10"/>
  </p:sldIdLst>
  <p:sldSz cx="9144000" cy="5143500" type="screen16x9"/>
  <p:notesSz cx="6858000" cy="9144000"/>
  <p:embeddedFontLst>
    <p:embeddedFont>
      <p:font typeface="#9Slide03 AmpleSoft Bold" panose="020B0604020202020204" charset="0"/>
      <p:regular r:id="rId12"/>
    </p:embeddedFont>
    <p:embeddedFont>
      <p:font typeface="Andada Pro" panose="020B0604020202020204" charset="0"/>
      <p:regular r:id="rId13"/>
      <p:bold r:id="rId14"/>
      <p:italic r:id="rId15"/>
      <p:boldItalic r:id="rId16"/>
    </p:embeddedFont>
    <p:embeddedFont>
      <p:font typeface="Big Shoulders Display" panose="020B0604020202020204" charset="0"/>
      <p:regular r:id="rId17"/>
      <p:bold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mbria" panose="02040503050406030204" pitchFamily="18" charset="0"/>
      <p:regular r:id="rId23"/>
      <p:bold r:id="rId24"/>
      <p:italic r:id="rId25"/>
      <p:boldItalic r:id="rId26"/>
    </p:embeddedFont>
    <p:embeddedFont>
      <p:font typeface="Fira Sans Condensed Medium" panose="020B0603050000020004" pitchFamily="34" charset="0"/>
      <p:regular r:id="rId27"/>
      <p:italic r:id="rId28"/>
    </p:embeddedFont>
    <p:embeddedFont>
      <p:font typeface="Patrick Hand" panose="00000500000000000000" pitchFamily="2" charset="0"/>
      <p:regular r:id="rId29"/>
    </p:embeddedFont>
    <p:embeddedFont>
      <p:font typeface="Patrick Hand SC" panose="00000500000000000000" pitchFamily="2" charset="0"/>
      <p:regular r:id="rId30"/>
    </p:embeddedFont>
    <p:embeddedFont>
      <p:font typeface="Staatliches" pitchFamily="2" charset="0"/>
      <p:regular r:id="rId31"/>
    </p:embeddedFont>
    <p:embeddedFont>
      <p:font typeface="Tahoma" panose="020B0604030504040204" pitchFamily="34" charset="0"/>
      <p:regular r:id="rId32"/>
      <p:bold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BACD66C-3DD4-4669-A716-8506911A8743}">
  <a:tblStyle styleId="{0BACD66C-3DD4-4669-A716-8506911A874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3048" autoAdjust="0"/>
  </p:normalViewPr>
  <p:slideViewPr>
    <p:cSldViewPr snapToGrid="0">
      <p:cViewPr varScale="1">
        <p:scale>
          <a:sx n="65" d="100"/>
          <a:sy n="65" d="100"/>
        </p:scale>
        <p:origin x="124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21" Type="http://schemas.openxmlformats.org/officeDocument/2006/relationships/font" Target="fonts/font10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Gọi HS lên tạo smartArt</a:t>
            </a:r>
            <a:endParaRPr lang="en-US" altLang="zh-CN" dirty="0"/>
          </a:p>
          <a:p>
            <a:r>
              <a:rPr lang="en-US" altLang="zh-CN"/>
              <a:t>Ghi nội dung vào Smart ntn</a:t>
            </a:r>
          </a:p>
          <a:p>
            <a:r>
              <a:rPr lang="en-US" altLang="zh-CN"/>
              <a:t>Thừa 1 khối trong Smart thì xóa ntn</a:t>
            </a:r>
          </a:p>
          <a:p>
            <a:r>
              <a:rPr lang="en-US" altLang="zh-CN"/>
              <a:t>Thêm một khối ntn?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6B6A186-84C0-4556-A551-E4650B79852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5147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Vậy để tạo được các SmartArt chúng ta cùng tìm hiểu tiết học ngày hôm nay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91707C8-A600-4622-B526-35D5CAA5150E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45360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3" name="Google Shape;1673;g73a21876ea_0_246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4" name="Google Shape;1674;g73a21876ea_0_246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1" name="Google Shape;1541;g8b0e6e46d7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2" name="Google Shape;1542;g8b0e6e46d7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73898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7197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-10664892">
            <a:off x="-192085" y="-164253"/>
            <a:ext cx="9555239" cy="5361657"/>
          </a:xfrm>
          <a:custGeom>
            <a:avLst/>
            <a:gdLst/>
            <a:ahLst/>
            <a:cxnLst/>
            <a:rect l="l" t="t" r="r" b="b"/>
            <a:pathLst>
              <a:path w="44882" h="36450" extrusionOk="0">
                <a:moveTo>
                  <a:pt x="42957" y="712"/>
                </a:moveTo>
                <a:cubicBezTo>
                  <a:pt x="42999" y="816"/>
                  <a:pt x="43041" y="858"/>
                  <a:pt x="43062" y="942"/>
                </a:cubicBezTo>
                <a:cubicBezTo>
                  <a:pt x="43271" y="2323"/>
                  <a:pt x="43522" y="3704"/>
                  <a:pt x="43689" y="5106"/>
                </a:cubicBezTo>
                <a:cubicBezTo>
                  <a:pt x="43794" y="6047"/>
                  <a:pt x="43752" y="6989"/>
                  <a:pt x="43794" y="7951"/>
                </a:cubicBezTo>
                <a:cubicBezTo>
                  <a:pt x="43815" y="8265"/>
                  <a:pt x="43815" y="8600"/>
                  <a:pt x="43919" y="8914"/>
                </a:cubicBezTo>
                <a:cubicBezTo>
                  <a:pt x="44170" y="9646"/>
                  <a:pt x="44233" y="10378"/>
                  <a:pt x="44212" y="11132"/>
                </a:cubicBezTo>
                <a:cubicBezTo>
                  <a:pt x="44170" y="12052"/>
                  <a:pt x="44233" y="12973"/>
                  <a:pt x="44526" y="13852"/>
                </a:cubicBezTo>
                <a:cubicBezTo>
                  <a:pt x="44589" y="14124"/>
                  <a:pt x="44631" y="14438"/>
                  <a:pt x="44631" y="14730"/>
                </a:cubicBezTo>
                <a:lnTo>
                  <a:pt x="44777" y="24837"/>
                </a:lnTo>
                <a:cubicBezTo>
                  <a:pt x="44798" y="27285"/>
                  <a:pt x="44861" y="29691"/>
                  <a:pt x="44882" y="32118"/>
                </a:cubicBezTo>
                <a:cubicBezTo>
                  <a:pt x="44882" y="32432"/>
                  <a:pt x="44840" y="32767"/>
                  <a:pt x="44798" y="33080"/>
                </a:cubicBezTo>
                <a:cubicBezTo>
                  <a:pt x="44756" y="33624"/>
                  <a:pt x="44694" y="34189"/>
                  <a:pt x="44652" y="34859"/>
                </a:cubicBezTo>
                <a:cubicBezTo>
                  <a:pt x="44694" y="34775"/>
                  <a:pt x="44652" y="34838"/>
                  <a:pt x="44631" y="34880"/>
                </a:cubicBezTo>
                <a:cubicBezTo>
                  <a:pt x="44380" y="35382"/>
                  <a:pt x="43940" y="35508"/>
                  <a:pt x="43501" y="35340"/>
                </a:cubicBezTo>
                <a:cubicBezTo>
                  <a:pt x="43020" y="35152"/>
                  <a:pt x="42559" y="35131"/>
                  <a:pt x="42078" y="35173"/>
                </a:cubicBezTo>
                <a:cubicBezTo>
                  <a:pt x="40760" y="35257"/>
                  <a:pt x="39463" y="35047"/>
                  <a:pt x="38207" y="34733"/>
                </a:cubicBezTo>
                <a:cubicBezTo>
                  <a:pt x="37161" y="34817"/>
                  <a:pt x="36157" y="34461"/>
                  <a:pt x="35111" y="34461"/>
                </a:cubicBezTo>
                <a:cubicBezTo>
                  <a:pt x="34190" y="34461"/>
                  <a:pt x="33248" y="34524"/>
                  <a:pt x="32328" y="34420"/>
                </a:cubicBezTo>
                <a:cubicBezTo>
                  <a:pt x="31700" y="34336"/>
                  <a:pt x="31072" y="34294"/>
                  <a:pt x="30424" y="34294"/>
                </a:cubicBezTo>
                <a:cubicBezTo>
                  <a:pt x="29398" y="34315"/>
                  <a:pt x="28373" y="34357"/>
                  <a:pt x="27369" y="34608"/>
                </a:cubicBezTo>
                <a:cubicBezTo>
                  <a:pt x="26888" y="34713"/>
                  <a:pt x="26385" y="34671"/>
                  <a:pt x="25925" y="34713"/>
                </a:cubicBezTo>
                <a:cubicBezTo>
                  <a:pt x="25109" y="34733"/>
                  <a:pt x="24335" y="34733"/>
                  <a:pt x="23519" y="34754"/>
                </a:cubicBezTo>
                <a:cubicBezTo>
                  <a:pt x="23289" y="34754"/>
                  <a:pt x="23079" y="34754"/>
                  <a:pt x="22828" y="34775"/>
                </a:cubicBezTo>
                <a:cubicBezTo>
                  <a:pt x="21615" y="34964"/>
                  <a:pt x="20359" y="35152"/>
                  <a:pt x="19125" y="35340"/>
                </a:cubicBezTo>
                <a:cubicBezTo>
                  <a:pt x="18790" y="35382"/>
                  <a:pt x="18414" y="35445"/>
                  <a:pt x="18079" y="35466"/>
                </a:cubicBezTo>
                <a:cubicBezTo>
                  <a:pt x="17765" y="35508"/>
                  <a:pt x="17430" y="35508"/>
                  <a:pt x="17137" y="35591"/>
                </a:cubicBezTo>
                <a:cubicBezTo>
                  <a:pt x="16237" y="35863"/>
                  <a:pt x="15359" y="35821"/>
                  <a:pt x="14459" y="35863"/>
                </a:cubicBezTo>
                <a:cubicBezTo>
                  <a:pt x="13141" y="35884"/>
                  <a:pt x="11781" y="35905"/>
                  <a:pt x="10442" y="35968"/>
                </a:cubicBezTo>
                <a:cubicBezTo>
                  <a:pt x="10253" y="35968"/>
                  <a:pt x="10044" y="35968"/>
                  <a:pt x="9856" y="36031"/>
                </a:cubicBezTo>
                <a:cubicBezTo>
                  <a:pt x="9270" y="36324"/>
                  <a:pt x="8600" y="36303"/>
                  <a:pt x="7973" y="36324"/>
                </a:cubicBezTo>
                <a:cubicBezTo>
                  <a:pt x="6278" y="36345"/>
                  <a:pt x="4583" y="36407"/>
                  <a:pt x="2888" y="36449"/>
                </a:cubicBezTo>
                <a:lnTo>
                  <a:pt x="2784" y="36449"/>
                </a:lnTo>
                <a:cubicBezTo>
                  <a:pt x="2072" y="36449"/>
                  <a:pt x="1884" y="36324"/>
                  <a:pt x="1863" y="35654"/>
                </a:cubicBezTo>
                <a:cubicBezTo>
                  <a:pt x="1800" y="34713"/>
                  <a:pt x="1800" y="33729"/>
                  <a:pt x="1800" y="32788"/>
                </a:cubicBezTo>
                <a:cubicBezTo>
                  <a:pt x="1800" y="31930"/>
                  <a:pt x="1800" y="31093"/>
                  <a:pt x="1570" y="30256"/>
                </a:cubicBezTo>
                <a:cubicBezTo>
                  <a:pt x="1486" y="29942"/>
                  <a:pt x="1486" y="29607"/>
                  <a:pt x="1486" y="29293"/>
                </a:cubicBezTo>
                <a:cubicBezTo>
                  <a:pt x="1465" y="28645"/>
                  <a:pt x="1465" y="27975"/>
                  <a:pt x="1256" y="27347"/>
                </a:cubicBezTo>
                <a:cubicBezTo>
                  <a:pt x="1152" y="27034"/>
                  <a:pt x="1152" y="26657"/>
                  <a:pt x="1152" y="26280"/>
                </a:cubicBezTo>
                <a:cubicBezTo>
                  <a:pt x="1131" y="23937"/>
                  <a:pt x="1131" y="21572"/>
                  <a:pt x="1110" y="19229"/>
                </a:cubicBezTo>
                <a:cubicBezTo>
                  <a:pt x="1110" y="18915"/>
                  <a:pt x="1089" y="18559"/>
                  <a:pt x="1005" y="18246"/>
                </a:cubicBezTo>
                <a:cubicBezTo>
                  <a:pt x="838" y="17702"/>
                  <a:pt x="817" y="17158"/>
                  <a:pt x="817" y="16614"/>
                </a:cubicBezTo>
                <a:cubicBezTo>
                  <a:pt x="817" y="15484"/>
                  <a:pt x="796" y="14375"/>
                  <a:pt x="775" y="13266"/>
                </a:cubicBezTo>
                <a:cubicBezTo>
                  <a:pt x="775" y="13015"/>
                  <a:pt x="733" y="12805"/>
                  <a:pt x="691" y="12575"/>
                </a:cubicBezTo>
                <a:cubicBezTo>
                  <a:pt x="524" y="11822"/>
                  <a:pt x="398" y="11027"/>
                  <a:pt x="461" y="10253"/>
                </a:cubicBezTo>
                <a:cubicBezTo>
                  <a:pt x="482" y="10064"/>
                  <a:pt x="461" y="9855"/>
                  <a:pt x="398" y="9667"/>
                </a:cubicBezTo>
                <a:cubicBezTo>
                  <a:pt x="1" y="8265"/>
                  <a:pt x="147" y="6821"/>
                  <a:pt x="105" y="5378"/>
                </a:cubicBezTo>
                <a:cubicBezTo>
                  <a:pt x="84" y="4373"/>
                  <a:pt x="84" y="3348"/>
                  <a:pt x="84" y="2344"/>
                </a:cubicBezTo>
                <a:cubicBezTo>
                  <a:pt x="84" y="1549"/>
                  <a:pt x="356" y="1193"/>
                  <a:pt x="1152" y="1151"/>
                </a:cubicBezTo>
                <a:cubicBezTo>
                  <a:pt x="1947" y="1088"/>
                  <a:pt x="2721" y="963"/>
                  <a:pt x="3537" y="1256"/>
                </a:cubicBezTo>
                <a:cubicBezTo>
                  <a:pt x="3934" y="1381"/>
                  <a:pt x="4437" y="1277"/>
                  <a:pt x="4876" y="1277"/>
                </a:cubicBezTo>
                <a:cubicBezTo>
                  <a:pt x="7052" y="1235"/>
                  <a:pt x="9249" y="1151"/>
                  <a:pt x="11404" y="1088"/>
                </a:cubicBezTo>
                <a:cubicBezTo>
                  <a:pt x="13580" y="1025"/>
                  <a:pt x="15777" y="963"/>
                  <a:pt x="17953" y="879"/>
                </a:cubicBezTo>
                <a:cubicBezTo>
                  <a:pt x="18204" y="879"/>
                  <a:pt x="18455" y="816"/>
                  <a:pt x="18706" y="774"/>
                </a:cubicBezTo>
                <a:cubicBezTo>
                  <a:pt x="19209" y="712"/>
                  <a:pt x="19732" y="628"/>
                  <a:pt x="20234" y="544"/>
                </a:cubicBezTo>
                <a:cubicBezTo>
                  <a:pt x="20380" y="523"/>
                  <a:pt x="20548" y="544"/>
                  <a:pt x="20694" y="502"/>
                </a:cubicBezTo>
                <a:cubicBezTo>
                  <a:pt x="22138" y="84"/>
                  <a:pt x="23623" y="189"/>
                  <a:pt x="25088" y="126"/>
                </a:cubicBezTo>
                <a:cubicBezTo>
                  <a:pt x="26406" y="84"/>
                  <a:pt x="27704" y="42"/>
                  <a:pt x="29043" y="21"/>
                </a:cubicBezTo>
                <a:cubicBezTo>
                  <a:pt x="29231" y="21"/>
                  <a:pt x="29440" y="0"/>
                  <a:pt x="29608" y="21"/>
                </a:cubicBezTo>
                <a:cubicBezTo>
                  <a:pt x="31554" y="419"/>
                  <a:pt x="33520" y="105"/>
                  <a:pt x="35445" y="126"/>
                </a:cubicBezTo>
                <a:cubicBezTo>
                  <a:pt x="35927" y="126"/>
                  <a:pt x="36408" y="105"/>
                  <a:pt x="36889" y="105"/>
                </a:cubicBezTo>
                <a:cubicBezTo>
                  <a:pt x="37015" y="105"/>
                  <a:pt x="37182" y="84"/>
                  <a:pt x="37245" y="126"/>
                </a:cubicBezTo>
                <a:cubicBezTo>
                  <a:pt x="37726" y="440"/>
                  <a:pt x="38249" y="314"/>
                  <a:pt x="38751" y="314"/>
                </a:cubicBezTo>
                <a:cubicBezTo>
                  <a:pt x="39191" y="335"/>
                  <a:pt x="39651" y="251"/>
                  <a:pt x="40049" y="523"/>
                </a:cubicBezTo>
                <a:cubicBezTo>
                  <a:pt x="40885" y="523"/>
                  <a:pt x="41701" y="565"/>
                  <a:pt x="42518" y="816"/>
                </a:cubicBezTo>
                <a:cubicBezTo>
                  <a:pt x="42664" y="837"/>
                  <a:pt x="42831" y="753"/>
                  <a:pt x="42957" y="712"/>
                </a:cubicBezTo>
                <a:close/>
                <a:moveTo>
                  <a:pt x="42476" y="1821"/>
                </a:moveTo>
                <a:cubicBezTo>
                  <a:pt x="41618" y="2009"/>
                  <a:pt x="40844" y="1402"/>
                  <a:pt x="39965" y="1590"/>
                </a:cubicBezTo>
                <a:cubicBezTo>
                  <a:pt x="39881" y="1611"/>
                  <a:pt x="39756" y="1590"/>
                  <a:pt x="39672" y="1549"/>
                </a:cubicBezTo>
                <a:cubicBezTo>
                  <a:pt x="39128" y="1256"/>
                  <a:pt x="38563" y="1360"/>
                  <a:pt x="37977" y="1339"/>
                </a:cubicBezTo>
                <a:cubicBezTo>
                  <a:pt x="37726" y="1339"/>
                  <a:pt x="37454" y="1360"/>
                  <a:pt x="37224" y="1256"/>
                </a:cubicBezTo>
                <a:cubicBezTo>
                  <a:pt x="36889" y="1088"/>
                  <a:pt x="36533" y="1088"/>
                  <a:pt x="36199" y="1088"/>
                </a:cubicBezTo>
                <a:cubicBezTo>
                  <a:pt x="35341" y="1130"/>
                  <a:pt x="34483" y="1130"/>
                  <a:pt x="33625" y="1151"/>
                </a:cubicBezTo>
                <a:cubicBezTo>
                  <a:pt x="32286" y="1193"/>
                  <a:pt x="30926" y="1297"/>
                  <a:pt x="29587" y="1005"/>
                </a:cubicBezTo>
                <a:cubicBezTo>
                  <a:pt x="29377" y="963"/>
                  <a:pt x="29147" y="984"/>
                  <a:pt x="28917" y="984"/>
                </a:cubicBezTo>
                <a:cubicBezTo>
                  <a:pt x="27473" y="1005"/>
                  <a:pt x="26030" y="1005"/>
                  <a:pt x="24586" y="1088"/>
                </a:cubicBezTo>
                <a:cubicBezTo>
                  <a:pt x="23310" y="1151"/>
                  <a:pt x="22033" y="1046"/>
                  <a:pt x="20778" y="1444"/>
                </a:cubicBezTo>
                <a:cubicBezTo>
                  <a:pt x="20569" y="1507"/>
                  <a:pt x="20338" y="1465"/>
                  <a:pt x="20087" y="1486"/>
                </a:cubicBezTo>
                <a:cubicBezTo>
                  <a:pt x="19794" y="1507"/>
                  <a:pt x="19522" y="1507"/>
                  <a:pt x="19230" y="1611"/>
                </a:cubicBezTo>
                <a:cubicBezTo>
                  <a:pt x="18434" y="1883"/>
                  <a:pt x="17660" y="1862"/>
                  <a:pt x="16844" y="1883"/>
                </a:cubicBezTo>
                <a:cubicBezTo>
                  <a:pt x="16007" y="1904"/>
                  <a:pt x="15170" y="1904"/>
                  <a:pt x="14354" y="1925"/>
                </a:cubicBezTo>
                <a:cubicBezTo>
                  <a:pt x="10881" y="2009"/>
                  <a:pt x="7387" y="2114"/>
                  <a:pt x="3893" y="2176"/>
                </a:cubicBezTo>
                <a:cubicBezTo>
                  <a:pt x="3579" y="2176"/>
                  <a:pt x="3265" y="2114"/>
                  <a:pt x="2951" y="2009"/>
                </a:cubicBezTo>
                <a:cubicBezTo>
                  <a:pt x="2302" y="1800"/>
                  <a:pt x="1654" y="1862"/>
                  <a:pt x="1005" y="1988"/>
                </a:cubicBezTo>
                <a:cubicBezTo>
                  <a:pt x="963" y="2176"/>
                  <a:pt x="942" y="2302"/>
                  <a:pt x="942" y="2427"/>
                </a:cubicBezTo>
                <a:cubicBezTo>
                  <a:pt x="963" y="4290"/>
                  <a:pt x="1026" y="6173"/>
                  <a:pt x="1047" y="8035"/>
                </a:cubicBezTo>
                <a:cubicBezTo>
                  <a:pt x="1340" y="9207"/>
                  <a:pt x="1319" y="10420"/>
                  <a:pt x="1465" y="11613"/>
                </a:cubicBezTo>
                <a:cubicBezTo>
                  <a:pt x="1570" y="12450"/>
                  <a:pt x="1737" y="13287"/>
                  <a:pt x="1696" y="14145"/>
                </a:cubicBezTo>
                <a:cubicBezTo>
                  <a:pt x="1696" y="14563"/>
                  <a:pt x="1696" y="15002"/>
                  <a:pt x="1737" y="15421"/>
                </a:cubicBezTo>
                <a:cubicBezTo>
                  <a:pt x="1779" y="16363"/>
                  <a:pt x="1675" y="17346"/>
                  <a:pt x="1988" y="18246"/>
                </a:cubicBezTo>
                <a:cubicBezTo>
                  <a:pt x="2072" y="18497"/>
                  <a:pt x="2072" y="18769"/>
                  <a:pt x="2072" y="19041"/>
                </a:cubicBezTo>
                <a:cubicBezTo>
                  <a:pt x="2093" y="21070"/>
                  <a:pt x="2114" y="23079"/>
                  <a:pt x="2177" y="25129"/>
                </a:cubicBezTo>
                <a:cubicBezTo>
                  <a:pt x="2177" y="25820"/>
                  <a:pt x="2156" y="26510"/>
                  <a:pt x="2302" y="27159"/>
                </a:cubicBezTo>
                <a:cubicBezTo>
                  <a:pt x="2470" y="27912"/>
                  <a:pt x="2532" y="28666"/>
                  <a:pt x="2532" y="29398"/>
                </a:cubicBezTo>
                <a:cubicBezTo>
                  <a:pt x="2532" y="29691"/>
                  <a:pt x="2574" y="30005"/>
                  <a:pt x="2679" y="30256"/>
                </a:cubicBezTo>
                <a:cubicBezTo>
                  <a:pt x="2825" y="30737"/>
                  <a:pt x="2888" y="31218"/>
                  <a:pt x="2888" y="31700"/>
                </a:cubicBezTo>
                <a:cubicBezTo>
                  <a:pt x="2888" y="32516"/>
                  <a:pt x="2888" y="33352"/>
                  <a:pt x="2909" y="34148"/>
                </a:cubicBezTo>
                <a:cubicBezTo>
                  <a:pt x="2909" y="34545"/>
                  <a:pt x="2888" y="34943"/>
                  <a:pt x="3035" y="35319"/>
                </a:cubicBezTo>
                <a:cubicBezTo>
                  <a:pt x="3160" y="35319"/>
                  <a:pt x="3307" y="35361"/>
                  <a:pt x="3432" y="35361"/>
                </a:cubicBezTo>
                <a:cubicBezTo>
                  <a:pt x="5001" y="35319"/>
                  <a:pt x="6571" y="35298"/>
                  <a:pt x="8140" y="35236"/>
                </a:cubicBezTo>
                <a:cubicBezTo>
                  <a:pt x="8579" y="35194"/>
                  <a:pt x="9019" y="35089"/>
                  <a:pt x="9479" y="35005"/>
                </a:cubicBezTo>
                <a:cubicBezTo>
                  <a:pt x="9730" y="34964"/>
                  <a:pt x="9960" y="34880"/>
                  <a:pt x="10232" y="34880"/>
                </a:cubicBezTo>
                <a:cubicBezTo>
                  <a:pt x="12053" y="34838"/>
                  <a:pt x="13894" y="34796"/>
                  <a:pt x="15693" y="34754"/>
                </a:cubicBezTo>
                <a:cubicBezTo>
                  <a:pt x="15924" y="34754"/>
                  <a:pt x="16175" y="34754"/>
                  <a:pt x="16342" y="34671"/>
                </a:cubicBezTo>
                <a:cubicBezTo>
                  <a:pt x="17012" y="34441"/>
                  <a:pt x="17681" y="34461"/>
                  <a:pt x="18330" y="34357"/>
                </a:cubicBezTo>
                <a:cubicBezTo>
                  <a:pt x="19355" y="34210"/>
                  <a:pt x="20380" y="34106"/>
                  <a:pt x="21364" y="33938"/>
                </a:cubicBezTo>
                <a:cubicBezTo>
                  <a:pt x="22138" y="33813"/>
                  <a:pt x="22891" y="33645"/>
                  <a:pt x="23644" y="33687"/>
                </a:cubicBezTo>
                <a:cubicBezTo>
                  <a:pt x="24084" y="33687"/>
                  <a:pt x="24544" y="33687"/>
                  <a:pt x="24984" y="33645"/>
                </a:cubicBezTo>
                <a:cubicBezTo>
                  <a:pt x="26113" y="33604"/>
                  <a:pt x="27243" y="33708"/>
                  <a:pt x="28331" y="33311"/>
                </a:cubicBezTo>
                <a:cubicBezTo>
                  <a:pt x="28499" y="33269"/>
                  <a:pt x="28645" y="33269"/>
                  <a:pt x="28813" y="33269"/>
                </a:cubicBezTo>
                <a:cubicBezTo>
                  <a:pt x="29712" y="33227"/>
                  <a:pt x="30654" y="33185"/>
                  <a:pt x="31595" y="33185"/>
                </a:cubicBezTo>
                <a:cubicBezTo>
                  <a:pt x="31909" y="33185"/>
                  <a:pt x="32223" y="33227"/>
                  <a:pt x="32537" y="33332"/>
                </a:cubicBezTo>
                <a:cubicBezTo>
                  <a:pt x="32997" y="33499"/>
                  <a:pt x="33416" y="33499"/>
                  <a:pt x="33876" y="33478"/>
                </a:cubicBezTo>
                <a:cubicBezTo>
                  <a:pt x="34587" y="33415"/>
                  <a:pt x="35299" y="33394"/>
                  <a:pt x="35989" y="33373"/>
                </a:cubicBezTo>
                <a:cubicBezTo>
                  <a:pt x="36157" y="33373"/>
                  <a:pt x="36345" y="33373"/>
                  <a:pt x="36471" y="33436"/>
                </a:cubicBezTo>
                <a:cubicBezTo>
                  <a:pt x="36889" y="33666"/>
                  <a:pt x="37328" y="33624"/>
                  <a:pt x="37768" y="33624"/>
                </a:cubicBezTo>
                <a:cubicBezTo>
                  <a:pt x="38019" y="33624"/>
                  <a:pt x="38249" y="33583"/>
                  <a:pt x="38437" y="33666"/>
                </a:cubicBezTo>
                <a:cubicBezTo>
                  <a:pt x="39086" y="33938"/>
                  <a:pt x="39818" y="33834"/>
                  <a:pt x="40488" y="34043"/>
                </a:cubicBezTo>
                <a:cubicBezTo>
                  <a:pt x="40739" y="34127"/>
                  <a:pt x="40990" y="34127"/>
                  <a:pt x="41262" y="34127"/>
                </a:cubicBezTo>
                <a:cubicBezTo>
                  <a:pt x="42099" y="34127"/>
                  <a:pt x="42957" y="34106"/>
                  <a:pt x="43794" y="34085"/>
                </a:cubicBezTo>
                <a:cubicBezTo>
                  <a:pt x="43731" y="33729"/>
                  <a:pt x="43689" y="33415"/>
                  <a:pt x="43689" y="33101"/>
                </a:cubicBezTo>
                <a:cubicBezTo>
                  <a:pt x="43668" y="32306"/>
                  <a:pt x="43689" y="31469"/>
                  <a:pt x="43689" y="30653"/>
                </a:cubicBezTo>
                <a:lnTo>
                  <a:pt x="43606" y="22891"/>
                </a:lnTo>
                <a:cubicBezTo>
                  <a:pt x="43585" y="20317"/>
                  <a:pt x="43564" y="17785"/>
                  <a:pt x="43564" y="15212"/>
                </a:cubicBezTo>
                <a:cubicBezTo>
                  <a:pt x="43564" y="14626"/>
                  <a:pt x="43501" y="14040"/>
                  <a:pt x="43375" y="13475"/>
                </a:cubicBezTo>
                <a:cubicBezTo>
                  <a:pt x="43292" y="13119"/>
                  <a:pt x="43208" y="12764"/>
                  <a:pt x="43208" y="12429"/>
                </a:cubicBezTo>
                <a:cubicBezTo>
                  <a:pt x="43187" y="11801"/>
                  <a:pt x="43250" y="11173"/>
                  <a:pt x="43208" y="10567"/>
                </a:cubicBezTo>
                <a:cubicBezTo>
                  <a:pt x="43208" y="10253"/>
                  <a:pt x="43208" y="9876"/>
                  <a:pt x="43103" y="9604"/>
                </a:cubicBezTo>
                <a:cubicBezTo>
                  <a:pt x="42894" y="8976"/>
                  <a:pt x="42831" y="8349"/>
                  <a:pt x="42873" y="7658"/>
                </a:cubicBezTo>
                <a:cubicBezTo>
                  <a:pt x="42894" y="7240"/>
                  <a:pt x="42894" y="6800"/>
                  <a:pt x="42894" y="6382"/>
                </a:cubicBezTo>
                <a:cubicBezTo>
                  <a:pt x="42894" y="5733"/>
                  <a:pt x="42894" y="5064"/>
                  <a:pt x="42852" y="4415"/>
                </a:cubicBezTo>
                <a:cubicBezTo>
                  <a:pt x="42748" y="3599"/>
                  <a:pt x="42622" y="2825"/>
                  <a:pt x="42476" y="18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238249" y="1008538"/>
            <a:ext cx="6667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7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200400" y="3239750"/>
            <a:ext cx="2743200" cy="89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>
            <a:spLocks noGrp="1"/>
          </p:cNvSpPr>
          <p:nvPr>
            <p:ph type="title"/>
          </p:nvPr>
        </p:nvSpPr>
        <p:spPr>
          <a:xfrm>
            <a:off x="720150" y="445025"/>
            <a:ext cx="7703700" cy="11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2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6129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random/>
      </p:transition>
    </mc:Choice>
    <mc:Fallback xmlns="">
      <p:transition spd="slow" advTm="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4">
  <p:cSld name="Title and three columns 4">
    <p:spTree>
      <p:nvGrpSpPr>
        <p:cNvPr id="1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p30"/>
          <p:cNvSpPr txBox="1">
            <a:spLocks noGrp="1"/>
          </p:cNvSpPr>
          <p:nvPr>
            <p:ph type="ctrTitle"/>
          </p:nvPr>
        </p:nvSpPr>
        <p:spPr>
          <a:xfrm>
            <a:off x="715050" y="484852"/>
            <a:ext cx="7713900" cy="3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5" name="Google Shape;465;p30"/>
          <p:cNvSpPr txBox="1">
            <a:spLocks noGrp="1"/>
          </p:cNvSpPr>
          <p:nvPr>
            <p:ph type="ctrTitle" idx="2"/>
          </p:nvPr>
        </p:nvSpPr>
        <p:spPr>
          <a:xfrm>
            <a:off x="952950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6" name="Google Shape;466;p30"/>
          <p:cNvSpPr txBox="1">
            <a:spLocks noGrp="1"/>
          </p:cNvSpPr>
          <p:nvPr>
            <p:ph type="subTitle" idx="1"/>
          </p:nvPr>
        </p:nvSpPr>
        <p:spPr>
          <a:xfrm>
            <a:off x="767400" y="2390007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7" name="Google Shape;467;p30"/>
          <p:cNvSpPr txBox="1">
            <a:spLocks noGrp="1"/>
          </p:cNvSpPr>
          <p:nvPr>
            <p:ph type="ctrTitle" idx="3"/>
          </p:nvPr>
        </p:nvSpPr>
        <p:spPr>
          <a:xfrm>
            <a:off x="6516173" y="2053142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68" name="Google Shape;468;p30"/>
          <p:cNvSpPr txBox="1">
            <a:spLocks noGrp="1"/>
          </p:cNvSpPr>
          <p:nvPr>
            <p:ph type="subTitle" idx="4"/>
          </p:nvPr>
        </p:nvSpPr>
        <p:spPr>
          <a:xfrm>
            <a:off x="6330623" y="2345603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69" name="Google Shape;469;p30"/>
          <p:cNvSpPr txBox="1">
            <a:spLocks noGrp="1"/>
          </p:cNvSpPr>
          <p:nvPr>
            <p:ph type="ctrTitle" idx="5"/>
          </p:nvPr>
        </p:nvSpPr>
        <p:spPr>
          <a:xfrm>
            <a:off x="3741450" y="3711414"/>
            <a:ext cx="1661100" cy="354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Font typeface="Fira Sans Condensed Medium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Fira Sans Condensed Medium"/>
              <a:buNone/>
              <a:defRPr sz="1800">
                <a:solidFill>
                  <a:schemeClr val="lt1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>
            <a:endParaRPr/>
          </a:p>
        </p:txBody>
      </p:sp>
      <p:sp>
        <p:nvSpPr>
          <p:cNvPr id="470" name="Google Shape;470;p30"/>
          <p:cNvSpPr txBox="1">
            <a:spLocks noGrp="1"/>
          </p:cNvSpPr>
          <p:nvPr>
            <p:ph type="subTitle" idx="6"/>
          </p:nvPr>
        </p:nvSpPr>
        <p:spPr>
          <a:xfrm>
            <a:off x="3555900" y="4005878"/>
            <a:ext cx="2032200" cy="77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471" name="Google Shape;471;p30"/>
          <p:cNvSpPr txBox="1">
            <a:spLocks noGrp="1"/>
          </p:cNvSpPr>
          <p:nvPr>
            <p:ph type="title" idx="7" hasCustomPrompt="1"/>
          </p:nvPr>
        </p:nvSpPr>
        <p:spPr>
          <a:xfrm>
            <a:off x="1478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2" name="Google Shape;472;p30"/>
          <p:cNvSpPr txBox="1">
            <a:spLocks noGrp="1"/>
          </p:cNvSpPr>
          <p:nvPr>
            <p:ph type="title" idx="8" hasCustomPrompt="1"/>
          </p:nvPr>
        </p:nvSpPr>
        <p:spPr>
          <a:xfrm>
            <a:off x="7055700" y="1451642"/>
            <a:ext cx="6096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3" name="Google Shape;473;p30"/>
          <p:cNvSpPr txBox="1">
            <a:spLocks noGrp="1"/>
          </p:cNvSpPr>
          <p:nvPr>
            <p:ph type="title" idx="9" hasCustomPrompt="1"/>
          </p:nvPr>
        </p:nvSpPr>
        <p:spPr>
          <a:xfrm>
            <a:off x="4213050" y="3109911"/>
            <a:ext cx="717900" cy="60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25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000"/>
              <a:buNone/>
              <a:defRPr sz="40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40949928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" name="Google Shape;221;p16"/>
          <p:cNvGrpSpPr/>
          <p:nvPr/>
        </p:nvGrpSpPr>
        <p:grpSpPr>
          <a:xfrm>
            <a:off x="-542478" y="-875362"/>
            <a:ext cx="10314178" cy="6894225"/>
            <a:chOff x="-542478" y="-875363"/>
            <a:chExt cx="10314178" cy="6894225"/>
          </a:xfrm>
        </p:grpSpPr>
        <p:grpSp>
          <p:nvGrpSpPr>
            <p:cNvPr id="222" name="Google Shape;222;p16"/>
            <p:cNvGrpSpPr/>
            <p:nvPr/>
          </p:nvGrpSpPr>
          <p:grpSpPr>
            <a:xfrm>
              <a:off x="7032825" y="-612750"/>
              <a:ext cx="2709025" cy="2044550"/>
              <a:chOff x="7032825" y="-612750"/>
              <a:chExt cx="2709025" cy="2044550"/>
            </a:xfrm>
          </p:grpSpPr>
          <p:sp>
            <p:nvSpPr>
              <p:cNvPr id="223" name="Google Shape;223;p16"/>
              <p:cNvSpPr/>
              <p:nvPr/>
            </p:nvSpPr>
            <p:spPr>
              <a:xfrm>
                <a:off x="8134450" y="-512800"/>
                <a:ext cx="1607400" cy="19446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224;p16"/>
              <p:cNvSpPr/>
              <p:nvPr/>
            </p:nvSpPr>
            <p:spPr>
              <a:xfrm>
                <a:off x="7032825" y="-612750"/>
                <a:ext cx="1393500" cy="14547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5" name="Google Shape;225;p16"/>
            <p:cNvGrpSpPr/>
            <p:nvPr/>
          </p:nvGrpSpPr>
          <p:grpSpPr>
            <a:xfrm>
              <a:off x="-542478" y="-875363"/>
              <a:ext cx="2611931" cy="1750164"/>
              <a:chOff x="-542478" y="-830025"/>
              <a:chExt cx="2611931" cy="1750164"/>
            </a:xfrm>
          </p:grpSpPr>
          <p:sp>
            <p:nvSpPr>
              <p:cNvPr id="226" name="Google Shape;226;p16"/>
              <p:cNvSpPr/>
              <p:nvPr/>
            </p:nvSpPr>
            <p:spPr>
              <a:xfrm rot="10800000">
                <a:off x="-542478" y="-806061"/>
                <a:ext cx="1607400" cy="17262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227;p16"/>
              <p:cNvSpPr/>
              <p:nvPr/>
            </p:nvSpPr>
            <p:spPr>
              <a:xfrm rot="10800000">
                <a:off x="562553" y="-830025"/>
                <a:ext cx="1506900" cy="1505100"/>
              </a:xfrm>
              <a:prstGeom prst="ellipse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Google Shape;228;p16"/>
            <p:cNvGrpSpPr/>
            <p:nvPr/>
          </p:nvGrpSpPr>
          <p:grpSpPr>
            <a:xfrm>
              <a:off x="-408562" y="1251344"/>
              <a:ext cx="10180262" cy="4767519"/>
              <a:chOff x="-408562" y="1296681"/>
              <a:chExt cx="10180262" cy="4767519"/>
            </a:xfrm>
          </p:grpSpPr>
          <p:sp>
            <p:nvSpPr>
              <p:cNvPr id="229" name="Google Shape;229;p16"/>
              <p:cNvSpPr/>
              <p:nvPr/>
            </p:nvSpPr>
            <p:spPr>
              <a:xfrm>
                <a:off x="-58528" y="1296681"/>
                <a:ext cx="184200" cy="1911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230;p16"/>
              <p:cNvSpPr/>
              <p:nvPr/>
            </p:nvSpPr>
            <p:spPr>
              <a:xfrm>
                <a:off x="-408562" y="4685402"/>
                <a:ext cx="785700" cy="815400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231;p16"/>
              <p:cNvSpPr/>
              <p:nvPr/>
            </p:nvSpPr>
            <p:spPr>
              <a:xfrm>
                <a:off x="8461300" y="4746900"/>
                <a:ext cx="1310400" cy="1317300"/>
              </a:xfrm>
              <a:prstGeom prst="ellipse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232;p16"/>
              <p:cNvSpPr/>
              <p:nvPr/>
            </p:nvSpPr>
            <p:spPr>
              <a:xfrm>
                <a:off x="8767900" y="4168075"/>
                <a:ext cx="228900" cy="237900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33" name="Google Shape;233;p16"/>
          <p:cNvSpPr txBox="1">
            <a:spLocks noGrp="1"/>
          </p:cNvSpPr>
          <p:nvPr>
            <p:ph type="title"/>
          </p:nvPr>
        </p:nvSpPr>
        <p:spPr>
          <a:xfrm>
            <a:off x="715050" y="446666"/>
            <a:ext cx="7713900" cy="43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34" name="Google Shape;234;p16"/>
          <p:cNvSpPr txBox="1">
            <a:spLocks noGrp="1"/>
          </p:cNvSpPr>
          <p:nvPr>
            <p:ph type="title" idx="2"/>
          </p:nvPr>
        </p:nvSpPr>
        <p:spPr>
          <a:xfrm>
            <a:off x="3516750" y="2192968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5" name="Google Shape;235;p16"/>
          <p:cNvSpPr txBox="1">
            <a:spLocks noGrp="1"/>
          </p:cNvSpPr>
          <p:nvPr>
            <p:ph type="subTitle" idx="1"/>
          </p:nvPr>
        </p:nvSpPr>
        <p:spPr>
          <a:xfrm>
            <a:off x="3516750" y="2505765"/>
            <a:ext cx="2110500" cy="12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6"/>
          <p:cNvSpPr txBox="1">
            <a:spLocks noGrp="1"/>
          </p:cNvSpPr>
          <p:nvPr>
            <p:ph type="title" idx="3"/>
          </p:nvPr>
        </p:nvSpPr>
        <p:spPr>
          <a:xfrm>
            <a:off x="712770" y="2192968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7" name="Google Shape;237;p16"/>
          <p:cNvSpPr txBox="1">
            <a:spLocks noGrp="1"/>
          </p:cNvSpPr>
          <p:nvPr>
            <p:ph type="subTitle" idx="4"/>
          </p:nvPr>
        </p:nvSpPr>
        <p:spPr>
          <a:xfrm>
            <a:off x="712775" y="2535465"/>
            <a:ext cx="2110500" cy="1183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16"/>
          <p:cNvSpPr txBox="1">
            <a:spLocks noGrp="1"/>
          </p:cNvSpPr>
          <p:nvPr>
            <p:ph type="title" idx="5"/>
          </p:nvPr>
        </p:nvSpPr>
        <p:spPr>
          <a:xfrm>
            <a:off x="6255930" y="2192974"/>
            <a:ext cx="2110500" cy="39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39" name="Google Shape;239;p16"/>
          <p:cNvSpPr txBox="1">
            <a:spLocks noGrp="1"/>
          </p:cNvSpPr>
          <p:nvPr>
            <p:ph type="subTitle" idx="6"/>
          </p:nvPr>
        </p:nvSpPr>
        <p:spPr>
          <a:xfrm>
            <a:off x="6255925" y="2505779"/>
            <a:ext cx="2110500" cy="124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53388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Patrick Hand SC"/>
              <a:buNone/>
              <a:defRPr sz="3500" b="1">
                <a:solidFill>
                  <a:schemeClr val="dk1"/>
                </a:solidFill>
                <a:latin typeface="Patrick Hand SC"/>
                <a:ea typeface="Patrick Hand SC"/>
                <a:cs typeface="Patrick Hand SC"/>
                <a:sym typeface="Patrick Hand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●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○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■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●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○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■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●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atrick Hand"/>
              <a:buChar char="○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atrick Hand"/>
              <a:buChar char="■"/>
              <a:defRPr>
                <a:solidFill>
                  <a:schemeClr val="dk2"/>
                </a:solidFill>
                <a:latin typeface="Patrick Hand"/>
                <a:ea typeface="Patrick Hand"/>
                <a:cs typeface="Patrick Hand"/>
                <a:sym typeface="Patrick Hand"/>
              </a:defRPr>
            </a:lvl9pPr>
          </a:lstStyle>
          <a:p>
            <a:endParaRPr/>
          </a:p>
        </p:txBody>
      </p:sp>
      <p:sp>
        <p:nvSpPr>
          <p:cNvPr id="8" name="Google Shape;8;p1"/>
          <p:cNvSpPr/>
          <p:nvPr/>
        </p:nvSpPr>
        <p:spPr>
          <a:xfrm rot="-10664892">
            <a:off x="-192085" y="-164253"/>
            <a:ext cx="9555239" cy="5361657"/>
          </a:xfrm>
          <a:custGeom>
            <a:avLst/>
            <a:gdLst/>
            <a:ahLst/>
            <a:cxnLst/>
            <a:rect l="l" t="t" r="r" b="b"/>
            <a:pathLst>
              <a:path w="44882" h="36450" extrusionOk="0">
                <a:moveTo>
                  <a:pt x="42957" y="712"/>
                </a:moveTo>
                <a:cubicBezTo>
                  <a:pt x="42999" y="816"/>
                  <a:pt x="43041" y="858"/>
                  <a:pt x="43062" y="942"/>
                </a:cubicBezTo>
                <a:cubicBezTo>
                  <a:pt x="43271" y="2323"/>
                  <a:pt x="43522" y="3704"/>
                  <a:pt x="43689" y="5106"/>
                </a:cubicBezTo>
                <a:cubicBezTo>
                  <a:pt x="43794" y="6047"/>
                  <a:pt x="43752" y="6989"/>
                  <a:pt x="43794" y="7951"/>
                </a:cubicBezTo>
                <a:cubicBezTo>
                  <a:pt x="43815" y="8265"/>
                  <a:pt x="43815" y="8600"/>
                  <a:pt x="43919" y="8914"/>
                </a:cubicBezTo>
                <a:cubicBezTo>
                  <a:pt x="44170" y="9646"/>
                  <a:pt x="44233" y="10378"/>
                  <a:pt x="44212" y="11132"/>
                </a:cubicBezTo>
                <a:cubicBezTo>
                  <a:pt x="44170" y="12052"/>
                  <a:pt x="44233" y="12973"/>
                  <a:pt x="44526" y="13852"/>
                </a:cubicBezTo>
                <a:cubicBezTo>
                  <a:pt x="44589" y="14124"/>
                  <a:pt x="44631" y="14438"/>
                  <a:pt x="44631" y="14730"/>
                </a:cubicBezTo>
                <a:lnTo>
                  <a:pt x="44777" y="24837"/>
                </a:lnTo>
                <a:cubicBezTo>
                  <a:pt x="44798" y="27285"/>
                  <a:pt x="44861" y="29691"/>
                  <a:pt x="44882" y="32118"/>
                </a:cubicBezTo>
                <a:cubicBezTo>
                  <a:pt x="44882" y="32432"/>
                  <a:pt x="44840" y="32767"/>
                  <a:pt x="44798" y="33080"/>
                </a:cubicBezTo>
                <a:cubicBezTo>
                  <a:pt x="44756" y="33624"/>
                  <a:pt x="44694" y="34189"/>
                  <a:pt x="44652" y="34859"/>
                </a:cubicBezTo>
                <a:cubicBezTo>
                  <a:pt x="44694" y="34775"/>
                  <a:pt x="44652" y="34838"/>
                  <a:pt x="44631" y="34880"/>
                </a:cubicBezTo>
                <a:cubicBezTo>
                  <a:pt x="44380" y="35382"/>
                  <a:pt x="43940" y="35508"/>
                  <a:pt x="43501" y="35340"/>
                </a:cubicBezTo>
                <a:cubicBezTo>
                  <a:pt x="43020" y="35152"/>
                  <a:pt x="42559" y="35131"/>
                  <a:pt x="42078" y="35173"/>
                </a:cubicBezTo>
                <a:cubicBezTo>
                  <a:pt x="40760" y="35257"/>
                  <a:pt x="39463" y="35047"/>
                  <a:pt x="38207" y="34733"/>
                </a:cubicBezTo>
                <a:cubicBezTo>
                  <a:pt x="37161" y="34817"/>
                  <a:pt x="36157" y="34461"/>
                  <a:pt x="35111" y="34461"/>
                </a:cubicBezTo>
                <a:cubicBezTo>
                  <a:pt x="34190" y="34461"/>
                  <a:pt x="33248" y="34524"/>
                  <a:pt x="32328" y="34420"/>
                </a:cubicBezTo>
                <a:cubicBezTo>
                  <a:pt x="31700" y="34336"/>
                  <a:pt x="31072" y="34294"/>
                  <a:pt x="30424" y="34294"/>
                </a:cubicBezTo>
                <a:cubicBezTo>
                  <a:pt x="29398" y="34315"/>
                  <a:pt x="28373" y="34357"/>
                  <a:pt x="27369" y="34608"/>
                </a:cubicBezTo>
                <a:cubicBezTo>
                  <a:pt x="26888" y="34713"/>
                  <a:pt x="26385" y="34671"/>
                  <a:pt x="25925" y="34713"/>
                </a:cubicBezTo>
                <a:cubicBezTo>
                  <a:pt x="25109" y="34733"/>
                  <a:pt x="24335" y="34733"/>
                  <a:pt x="23519" y="34754"/>
                </a:cubicBezTo>
                <a:cubicBezTo>
                  <a:pt x="23289" y="34754"/>
                  <a:pt x="23079" y="34754"/>
                  <a:pt x="22828" y="34775"/>
                </a:cubicBezTo>
                <a:cubicBezTo>
                  <a:pt x="21615" y="34964"/>
                  <a:pt x="20359" y="35152"/>
                  <a:pt x="19125" y="35340"/>
                </a:cubicBezTo>
                <a:cubicBezTo>
                  <a:pt x="18790" y="35382"/>
                  <a:pt x="18414" y="35445"/>
                  <a:pt x="18079" y="35466"/>
                </a:cubicBezTo>
                <a:cubicBezTo>
                  <a:pt x="17765" y="35508"/>
                  <a:pt x="17430" y="35508"/>
                  <a:pt x="17137" y="35591"/>
                </a:cubicBezTo>
                <a:cubicBezTo>
                  <a:pt x="16237" y="35863"/>
                  <a:pt x="15359" y="35821"/>
                  <a:pt x="14459" y="35863"/>
                </a:cubicBezTo>
                <a:cubicBezTo>
                  <a:pt x="13141" y="35884"/>
                  <a:pt x="11781" y="35905"/>
                  <a:pt x="10442" y="35968"/>
                </a:cubicBezTo>
                <a:cubicBezTo>
                  <a:pt x="10253" y="35968"/>
                  <a:pt x="10044" y="35968"/>
                  <a:pt x="9856" y="36031"/>
                </a:cubicBezTo>
                <a:cubicBezTo>
                  <a:pt x="9270" y="36324"/>
                  <a:pt x="8600" y="36303"/>
                  <a:pt x="7973" y="36324"/>
                </a:cubicBezTo>
                <a:cubicBezTo>
                  <a:pt x="6278" y="36345"/>
                  <a:pt x="4583" y="36407"/>
                  <a:pt x="2888" y="36449"/>
                </a:cubicBezTo>
                <a:lnTo>
                  <a:pt x="2784" y="36449"/>
                </a:lnTo>
                <a:cubicBezTo>
                  <a:pt x="2072" y="36449"/>
                  <a:pt x="1884" y="36324"/>
                  <a:pt x="1863" y="35654"/>
                </a:cubicBezTo>
                <a:cubicBezTo>
                  <a:pt x="1800" y="34713"/>
                  <a:pt x="1800" y="33729"/>
                  <a:pt x="1800" y="32788"/>
                </a:cubicBezTo>
                <a:cubicBezTo>
                  <a:pt x="1800" y="31930"/>
                  <a:pt x="1800" y="31093"/>
                  <a:pt x="1570" y="30256"/>
                </a:cubicBezTo>
                <a:cubicBezTo>
                  <a:pt x="1486" y="29942"/>
                  <a:pt x="1486" y="29607"/>
                  <a:pt x="1486" y="29293"/>
                </a:cubicBezTo>
                <a:cubicBezTo>
                  <a:pt x="1465" y="28645"/>
                  <a:pt x="1465" y="27975"/>
                  <a:pt x="1256" y="27347"/>
                </a:cubicBezTo>
                <a:cubicBezTo>
                  <a:pt x="1152" y="27034"/>
                  <a:pt x="1152" y="26657"/>
                  <a:pt x="1152" y="26280"/>
                </a:cubicBezTo>
                <a:cubicBezTo>
                  <a:pt x="1131" y="23937"/>
                  <a:pt x="1131" y="21572"/>
                  <a:pt x="1110" y="19229"/>
                </a:cubicBezTo>
                <a:cubicBezTo>
                  <a:pt x="1110" y="18915"/>
                  <a:pt x="1089" y="18559"/>
                  <a:pt x="1005" y="18246"/>
                </a:cubicBezTo>
                <a:cubicBezTo>
                  <a:pt x="838" y="17702"/>
                  <a:pt x="817" y="17158"/>
                  <a:pt x="817" y="16614"/>
                </a:cubicBezTo>
                <a:cubicBezTo>
                  <a:pt x="817" y="15484"/>
                  <a:pt x="796" y="14375"/>
                  <a:pt x="775" y="13266"/>
                </a:cubicBezTo>
                <a:cubicBezTo>
                  <a:pt x="775" y="13015"/>
                  <a:pt x="733" y="12805"/>
                  <a:pt x="691" y="12575"/>
                </a:cubicBezTo>
                <a:cubicBezTo>
                  <a:pt x="524" y="11822"/>
                  <a:pt x="398" y="11027"/>
                  <a:pt x="461" y="10253"/>
                </a:cubicBezTo>
                <a:cubicBezTo>
                  <a:pt x="482" y="10064"/>
                  <a:pt x="461" y="9855"/>
                  <a:pt x="398" y="9667"/>
                </a:cubicBezTo>
                <a:cubicBezTo>
                  <a:pt x="1" y="8265"/>
                  <a:pt x="147" y="6821"/>
                  <a:pt x="105" y="5378"/>
                </a:cubicBezTo>
                <a:cubicBezTo>
                  <a:pt x="84" y="4373"/>
                  <a:pt x="84" y="3348"/>
                  <a:pt x="84" y="2344"/>
                </a:cubicBezTo>
                <a:cubicBezTo>
                  <a:pt x="84" y="1549"/>
                  <a:pt x="356" y="1193"/>
                  <a:pt x="1152" y="1151"/>
                </a:cubicBezTo>
                <a:cubicBezTo>
                  <a:pt x="1947" y="1088"/>
                  <a:pt x="2721" y="963"/>
                  <a:pt x="3537" y="1256"/>
                </a:cubicBezTo>
                <a:cubicBezTo>
                  <a:pt x="3934" y="1381"/>
                  <a:pt x="4437" y="1277"/>
                  <a:pt x="4876" y="1277"/>
                </a:cubicBezTo>
                <a:cubicBezTo>
                  <a:pt x="7052" y="1235"/>
                  <a:pt x="9249" y="1151"/>
                  <a:pt x="11404" y="1088"/>
                </a:cubicBezTo>
                <a:cubicBezTo>
                  <a:pt x="13580" y="1025"/>
                  <a:pt x="15777" y="963"/>
                  <a:pt x="17953" y="879"/>
                </a:cubicBezTo>
                <a:cubicBezTo>
                  <a:pt x="18204" y="879"/>
                  <a:pt x="18455" y="816"/>
                  <a:pt x="18706" y="774"/>
                </a:cubicBezTo>
                <a:cubicBezTo>
                  <a:pt x="19209" y="712"/>
                  <a:pt x="19732" y="628"/>
                  <a:pt x="20234" y="544"/>
                </a:cubicBezTo>
                <a:cubicBezTo>
                  <a:pt x="20380" y="523"/>
                  <a:pt x="20548" y="544"/>
                  <a:pt x="20694" y="502"/>
                </a:cubicBezTo>
                <a:cubicBezTo>
                  <a:pt x="22138" y="84"/>
                  <a:pt x="23623" y="189"/>
                  <a:pt x="25088" y="126"/>
                </a:cubicBezTo>
                <a:cubicBezTo>
                  <a:pt x="26406" y="84"/>
                  <a:pt x="27704" y="42"/>
                  <a:pt x="29043" y="21"/>
                </a:cubicBezTo>
                <a:cubicBezTo>
                  <a:pt x="29231" y="21"/>
                  <a:pt x="29440" y="0"/>
                  <a:pt x="29608" y="21"/>
                </a:cubicBezTo>
                <a:cubicBezTo>
                  <a:pt x="31554" y="419"/>
                  <a:pt x="33520" y="105"/>
                  <a:pt x="35445" y="126"/>
                </a:cubicBezTo>
                <a:cubicBezTo>
                  <a:pt x="35927" y="126"/>
                  <a:pt x="36408" y="105"/>
                  <a:pt x="36889" y="105"/>
                </a:cubicBezTo>
                <a:cubicBezTo>
                  <a:pt x="37015" y="105"/>
                  <a:pt x="37182" y="84"/>
                  <a:pt x="37245" y="126"/>
                </a:cubicBezTo>
                <a:cubicBezTo>
                  <a:pt x="37726" y="440"/>
                  <a:pt x="38249" y="314"/>
                  <a:pt x="38751" y="314"/>
                </a:cubicBezTo>
                <a:cubicBezTo>
                  <a:pt x="39191" y="335"/>
                  <a:pt x="39651" y="251"/>
                  <a:pt x="40049" y="523"/>
                </a:cubicBezTo>
                <a:cubicBezTo>
                  <a:pt x="40885" y="523"/>
                  <a:pt x="41701" y="565"/>
                  <a:pt x="42518" y="816"/>
                </a:cubicBezTo>
                <a:cubicBezTo>
                  <a:pt x="42664" y="837"/>
                  <a:pt x="42831" y="753"/>
                  <a:pt x="42957" y="712"/>
                </a:cubicBezTo>
                <a:close/>
                <a:moveTo>
                  <a:pt x="42476" y="1821"/>
                </a:moveTo>
                <a:cubicBezTo>
                  <a:pt x="41618" y="2009"/>
                  <a:pt x="40844" y="1402"/>
                  <a:pt x="39965" y="1590"/>
                </a:cubicBezTo>
                <a:cubicBezTo>
                  <a:pt x="39881" y="1611"/>
                  <a:pt x="39756" y="1590"/>
                  <a:pt x="39672" y="1549"/>
                </a:cubicBezTo>
                <a:cubicBezTo>
                  <a:pt x="39128" y="1256"/>
                  <a:pt x="38563" y="1360"/>
                  <a:pt x="37977" y="1339"/>
                </a:cubicBezTo>
                <a:cubicBezTo>
                  <a:pt x="37726" y="1339"/>
                  <a:pt x="37454" y="1360"/>
                  <a:pt x="37224" y="1256"/>
                </a:cubicBezTo>
                <a:cubicBezTo>
                  <a:pt x="36889" y="1088"/>
                  <a:pt x="36533" y="1088"/>
                  <a:pt x="36199" y="1088"/>
                </a:cubicBezTo>
                <a:cubicBezTo>
                  <a:pt x="35341" y="1130"/>
                  <a:pt x="34483" y="1130"/>
                  <a:pt x="33625" y="1151"/>
                </a:cubicBezTo>
                <a:cubicBezTo>
                  <a:pt x="32286" y="1193"/>
                  <a:pt x="30926" y="1297"/>
                  <a:pt x="29587" y="1005"/>
                </a:cubicBezTo>
                <a:cubicBezTo>
                  <a:pt x="29377" y="963"/>
                  <a:pt x="29147" y="984"/>
                  <a:pt x="28917" y="984"/>
                </a:cubicBezTo>
                <a:cubicBezTo>
                  <a:pt x="27473" y="1005"/>
                  <a:pt x="26030" y="1005"/>
                  <a:pt x="24586" y="1088"/>
                </a:cubicBezTo>
                <a:cubicBezTo>
                  <a:pt x="23310" y="1151"/>
                  <a:pt x="22033" y="1046"/>
                  <a:pt x="20778" y="1444"/>
                </a:cubicBezTo>
                <a:cubicBezTo>
                  <a:pt x="20569" y="1507"/>
                  <a:pt x="20338" y="1465"/>
                  <a:pt x="20087" y="1486"/>
                </a:cubicBezTo>
                <a:cubicBezTo>
                  <a:pt x="19794" y="1507"/>
                  <a:pt x="19522" y="1507"/>
                  <a:pt x="19230" y="1611"/>
                </a:cubicBezTo>
                <a:cubicBezTo>
                  <a:pt x="18434" y="1883"/>
                  <a:pt x="17660" y="1862"/>
                  <a:pt x="16844" y="1883"/>
                </a:cubicBezTo>
                <a:cubicBezTo>
                  <a:pt x="16007" y="1904"/>
                  <a:pt x="15170" y="1904"/>
                  <a:pt x="14354" y="1925"/>
                </a:cubicBezTo>
                <a:cubicBezTo>
                  <a:pt x="10881" y="2009"/>
                  <a:pt x="7387" y="2114"/>
                  <a:pt x="3893" y="2176"/>
                </a:cubicBezTo>
                <a:cubicBezTo>
                  <a:pt x="3579" y="2176"/>
                  <a:pt x="3265" y="2114"/>
                  <a:pt x="2951" y="2009"/>
                </a:cubicBezTo>
                <a:cubicBezTo>
                  <a:pt x="2302" y="1800"/>
                  <a:pt x="1654" y="1862"/>
                  <a:pt x="1005" y="1988"/>
                </a:cubicBezTo>
                <a:cubicBezTo>
                  <a:pt x="963" y="2176"/>
                  <a:pt x="942" y="2302"/>
                  <a:pt x="942" y="2427"/>
                </a:cubicBezTo>
                <a:cubicBezTo>
                  <a:pt x="963" y="4290"/>
                  <a:pt x="1026" y="6173"/>
                  <a:pt x="1047" y="8035"/>
                </a:cubicBezTo>
                <a:cubicBezTo>
                  <a:pt x="1340" y="9207"/>
                  <a:pt x="1319" y="10420"/>
                  <a:pt x="1465" y="11613"/>
                </a:cubicBezTo>
                <a:cubicBezTo>
                  <a:pt x="1570" y="12450"/>
                  <a:pt x="1737" y="13287"/>
                  <a:pt x="1696" y="14145"/>
                </a:cubicBezTo>
                <a:cubicBezTo>
                  <a:pt x="1696" y="14563"/>
                  <a:pt x="1696" y="15002"/>
                  <a:pt x="1737" y="15421"/>
                </a:cubicBezTo>
                <a:cubicBezTo>
                  <a:pt x="1779" y="16363"/>
                  <a:pt x="1675" y="17346"/>
                  <a:pt x="1988" y="18246"/>
                </a:cubicBezTo>
                <a:cubicBezTo>
                  <a:pt x="2072" y="18497"/>
                  <a:pt x="2072" y="18769"/>
                  <a:pt x="2072" y="19041"/>
                </a:cubicBezTo>
                <a:cubicBezTo>
                  <a:pt x="2093" y="21070"/>
                  <a:pt x="2114" y="23079"/>
                  <a:pt x="2177" y="25129"/>
                </a:cubicBezTo>
                <a:cubicBezTo>
                  <a:pt x="2177" y="25820"/>
                  <a:pt x="2156" y="26510"/>
                  <a:pt x="2302" y="27159"/>
                </a:cubicBezTo>
                <a:cubicBezTo>
                  <a:pt x="2470" y="27912"/>
                  <a:pt x="2532" y="28666"/>
                  <a:pt x="2532" y="29398"/>
                </a:cubicBezTo>
                <a:cubicBezTo>
                  <a:pt x="2532" y="29691"/>
                  <a:pt x="2574" y="30005"/>
                  <a:pt x="2679" y="30256"/>
                </a:cubicBezTo>
                <a:cubicBezTo>
                  <a:pt x="2825" y="30737"/>
                  <a:pt x="2888" y="31218"/>
                  <a:pt x="2888" y="31700"/>
                </a:cubicBezTo>
                <a:cubicBezTo>
                  <a:pt x="2888" y="32516"/>
                  <a:pt x="2888" y="33352"/>
                  <a:pt x="2909" y="34148"/>
                </a:cubicBezTo>
                <a:cubicBezTo>
                  <a:pt x="2909" y="34545"/>
                  <a:pt x="2888" y="34943"/>
                  <a:pt x="3035" y="35319"/>
                </a:cubicBezTo>
                <a:cubicBezTo>
                  <a:pt x="3160" y="35319"/>
                  <a:pt x="3307" y="35361"/>
                  <a:pt x="3432" y="35361"/>
                </a:cubicBezTo>
                <a:cubicBezTo>
                  <a:pt x="5001" y="35319"/>
                  <a:pt x="6571" y="35298"/>
                  <a:pt x="8140" y="35236"/>
                </a:cubicBezTo>
                <a:cubicBezTo>
                  <a:pt x="8579" y="35194"/>
                  <a:pt x="9019" y="35089"/>
                  <a:pt x="9479" y="35005"/>
                </a:cubicBezTo>
                <a:cubicBezTo>
                  <a:pt x="9730" y="34964"/>
                  <a:pt x="9960" y="34880"/>
                  <a:pt x="10232" y="34880"/>
                </a:cubicBezTo>
                <a:cubicBezTo>
                  <a:pt x="12053" y="34838"/>
                  <a:pt x="13894" y="34796"/>
                  <a:pt x="15693" y="34754"/>
                </a:cubicBezTo>
                <a:cubicBezTo>
                  <a:pt x="15924" y="34754"/>
                  <a:pt x="16175" y="34754"/>
                  <a:pt x="16342" y="34671"/>
                </a:cubicBezTo>
                <a:cubicBezTo>
                  <a:pt x="17012" y="34441"/>
                  <a:pt x="17681" y="34461"/>
                  <a:pt x="18330" y="34357"/>
                </a:cubicBezTo>
                <a:cubicBezTo>
                  <a:pt x="19355" y="34210"/>
                  <a:pt x="20380" y="34106"/>
                  <a:pt x="21364" y="33938"/>
                </a:cubicBezTo>
                <a:cubicBezTo>
                  <a:pt x="22138" y="33813"/>
                  <a:pt x="22891" y="33645"/>
                  <a:pt x="23644" y="33687"/>
                </a:cubicBezTo>
                <a:cubicBezTo>
                  <a:pt x="24084" y="33687"/>
                  <a:pt x="24544" y="33687"/>
                  <a:pt x="24984" y="33645"/>
                </a:cubicBezTo>
                <a:cubicBezTo>
                  <a:pt x="26113" y="33604"/>
                  <a:pt x="27243" y="33708"/>
                  <a:pt x="28331" y="33311"/>
                </a:cubicBezTo>
                <a:cubicBezTo>
                  <a:pt x="28499" y="33269"/>
                  <a:pt x="28645" y="33269"/>
                  <a:pt x="28813" y="33269"/>
                </a:cubicBezTo>
                <a:cubicBezTo>
                  <a:pt x="29712" y="33227"/>
                  <a:pt x="30654" y="33185"/>
                  <a:pt x="31595" y="33185"/>
                </a:cubicBezTo>
                <a:cubicBezTo>
                  <a:pt x="31909" y="33185"/>
                  <a:pt x="32223" y="33227"/>
                  <a:pt x="32537" y="33332"/>
                </a:cubicBezTo>
                <a:cubicBezTo>
                  <a:pt x="32997" y="33499"/>
                  <a:pt x="33416" y="33499"/>
                  <a:pt x="33876" y="33478"/>
                </a:cubicBezTo>
                <a:cubicBezTo>
                  <a:pt x="34587" y="33415"/>
                  <a:pt x="35299" y="33394"/>
                  <a:pt x="35989" y="33373"/>
                </a:cubicBezTo>
                <a:cubicBezTo>
                  <a:pt x="36157" y="33373"/>
                  <a:pt x="36345" y="33373"/>
                  <a:pt x="36471" y="33436"/>
                </a:cubicBezTo>
                <a:cubicBezTo>
                  <a:pt x="36889" y="33666"/>
                  <a:pt x="37328" y="33624"/>
                  <a:pt x="37768" y="33624"/>
                </a:cubicBezTo>
                <a:cubicBezTo>
                  <a:pt x="38019" y="33624"/>
                  <a:pt x="38249" y="33583"/>
                  <a:pt x="38437" y="33666"/>
                </a:cubicBezTo>
                <a:cubicBezTo>
                  <a:pt x="39086" y="33938"/>
                  <a:pt x="39818" y="33834"/>
                  <a:pt x="40488" y="34043"/>
                </a:cubicBezTo>
                <a:cubicBezTo>
                  <a:pt x="40739" y="34127"/>
                  <a:pt x="40990" y="34127"/>
                  <a:pt x="41262" y="34127"/>
                </a:cubicBezTo>
                <a:cubicBezTo>
                  <a:pt x="42099" y="34127"/>
                  <a:pt x="42957" y="34106"/>
                  <a:pt x="43794" y="34085"/>
                </a:cubicBezTo>
                <a:cubicBezTo>
                  <a:pt x="43731" y="33729"/>
                  <a:pt x="43689" y="33415"/>
                  <a:pt x="43689" y="33101"/>
                </a:cubicBezTo>
                <a:cubicBezTo>
                  <a:pt x="43668" y="32306"/>
                  <a:pt x="43689" y="31469"/>
                  <a:pt x="43689" y="30653"/>
                </a:cubicBezTo>
                <a:lnTo>
                  <a:pt x="43606" y="22891"/>
                </a:lnTo>
                <a:cubicBezTo>
                  <a:pt x="43585" y="20317"/>
                  <a:pt x="43564" y="17785"/>
                  <a:pt x="43564" y="15212"/>
                </a:cubicBezTo>
                <a:cubicBezTo>
                  <a:pt x="43564" y="14626"/>
                  <a:pt x="43501" y="14040"/>
                  <a:pt x="43375" y="13475"/>
                </a:cubicBezTo>
                <a:cubicBezTo>
                  <a:pt x="43292" y="13119"/>
                  <a:pt x="43208" y="12764"/>
                  <a:pt x="43208" y="12429"/>
                </a:cubicBezTo>
                <a:cubicBezTo>
                  <a:pt x="43187" y="11801"/>
                  <a:pt x="43250" y="11173"/>
                  <a:pt x="43208" y="10567"/>
                </a:cubicBezTo>
                <a:cubicBezTo>
                  <a:pt x="43208" y="10253"/>
                  <a:pt x="43208" y="9876"/>
                  <a:pt x="43103" y="9604"/>
                </a:cubicBezTo>
                <a:cubicBezTo>
                  <a:pt x="42894" y="8976"/>
                  <a:pt x="42831" y="8349"/>
                  <a:pt x="42873" y="7658"/>
                </a:cubicBezTo>
                <a:cubicBezTo>
                  <a:pt x="42894" y="7240"/>
                  <a:pt x="42894" y="6800"/>
                  <a:pt x="42894" y="6382"/>
                </a:cubicBezTo>
                <a:cubicBezTo>
                  <a:pt x="42894" y="5733"/>
                  <a:pt x="42894" y="5064"/>
                  <a:pt x="42852" y="4415"/>
                </a:cubicBezTo>
                <a:cubicBezTo>
                  <a:pt x="42748" y="3599"/>
                  <a:pt x="42622" y="2825"/>
                  <a:pt x="42476" y="182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76" r:id="rId3"/>
    <p:sldLayoutId id="2147483681" r:id="rId4"/>
    <p:sldLayoutId id="2147483683" r:id="rId5"/>
    <p:sldLayoutId id="2147483684" r:id="rId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1.png"/><Relationship Id="rId5" Type="http://schemas.openxmlformats.org/officeDocument/2006/relationships/image" Target="../media/image10.jpe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DAA43-ABD7-F088-2EFE-824487544F9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2769" y="837251"/>
            <a:ext cx="6246363" cy="677649"/>
          </a:xfrm>
        </p:spPr>
        <p:txBody>
          <a:bodyPr/>
          <a:lstStyle/>
          <a:p>
            <a:r>
              <a:rPr lang="en-US" sz="4800">
                <a:solidFill>
                  <a:schemeClr val="bg1">
                    <a:lumMod val="25000"/>
                  </a:schemeClr>
                </a:solidFill>
                <a:latin typeface="#9Slide03 AmpleSoft Bold" panose="02000000000000000000" pitchFamily="2" charset="0"/>
                <a:ea typeface="#9Slide03 Roboto Condensed Ligh" panose="02000000000000000000" pitchFamily="2" charset="0"/>
              </a:rPr>
              <a:t>NỘI QUY TIẾT HỌC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3EE32A-41E3-B5D3-65B7-7680338CD7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FD844C3-83AC-9D9C-178B-4F9870352AEA}"/>
              </a:ext>
            </a:extLst>
          </p:cNvPr>
          <p:cNvGrpSpPr/>
          <p:nvPr/>
        </p:nvGrpSpPr>
        <p:grpSpPr>
          <a:xfrm>
            <a:off x="411061" y="1686187"/>
            <a:ext cx="8095376" cy="2759978"/>
            <a:chOff x="457201" y="1428748"/>
            <a:chExt cx="8229598" cy="262705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0A26C34-D89A-E3A9-C5D5-FE1B943AD0D6}"/>
                </a:ext>
              </a:extLst>
            </p:cNvPr>
            <p:cNvSpPr/>
            <p:nvPr/>
          </p:nvSpPr>
          <p:spPr>
            <a:xfrm>
              <a:off x="457201" y="1428748"/>
              <a:ext cx="2743199" cy="2627053"/>
            </a:xfrm>
            <a:prstGeom prst="rect">
              <a:avLst/>
            </a:prstGeom>
            <a:solidFill>
              <a:srgbClr val="DF170F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GI</a:t>
              </a:r>
              <a:r>
                <a:rPr kumimoji="0" lang="vi-V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Ơ</a:t>
              </a: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 TAY</a:t>
              </a: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KHI CÓ Ý KIẾN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18726E5-92C6-8F9D-3333-F5B5E2B25879}"/>
                </a:ext>
              </a:extLst>
            </p:cNvPr>
            <p:cNvSpPr/>
            <p:nvPr/>
          </p:nvSpPr>
          <p:spPr>
            <a:xfrm>
              <a:off x="3200401" y="1428748"/>
              <a:ext cx="2743199" cy="2627053"/>
            </a:xfrm>
            <a:prstGeom prst="rect">
              <a:avLst/>
            </a:prstGeom>
            <a:solidFill>
              <a:srgbClr val="DBAF32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8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NGỒI ĐÚNG </a:t>
              </a: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T</a:t>
              </a:r>
              <a:r>
                <a:rPr kumimoji="0" lang="vi-VN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Ư</a:t>
              </a: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 THẾ</a:t>
              </a: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E52DD65-D8C0-AB06-EF43-D73039AE6FAB}"/>
                </a:ext>
              </a:extLst>
            </p:cNvPr>
            <p:cNvSpPr/>
            <p:nvPr/>
          </p:nvSpPr>
          <p:spPr>
            <a:xfrm>
              <a:off x="5943600" y="1428748"/>
              <a:ext cx="2743199" cy="2627053"/>
            </a:xfrm>
            <a:prstGeom prst="rect">
              <a:avLst/>
            </a:prstGeom>
            <a:solidFill>
              <a:srgbClr val="5B9B3E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t"/>
            <a:lstStyle/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ÂM LƯỢNG</a:t>
              </a:r>
            </a:p>
            <a:p>
              <a:pPr marL="0" marR="0" lvl="0" indent="0" algn="ctr" defTabSz="914378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800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rPr>
                <a:t>MỨC 0</a:t>
              </a:r>
              <a:endPara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mbria" panose="02040503050406030204" pitchFamily="18" charset="0"/>
                <a:ea typeface="+mn-ea"/>
                <a:cs typeface="+mn-cs"/>
              </a:endParaRP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F313C97-A0C9-670B-FADC-7DC13FF211C7}"/>
                </a:ext>
              </a:extLst>
            </p:cNvPr>
            <p:cNvGrpSpPr/>
            <p:nvPr/>
          </p:nvGrpSpPr>
          <p:grpSpPr>
            <a:xfrm>
              <a:off x="6248400" y="2677913"/>
              <a:ext cx="2097299" cy="1155742"/>
              <a:chOff x="6504990" y="3028950"/>
              <a:chExt cx="1590082" cy="876234"/>
            </a:xfrm>
          </p:grpSpPr>
          <p:sp>
            <p:nvSpPr>
              <p:cNvPr id="17" name="Donut 12">
                <a:extLst>
                  <a:ext uri="{FF2B5EF4-FFF2-40B4-BE49-F238E27FC236}">
                    <a16:creationId xmlns:a16="http://schemas.microsoft.com/office/drawing/2014/main" id="{2A33C5D5-0D58-C14A-E71C-AAAC581018B0}"/>
                  </a:ext>
                </a:extLst>
              </p:cNvPr>
              <p:cNvSpPr/>
              <p:nvPr/>
            </p:nvSpPr>
            <p:spPr>
              <a:xfrm>
                <a:off x="6504990" y="3461036"/>
                <a:ext cx="432087" cy="432086"/>
              </a:xfrm>
              <a:prstGeom prst="donut">
                <a:avLst>
                  <a:gd name="adj" fmla="val 11667"/>
                </a:avLst>
              </a:prstGeom>
              <a:solidFill>
                <a:sysClr val="window" lastClr="FFFFFF"/>
              </a:solidFill>
              <a:ln w="127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mbria" panose="02040503050406030204" pitchFamily="18" charset="0"/>
                  <a:ea typeface="+mn-ea"/>
                  <a:cs typeface="+mn-cs"/>
                </a:endParaRPr>
              </a:p>
            </p:txBody>
          </p:sp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F786CFE1-9F0A-F02E-FF00-2B7FA3FFBD61}"/>
                  </a:ext>
                </a:extLst>
              </p:cNvPr>
              <p:cNvCxnSpPr>
                <a:stCxn id="17" idx="7"/>
                <a:endCxn id="17" idx="3"/>
              </p:cNvCxnSpPr>
              <p:nvPr/>
            </p:nvCxnSpPr>
            <p:spPr>
              <a:xfrm flipH="1">
                <a:off x="6568268" y="3524314"/>
                <a:ext cx="305531" cy="305531"/>
              </a:xfrm>
              <a:prstGeom prst="line">
                <a:avLst/>
              </a:prstGeom>
              <a:noFill/>
              <a:ln w="76200" cap="flat" cmpd="sng" algn="ctr">
                <a:solidFill>
                  <a:sysClr val="window" lastClr="FFFFFF"/>
                </a:solidFill>
                <a:prstDash val="solid"/>
                <a:miter lim="800000"/>
              </a:ln>
              <a:effectLst/>
            </p:spPr>
          </p:cxn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2C40F29A-D13A-D0AB-8D64-3D91A6EBD5DB}"/>
                  </a:ext>
                </a:extLst>
              </p:cNvPr>
              <p:cNvSpPr/>
              <p:nvPr/>
            </p:nvSpPr>
            <p:spPr>
              <a:xfrm>
                <a:off x="7009452" y="3559698"/>
                <a:ext cx="217124" cy="333424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1</a:t>
                </a: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1920198A-7E61-8156-2588-C77A554A6496}"/>
                  </a:ext>
                </a:extLst>
              </p:cNvPr>
              <p:cNvSpPr/>
              <p:nvPr/>
            </p:nvSpPr>
            <p:spPr>
              <a:xfrm>
                <a:off x="7298951" y="3387808"/>
                <a:ext cx="217124" cy="514361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2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139D41A1-C439-364D-8C25-E6C978FA50A9}"/>
                  </a:ext>
                </a:extLst>
              </p:cNvPr>
              <p:cNvSpPr/>
              <p:nvPr/>
            </p:nvSpPr>
            <p:spPr>
              <a:xfrm>
                <a:off x="7588450" y="3240043"/>
                <a:ext cx="217124" cy="659110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3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2DE4A3D-3C7F-6583-F455-3C487879DC4C}"/>
                  </a:ext>
                </a:extLst>
              </p:cNvPr>
              <p:cNvSpPr/>
              <p:nvPr/>
            </p:nvSpPr>
            <p:spPr>
              <a:xfrm>
                <a:off x="7877948" y="3028950"/>
                <a:ext cx="217124" cy="876234"/>
              </a:xfrm>
              <a:prstGeom prst="rect">
                <a:avLst/>
              </a:prstGeom>
              <a:solidFill>
                <a:sysClr val="window" lastClr="FFFFFF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txBody>
              <a:bodyPr rtlCol="0" anchor="b"/>
              <a:lstStyle/>
              <a:p>
                <a:pPr marL="0" marR="0" lvl="0" indent="0" algn="ctr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Cambria" panose="02040503050406030204" pitchFamily="18" charset="0"/>
                    <a:ea typeface="+mn-ea"/>
                    <a:cs typeface="+mn-cs"/>
                  </a:rPr>
                  <a:t>4</a:t>
                </a:r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257EE26-DA60-EC5A-D1A7-4F8B3B9E0A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5355" y="2487224"/>
              <a:ext cx="1342621" cy="1342621"/>
            </a:xfrm>
            <a:prstGeom prst="rect">
              <a:avLst/>
            </a:prstGeom>
          </p:spPr>
        </p:pic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CD368C98-9827-038F-0974-BC0441C38B32}"/>
                </a:ext>
              </a:extLst>
            </p:cNvPr>
            <p:cNvGrpSpPr/>
            <p:nvPr/>
          </p:nvGrpSpPr>
          <p:grpSpPr>
            <a:xfrm>
              <a:off x="3955581" y="2399651"/>
              <a:ext cx="1472376" cy="1372858"/>
              <a:chOff x="3898109" y="2444887"/>
              <a:chExt cx="1472376" cy="1372858"/>
            </a:xfrm>
          </p:grpSpPr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142ACED8-610D-B6A9-F2C4-946F54D7F7FB}"/>
                  </a:ext>
                </a:extLst>
              </p:cNvPr>
              <p:cNvGrpSpPr/>
              <p:nvPr/>
            </p:nvGrpSpPr>
            <p:grpSpPr>
              <a:xfrm>
                <a:off x="3898109" y="2444887"/>
                <a:ext cx="1472376" cy="1372858"/>
                <a:chOff x="3898109" y="2444887"/>
                <a:chExt cx="1472376" cy="1372858"/>
              </a:xfrm>
            </p:grpSpPr>
            <p:grpSp>
              <p:nvGrpSpPr>
                <p:cNvPr id="13" name="Group 12">
                  <a:extLst>
                    <a:ext uri="{FF2B5EF4-FFF2-40B4-BE49-F238E27FC236}">
                      <a16:creationId xmlns:a16="http://schemas.microsoft.com/office/drawing/2014/main" id="{A8543C4F-7EF0-3788-8499-52733C84D83B}"/>
                    </a:ext>
                  </a:extLst>
                </p:cNvPr>
                <p:cNvGrpSpPr/>
                <p:nvPr/>
              </p:nvGrpSpPr>
              <p:grpSpPr>
                <a:xfrm>
                  <a:off x="3898109" y="2444887"/>
                  <a:ext cx="1472376" cy="1372858"/>
                  <a:chOff x="4088426" y="2677913"/>
                  <a:chExt cx="1132947" cy="1056371"/>
                </a:xfrm>
              </p:grpSpPr>
              <p:cxnSp>
                <p:nvCxnSpPr>
                  <p:cNvPr id="15" name="Straight Connector 14">
                    <a:extLst>
                      <a:ext uri="{FF2B5EF4-FFF2-40B4-BE49-F238E27FC236}">
                        <a16:creationId xmlns:a16="http://schemas.microsoft.com/office/drawing/2014/main" id="{4CE6107E-6795-F8CD-9499-819A7B8904B7}"/>
                      </a:ext>
                    </a:extLst>
                  </p:cNvPr>
                  <p:cNvCxnSpPr/>
                  <p:nvPr/>
                </p:nvCxnSpPr>
                <p:spPr>
                  <a:xfrm>
                    <a:off x="4108937" y="2677913"/>
                    <a:ext cx="0" cy="1056371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</p:cxnSp>
              <p:cxnSp>
                <p:nvCxnSpPr>
                  <p:cNvPr id="16" name="Straight Connector 15">
                    <a:extLst>
                      <a:ext uri="{FF2B5EF4-FFF2-40B4-BE49-F238E27FC236}">
                        <a16:creationId xmlns:a16="http://schemas.microsoft.com/office/drawing/2014/main" id="{6E21DEDE-89BD-2887-7497-4551B98518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088426" y="3714750"/>
                    <a:ext cx="1132947" cy="0"/>
                  </a:xfrm>
                  <a:prstGeom prst="line">
                    <a:avLst/>
                  </a:prstGeom>
                  <a:noFill/>
                  <a:ln w="57150" cap="flat" cmpd="sng" algn="ctr">
                    <a:solidFill>
                      <a:sysClr val="window" lastClr="FFFFFF"/>
                    </a:solidFill>
                    <a:prstDash val="solid"/>
                    <a:miter lim="800000"/>
                  </a:ln>
                  <a:effectLst/>
                </p:spPr>
              </p:cxn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84C4AD80-199C-4CAB-F358-BEE6F75CCCA9}"/>
                    </a:ext>
                  </a:extLst>
                </p:cNvPr>
                <p:cNvSpPr/>
                <p:nvPr/>
              </p:nvSpPr>
              <p:spPr>
                <a:xfrm>
                  <a:off x="3932384" y="3458538"/>
                  <a:ext cx="304800" cy="327285"/>
                </a:xfrm>
                <a:prstGeom prst="rect">
                  <a:avLst/>
                </a:prstGeom>
                <a:noFill/>
                <a:ln w="38100" cap="flat" cmpd="sng" algn="ctr">
                  <a:solidFill>
                    <a:sysClr val="window" lastClr="FFFFFF"/>
                  </a:solidFill>
                  <a:prstDash val="solid"/>
                  <a:miter lim="800000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378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libri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0DC11FC5-6865-0705-C7AB-E9858D70AB93}"/>
                  </a:ext>
                </a:extLst>
              </p:cNvPr>
              <p:cNvSpPr txBox="1"/>
              <p:nvPr/>
            </p:nvSpPr>
            <p:spPr>
              <a:xfrm>
                <a:off x="4189694" y="3158534"/>
                <a:ext cx="48923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378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Cambria" panose="02040503050406030204" pitchFamily="18" charset="0"/>
                  </a:rPr>
                  <a:t>90</a:t>
                </a:r>
              </a:p>
            </p:txBody>
          </p:sp>
        </p:grpSp>
      </p:grpSp>
      <p:grpSp>
        <p:nvGrpSpPr>
          <p:cNvPr id="23" name="Google Shape;288;p35">
            <a:extLst>
              <a:ext uri="{FF2B5EF4-FFF2-40B4-BE49-F238E27FC236}">
                <a16:creationId xmlns:a16="http://schemas.microsoft.com/office/drawing/2014/main" id="{0AD4603A-4FAD-A19B-EC60-3110B3B7B6E7}"/>
              </a:ext>
            </a:extLst>
          </p:cNvPr>
          <p:cNvGrpSpPr/>
          <p:nvPr/>
        </p:nvGrpSpPr>
        <p:grpSpPr>
          <a:xfrm>
            <a:off x="7356440" y="177241"/>
            <a:ext cx="1347205" cy="1376642"/>
            <a:chOff x="5970825" y="1928038"/>
            <a:chExt cx="1569800" cy="1667650"/>
          </a:xfrm>
        </p:grpSpPr>
        <p:sp>
          <p:nvSpPr>
            <p:cNvPr id="24" name="Google Shape;289;p35">
              <a:extLst>
                <a:ext uri="{FF2B5EF4-FFF2-40B4-BE49-F238E27FC236}">
                  <a16:creationId xmlns:a16="http://schemas.microsoft.com/office/drawing/2014/main" id="{76846D14-B57C-9938-94FC-1CEA26DF835D}"/>
                </a:ext>
              </a:extLst>
            </p:cNvPr>
            <p:cNvSpPr/>
            <p:nvPr/>
          </p:nvSpPr>
          <p:spPr>
            <a:xfrm>
              <a:off x="6216675" y="1948963"/>
              <a:ext cx="1179075" cy="853200"/>
            </a:xfrm>
            <a:custGeom>
              <a:avLst/>
              <a:gdLst/>
              <a:ahLst/>
              <a:cxnLst/>
              <a:rect l="l" t="t" r="r" b="b"/>
              <a:pathLst>
                <a:path w="47163" h="34128" extrusionOk="0">
                  <a:moveTo>
                    <a:pt x="46785" y="22201"/>
                  </a:moveTo>
                  <a:cubicBezTo>
                    <a:pt x="46221" y="21217"/>
                    <a:pt x="45844" y="20150"/>
                    <a:pt x="45216" y="19209"/>
                  </a:cubicBezTo>
                  <a:cubicBezTo>
                    <a:pt x="44881" y="18685"/>
                    <a:pt x="44861" y="18079"/>
                    <a:pt x="45321" y="17556"/>
                  </a:cubicBezTo>
                  <a:cubicBezTo>
                    <a:pt x="45865" y="16928"/>
                    <a:pt x="46179" y="16216"/>
                    <a:pt x="46074" y="15379"/>
                  </a:cubicBezTo>
                  <a:cubicBezTo>
                    <a:pt x="46053" y="15191"/>
                    <a:pt x="46074" y="14982"/>
                    <a:pt x="46074" y="14773"/>
                  </a:cubicBezTo>
                  <a:cubicBezTo>
                    <a:pt x="46116" y="14438"/>
                    <a:pt x="45969" y="14187"/>
                    <a:pt x="45760" y="13915"/>
                  </a:cubicBezTo>
                  <a:cubicBezTo>
                    <a:pt x="45384" y="13475"/>
                    <a:pt x="45007" y="12994"/>
                    <a:pt x="44651" y="12534"/>
                  </a:cubicBezTo>
                  <a:cubicBezTo>
                    <a:pt x="44442" y="12262"/>
                    <a:pt x="44191" y="12011"/>
                    <a:pt x="43940" y="11802"/>
                  </a:cubicBezTo>
                  <a:cubicBezTo>
                    <a:pt x="43187" y="11216"/>
                    <a:pt x="42475" y="10546"/>
                    <a:pt x="41555" y="10170"/>
                  </a:cubicBezTo>
                  <a:cubicBezTo>
                    <a:pt x="41366" y="10107"/>
                    <a:pt x="41220" y="9960"/>
                    <a:pt x="41032" y="9856"/>
                  </a:cubicBezTo>
                  <a:cubicBezTo>
                    <a:pt x="40676" y="9709"/>
                    <a:pt x="40529" y="9416"/>
                    <a:pt x="40571" y="9061"/>
                  </a:cubicBezTo>
                  <a:cubicBezTo>
                    <a:pt x="40592" y="8454"/>
                    <a:pt x="40592" y="7847"/>
                    <a:pt x="40613" y="7282"/>
                  </a:cubicBezTo>
                  <a:cubicBezTo>
                    <a:pt x="40676" y="6068"/>
                    <a:pt x="39943" y="5357"/>
                    <a:pt x="39044" y="4729"/>
                  </a:cubicBezTo>
                  <a:cubicBezTo>
                    <a:pt x="38270" y="4499"/>
                    <a:pt x="37495" y="4164"/>
                    <a:pt x="36658" y="4164"/>
                  </a:cubicBezTo>
                  <a:cubicBezTo>
                    <a:pt x="35257" y="4164"/>
                    <a:pt x="33813" y="4102"/>
                    <a:pt x="32411" y="4081"/>
                  </a:cubicBezTo>
                  <a:cubicBezTo>
                    <a:pt x="31951" y="4081"/>
                    <a:pt x="31490" y="3997"/>
                    <a:pt x="31072" y="4248"/>
                  </a:cubicBezTo>
                  <a:cubicBezTo>
                    <a:pt x="30967" y="4290"/>
                    <a:pt x="30779" y="4269"/>
                    <a:pt x="30653" y="4290"/>
                  </a:cubicBezTo>
                  <a:cubicBezTo>
                    <a:pt x="29900" y="4290"/>
                    <a:pt x="29754" y="4164"/>
                    <a:pt x="29733" y="3432"/>
                  </a:cubicBezTo>
                  <a:cubicBezTo>
                    <a:pt x="29733" y="3160"/>
                    <a:pt x="29733" y="2909"/>
                    <a:pt x="29649" y="2679"/>
                  </a:cubicBezTo>
                  <a:cubicBezTo>
                    <a:pt x="29398" y="2093"/>
                    <a:pt x="29021" y="1591"/>
                    <a:pt x="28477" y="1256"/>
                  </a:cubicBezTo>
                  <a:cubicBezTo>
                    <a:pt x="28017" y="963"/>
                    <a:pt x="27515" y="649"/>
                    <a:pt x="27034" y="377"/>
                  </a:cubicBezTo>
                  <a:cubicBezTo>
                    <a:pt x="26783" y="210"/>
                    <a:pt x="26490" y="126"/>
                    <a:pt x="26155" y="105"/>
                  </a:cubicBezTo>
                  <a:cubicBezTo>
                    <a:pt x="23623" y="1"/>
                    <a:pt x="23623" y="1"/>
                    <a:pt x="21154" y="796"/>
                  </a:cubicBezTo>
                  <a:cubicBezTo>
                    <a:pt x="21133" y="796"/>
                    <a:pt x="21112" y="817"/>
                    <a:pt x="21070" y="817"/>
                  </a:cubicBezTo>
                  <a:cubicBezTo>
                    <a:pt x="20757" y="859"/>
                    <a:pt x="20526" y="1047"/>
                    <a:pt x="20275" y="1235"/>
                  </a:cubicBezTo>
                  <a:cubicBezTo>
                    <a:pt x="19752" y="1633"/>
                    <a:pt x="19229" y="1988"/>
                    <a:pt x="18727" y="2428"/>
                  </a:cubicBezTo>
                  <a:cubicBezTo>
                    <a:pt x="18434" y="2700"/>
                    <a:pt x="18099" y="2783"/>
                    <a:pt x="17702" y="2616"/>
                  </a:cubicBezTo>
                  <a:cubicBezTo>
                    <a:pt x="17513" y="2532"/>
                    <a:pt x="17304" y="2491"/>
                    <a:pt x="17137" y="2511"/>
                  </a:cubicBezTo>
                  <a:cubicBezTo>
                    <a:pt x="16321" y="2616"/>
                    <a:pt x="15484" y="2700"/>
                    <a:pt x="14689" y="2909"/>
                  </a:cubicBezTo>
                  <a:cubicBezTo>
                    <a:pt x="14124" y="3035"/>
                    <a:pt x="13580" y="3307"/>
                    <a:pt x="13057" y="3579"/>
                  </a:cubicBezTo>
                  <a:cubicBezTo>
                    <a:pt x="12178" y="4060"/>
                    <a:pt x="11487" y="4708"/>
                    <a:pt x="10818" y="5420"/>
                  </a:cubicBezTo>
                  <a:cubicBezTo>
                    <a:pt x="10462" y="5817"/>
                    <a:pt x="10085" y="6257"/>
                    <a:pt x="10044" y="6801"/>
                  </a:cubicBezTo>
                  <a:cubicBezTo>
                    <a:pt x="9960" y="7429"/>
                    <a:pt x="9646" y="7973"/>
                    <a:pt x="9709" y="8642"/>
                  </a:cubicBezTo>
                  <a:cubicBezTo>
                    <a:pt x="9730" y="8977"/>
                    <a:pt x="9541" y="9207"/>
                    <a:pt x="9186" y="9333"/>
                  </a:cubicBezTo>
                  <a:cubicBezTo>
                    <a:pt x="8391" y="9605"/>
                    <a:pt x="7658" y="9939"/>
                    <a:pt x="6926" y="10337"/>
                  </a:cubicBezTo>
                  <a:cubicBezTo>
                    <a:pt x="6382" y="10651"/>
                    <a:pt x="5859" y="10965"/>
                    <a:pt x="5420" y="11425"/>
                  </a:cubicBezTo>
                  <a:cubicBezTo>
                    <a:pt x="5148" y="11718"/>
                    <a:pt x="4834" y="11990"/>
                    <a:pt x="4541" y="12262"/>
                  </a:cubicBezTo>
                  <a:cubicBezTo>
                    <a:pt x="4290" y="12534"/>
                    <a:pt x="4080" y="12827"/>
                    <a:pt x="3850" y="13099"/>
                  </a:cubicBezTo>
                  <a:cubicBezTo>
                    <a:pt x="3578" y="13413"/>
                    <a:pt x="3453" y="13789"/>
                    <a:pt x="3474" y="14208"/>
                  </a:cubicBezTo>
                  <a:cubicBezTo>
                    <a:pt x="3495" y="14668"/>
                    <a:pt x="3369" y="15170"/>
                    <a:pt x="3767" y="15568"/>
                  </a:cubicBezTo>
                  <a:cubicBezTo>
                    <a:pt x="4018" y="15861"/>
                    <a:pt x="3976" y="16279"/>
                    <a:pt x="3913" y="16635"/>
                  </a:cubicBezTo>
                  <a:cubicBezTo>
                    <a:pt x="3892" y="16928"/>
                    <a:pt x="3683" y="17074"/>
                    <a:pt x="3453" y="17221"/>
                  </a:cubicBezTo>
                  <a:cubicBezTo>
                    <a:pt x="3327" y="17284"/>
                    <a:pt x="3223" y="17388"/>
                    <a:pt x="3139" y="17493"/>
                  </a:cubicBezTo>
                  <a:cubicBezTo>
                    <a:pt x="2825" y="17869"/>
                    <a:pt x="2490" y="18204"/>
                    <a:pt x="2197" y="18602"/>
                  </a:cubicBezTo>
                  <a:cubicBezTo>
                    <a:pt x="2072" y="18790"/>
                    <a:pt x="1925" y="18957"/>
                    <a:pt x="1821" y="19146"/>
                  </a:cubicBezTo>
                  <a:cubicBezTo>
                    <a:pt x="1590" y="19522"/>
                    <a:pt x="1381" y="19878"/>
                    <a:pt x="1151" y="20213"/>
                  </a:cubicBezTo>
                  <a:cubicBezTo>
                    <a:pt x="879" y="20527"/>
                    <a:pt x="733" y="20882"/>
                    <a:pt x="649" y="21301"/>
                  </a:cubicBezTo>
                  <a:cubicBezTo>
                    <a:pt x="461" y="22180"/>
                    <a:pt x="230" y="23079"/>
                    <a:pt x="84" y="23958"/>
                  </a:cubicBezTo>
                  <a:cubicBezTo>
                    <a:pt x="0" y="24377"/>
                    <a:pt x="42" y="24795"/>
                    <a:pt x="84" y="25214"/>
                  </a:cubicBezTo>
                  <a:cubicBezTo>
                    <a:pt x="105" y="25548"/>
                    <a:pt x="230" y="25862"/>
                    <a:pt x="293" y="26218"/>
                  </a:cubicBezTo>
                  <a:cubicBezTo>
                    <a:pt x="398" y="27055"/>
                    <a:pt x="733" y="27787"/>
                    <a:pt x="1172" y="28478"/>
                  </a:cubicBezTo>
                  <a:cubicBezTo>
                    <a:pt x="1298" y="28666"/>
                    <a:pt x="1402" y="28875"/>
                    <a:pt x="1486" y="29084"/>
                  </a:cubicBezTo>
                  <a:cubicBezTo>
                    <a:pt x="1611" y="29587"/>
                    <a:pt x="1883" y="30005"/>
                    <a:pt x="2135" y="30444"/>
                  </a:cubicBezTo>
                  <a:cubicBezTo>
                    <a:pt x="2532" y="31072"/>
                    <a:pt x="2867" y="31721"/>
                    <a:pt x="3495" y="32139"/>
                  </a:cubicBezTo>
                  <a:cubicBezTo>
                    <a:pt x="3704" y="32286"/>
                    <a:pt x="3746" y="32516"/>
                    <a:pt x="3641" y="32662"/>
                  </a:cubicBezTo>
                  <a:cubicBezTo>
                    <a:pt x="3536" y="32851"/>
                    <a:pt x="3348" y="32934"/>
                    <a:pt x="3139" y="32913"/>
                  </a:cubicBezTo>
                  <a:cubicBezTo>
                    <a:pt x="2971" y="32872"/>
                    <a:pt x="2825" y="32830"/>
                    <a:pt x="2637" y="32767"/>
                  </a:cubicBezTo>
                  <a:cubicBezTo>
                    <a:pt x="2553" y="33018"/>
                    <a:pt x="2490" y="33185"/>
                    <a:pt x="2448" y="33374"/>
                  </a:cubicBezTo>
                  <a:cubicBezTo>
                    <a:pt x="2407" y="33583"/>
                    <a:pt x="2386" y="33792"/>
                    <a:pt x="2344" y="34022"/>
                  </a:cubicBezTo>
                  <a:cubicBezTo>
                    <a:pt x="3536" y="33918"/>
                    <a:pt x="4687" y="33813"/>
                    <a:pt x="5796" y="33771"/>
                  </a:cubicBezTo>
                  <a:cubicBezTo>
                    <a:pt x="6926" y="33688"/>
                    <a:pt x="8056" y="33771"/>
                    <a:pt x="9290" y="33604"/>
                  </a:cubicBezTo>
                  <a:cubicBezTo>
                    <a:pt x="8809" y="33039"/>
                    <a:pt x="8286" y="32641"/>
                    <a:pt x="7993" y="32035"/>
                  </a:cubicBezTo>
                  <a:cubicBezTo>
                    <a:pt x="7721" y="31470"/>
                    <a:pt x="7470" y="30863"/>
                    <a:pt x="7114" y="30319"/>
                  </a:cubicBezTo>
                  <a:cubicBezTo>
                    <a:pt x="6466" y="30507"/>
                    <a:pt x="5859" y="30528"/>
                    <a:pt x="5252" y="30235"/>
                  </a:cubicBezTo>
                  <a:cubicBezTo>
                    <a:pt x="5106" y="30152"/>
                    <a:pt x="4917" y="30193"/>
                    <a:pt x="4750" y="30131"/>
                  </a:cubicBezTo>
                  <a:cubicBezTo>
                    <a:pt x="4018" y="29921"/>
                    <a:pt x="3474" y="29419"/>
                    <a:pt x="2951" y="28896"/>
                  </a:cubicBezTo>
                  <a:cubicBezTo>
                    <a:pt x="2909" y="28854"/>
                    <a:pt x="2867" y="28750"/>
                    <a:pt x="2846" y="28666"/>
                  </a:cubicBezTo>
                  <a:cubicBezTo>
                    <a:pt x="2532" y="27934"/>
                    <a:pt x="2281" y="27180"/>
                    <a:pt x="2407" y="26364"/>
                  </a:cubicBezTo>
                  <a:cubicBezTo>
                    <a:pt x="2427" y="26218"/>
                    <a:pt x="2427" y="26030"/>
                    <a:pt x="2407" y="25841"/>
                  </a:cubicBezTo>
                  <a:cubicBezTo>
                    <a:pt x="2386" y="25402"/>
                    <a:pt x="2595" y="25004"/>
                    <a:pt x="2867" y="24691"/>
                  </a:cubicBezTo>
                  <a:cubicBezTo>
                    <a:pt x="3139" y="24398"/>
                    <a:pt x="3453" y="24146"/>
                    <a:pt x="3746" y="23854"/>
                  </a:cubicBezTo>
                  <a:cubicBezTo>
                    <a:pt x="3913" y="23707"/>
                    <a:pt x="4101" y="23623"/>
                    <a:pt x="4373" y="23623"/>
                  </a:cubicBezTo>
                  <a:cubicBezTo>
                    <a:pt x="5440" y="23644"/>
                    <a:pt x="6487" y="23414"/>
                    <a:pt x="7554" y="23226"/>
                  </a:cubicBezTo>
                  <a:cubicBezTo>
                    <a:pt x="8056" y="23142"/>
                    <a:pt x="8474" y="22933"/>
                    <a:pt x="8830" y="22598"/>
                  </a:cubicBezTo>
                  <a:cubicBezTo>
                    <a:pt x="9395" y="22096"/>
                    <a:pt x="9918" y="21573"/>
                    <a:pt x="10441" y="21050"/>
                  </a:cubicBezTo>
                  <a:cubicBezTo>
                    <a:pt x="10692" y="20820"/>
                    <a:pt x="10818" y="20506"/>
                    <a:pt x="10881" y="20171"/>
                  </a:cubicBezTo>
                  <a:cubicBezTo>
                    <a:pt x="10985" y="19439"/>
                    <a:pt x="11278" y="18748"/>
                    <a:pt x="11194" y="17995"/>
                  </a:cubicBezTo>
                  <a:cubicBezTo>
                    <a:pt x="11194" y="17953"/>
                    <a:pt x="11194" y="17890"/>
                    <a:pt x="11215" y="17848"/>
                  </a:cubicBezTo>
                  <a:cubicBezTo>
                    <a:pt x="11320" y="17367"/>
                    <a:pt x="11759" y="17158"/>
                    <a:pt x="12220" y="17388"/>
                  </a:cubicBezTo>
                  <a:cubicBezTo>
                    <a:pt x="12387" y="17493"/>
                    <a:pt x="12534" y="17639"/>
                    <a:pt x="12680" y="17765"/>
                  </a:cubicBezTo>
                  <a:cubicBezTo>
                    <a:pt x="12889" y="17974"/>
                    <a:pt x="13161" y="18079"/>
                    <a:pt x="13433" y="18100"/>
                  </a:cubicBezTo>
                  <a:cubicBezTo>
                    <a:pt x="14835" y="18225"/>
                    <a:pt x="15065" y="18183"/>
                    <a:pt x="16300" y="17535"/>
                  </a:cubicBezTo>
                  <a:cubicBezTo>
                    <a:pt x="16446" y="17451"/>
                    <a:pt x="16572" y="17367"/>
                    <a:pt x="16739" y="17284"/>
                  </a:cubicBezTo>
                  <a:cubicBezTo>
                    <a:pt x="17262" y="17032"/>
                    <a:pt x="17681" y="16698"/>
                    <a:pt x="18016" y="16196"/>
                  </a:cubicBezTo>
                  <a:cubicBezTo>
                    <a:pt x="18183" y="15965"/>
                    <a:pt x="18392" y="15756"/>
                    <a:pt x="18601" y="15568"/>
                  </a:cubicBezTo>
                  <a:cubicBezTo>
                    <a:pt x="18936" y="15254"/>
                    <a:pt x="19229" y="14919"/>
                    <a:pt x="19396" y="14501"/>
                  </a:cubicBezTo>
                  <a:cubicBezTo>
                    <a:pt x="19543" y="14229"/>
                    <a:pt x="19668" y="13999"/>
                    <a:pt x="19815" y="13768"/>
                  </a:cubicBezTo>
                  <a:cubicBezTo>
                    <a:pt x="20171" y="13203"/>
                    <a:pt x="20317" y="12639"/>
                    <a:pt x="20338" y="11990"/>
                  </a:cubicBezTo>
                  <a:cubicBezTo>
                    <a:pt x="20338" y="11676"/>
                    <a:pt x="20401" y="11362"/>
                    <a:pt x="20443" y="11048"/>
                  </a:cubicBezTo>
                  <a:cubicBezTo>
                    <a:pt x="20485" y="10797"/>
                    <a:pt x="20526" y="10567"/>
                    <a:pt x="20798" y="10525"/>
                  </a:cubicBezTo>
                  <a:cubicBezTo>
                    <a:pt x="20966" y="10462"/>
                    <a:pt x="21133" y="10672"/>
                    <a:pt x="21175" y="11090"/>
                  </a:cubicBezTo>
                  <a:cubicBezTo>
                    <a:pt x="21238" y="11613"/>
                    <a:pt x="21217" y="12157"/>
                    <a:pt x="21259" y="12722"/>
                  </a:cubicBezTo>
                  <a:cubicBezTo>
                    <a:pt x="21280" y="12973"/>
                    <a:pt x="21280" y="13245"/>
                    <a:pt x="21384" y="13455"/>
                  </a:cubicBezTo>
                  <a:cubicBezTo>
                    <a:pt x="21761" y="14250"/>
                    <a:pt x="22368" y="14919"/>
                    <a:pt x="23016" y="15505"/>
                  </a:cubicBezTo>
                  <a:cubicBezTo>
                    <a:pt x="23456" y="15903"/>
                    <a:pt x="23979" y="16133"/>
                    <a:pt x="24586" y="16007"/>
                  </a:cubicBezTo>
                  <a:cubicBezTo>
                    <a:pt x="25130" y="15882"/>
                    <a:pt x="25715" y="15861"/>
                    <a:pt x="26029" y="15254"/>
                  </a:cubicBezTo>
                  <a:cubicBezTo>
                    <a:pt x="26071" y="15128"/>
                    <a:pt x="26197" y="15045"/>
                    <a:pt x="26301" y="14961"/>
                  </a:cubicBezTo>
                  <a:cubicBezTo>
                    <a:pt x="26762" y="14647"/>
                    <a:pt x="27243" y="14835"/>
                    <a:pt x="27347" y="15379"/>
                  </a:cubicBezTo>
                  <a:cubicBezTo>
                    <a:pt x="27452" y="15882"/>
                    <a:pt x="27536" y="16384"/>
                    <a:pt x="27640" y="16865"/>
                  </a:cubicBezTo>
                  <a:cubicBezTo>
                    <a:pt x="27703" y="17116"/>
                    <a:pt x="27808" y="17367"/>
                    <a:pt x="27912" y="17576"/>
                  </a:cubicBezTo>
                  <a:cubicBezTo>
                    <a:pt x="28226" y="18204"/>
                    <a:pt x="28582" y="18832"/>
                    <a:pt x="28896" y="19460"/>
                  </a:cubicBezTo>
                  <a:cubicBezTo>
                    <a:pt x="29272" y="20171"/>
                    <a:pt x="29942" y="20359"/>
                    <a:pt x="30653" y="20485"/>
                  </a:cubicBezTo>
                  <a:cubicBezTo>
                    <a:pt x="30800" y="20506"/>
                    <a:pt x="30988" y="20464"/>
                    <a:pt x="31156" y="20401"/>
                  </a:cubicBezTo>
                  <a:cubicBezTo>
                    <a:pt x="31386" y="20317"/>
                    <a:pt x="31637" y="20213"/>
                    <a:pt x="31825" y="20066"/>
                  </a:cubicBezTo>
                  <a:cubicBezTo>
                    <a:pt x="32244" y="19732"/>
                    <a:pt x="32767" y="19543"/>
                    <a:pt x="33039" y="19020"/>
                  </a:cubicBezTo>
                  <a:cubicBezTo>
                    <a:pt x="33060" y="18957"/>
                    <a:pt x="33101" y="18937"/>
                    <a:pt x="33164" y="18895"/>
                  </a:cubicBezTo>
                  <a:cubicBezTo>
                    <a:pt x="33373" y="18748"/>
                    <a:pt x="33583" y="18706"/>
                    <a:pt x="33813" y="18811"/>
                  </a:cubicBezTo>
                  <a:cubicBezTo>
                    <a:pt x="34043" y="18916"/>
                    <a:pt x="34189" y="19062"/>
                    <a:pt x="34189" y="19334"/>
                  </a:cubicBezTo>
                  <a:cubicBezTo>
                    <a:pt x="34189" y="19983"/>
                    <a:pt x="34210" y="20631"/>
                    <a:pt x="34148" y="21301"/>
                  </a:cubicBezTo>
                  <a:cubicBezTo>
                    <a:pt x="34127" y="21929"/>
                    <a:pt x="34357" y="22452"/>
                    <a:pt x="34733" y="22933"/>
                  </a:cubicBezTo>
                  <a:cubicBezTo>
                    <a:pt x="34922" y="23184"/>
                    <a:pt x="35089" y="23456"/>
                    <a:pt x="35278" y="23707"/>
                  </a:cubicBezTo>
                  <a:cubicBezTo>
                    <a:pt x="35717" y="24251"/>
                    <a:pt x="36073" y="24858"/>
                    <a:pt x="36805" y="25109"/>
                  </a:cubicBezTo>
                  <a:cubicBezTo>
                    <a:pt x="37161" y="25235"/>
                    <a:pt x="37454" y="25276"/>
                    <a:pt x="37746" y="24983"/>
                  </a:cubicBezTo>
                  <a:cubicBezTo>
                    <a:pt x="38165" y="24586"/>
                    <a:pt x="38625" y="24377"/>
                    <a:pt x="39211" y="24607"/>
                  </a:cubicBezTo>
                  <a:lnTo>
                    <a:pt x="39274" y="24607"/>
                  </a:lnTo>
                  <a:cubicBezTo>
                    <a:pt x="39671" y="24586"/>
                    <a:pt x="39985" y="24711"/>
                    <a:pt x="40278" y="25004"/>
                  </a:cubicBezTo>
                  <a:cubicBezTo>
                    <a:pt x="40404" y="25109"/>
                    <a:pt x="40529" y="25214"/>
                    <a:pt x="40697" y="25297"/>
                  </a:cubicBezTo>
                  <a:cubicBezTo>
                    <a:pt x="40948" y="25444"/>
                    <a:pt x="41052" y="25695"/>
                    <a:pt x="41115" y="26009"/>
                  </a:cubicBezTo>
                  <a:cubicBezTo>
                    <a:pt x="41199" y="26741"/>
                    <a:pt x="41032" y="27411"/>
                    <a:pt x="40885" y="28101"/>
                  </a:cubicBezTo>
                  <a:cubicBezTo>
                    <a:pt x="40843" y="28227"/>
                    <a:pt x="40739" y="28352"/>
                    <a:pt x="40676" y="28457"/>
                  </a:cubicBezTo>
                  <a:cubicBezTo>
                    <a:pt x="39902" y="29273"/>
                    <a:pt x="39148" y="30089"/>
                    <a:pt x="38081" y="30507"/>
                  </a:cubicBezTo>
                  <a:cubicBezTo>
                    <a:pt x="37600" y="30675"/>
                    <a:pt x="37161" y="30821"/>
                    <a:pt x="36658" y="30737"/>
                  </a:cubicBezTo>
                  <a:cubicBezTo>
                    <a:pt x="36345" y="30675"/>
                    <a:pt x="36073" y="30612"/>
                    <a:pt x="35717" y="30549"/>
                  </a:cubicBezTo>
                  <a:cubicBezTo>
                    <a:pt x="35361" y="30989"/>
                    <a:pt x="34922" y="31386"/>
                    <a:pt x="34859" y="32035"/>
                  </a:cubicBezTo>
                  <a:cubicBezTo>
                    <a:pt x="34838" y="32244"/>
                    <a:pt x="34671" y="32432"/>
                    <a:pt x="34566" y="32641"/>
                  </a:cubicBezTo>
                  <a:cubicBezTo>
                    <a:pt x="34503" y="32809"/>
                    <a:pt x="34441" y="32955"/>
                    <a:pt x="34336" y="33227"/>
                  </a:cubicBezTo>
                  <a:cubicBezTo>
                    <a:pt x="34671" y="33269"/>
                    <a:pt x="34943" y="33332"/>
                    <a:pt x="35173" y="33353"/>
                  </a:cubicBezTo>
                  <a:cubicBezTo>
                    <a:pt x="37119" y="33583"/>
                    <a:pt x="39065" y="33792"/>
                    <a:pt x="41011" y="34022"/>
                  </a:cubicBezTo>
                  <a:cubicBezTo>
                    <a:pt x="41848" y="34127"/>
                    <a:pt x="42622" y="34002"/>
                    <a:pt x="43312" y="33457"/>
                  </a:cubicBezTo>
                  <a:cubicBezTo>
                    <a:pt x="43459" y="33332"/>
                    <a:pt x="43731" y="33269"/>
                    <a:pt x="43940" y="33248"/>
                  </a:cubicBezTo>
                  <a:cubicBezTo>
                    <a:pt x="44128" y="33185"/>
                    <a:pt x="44337" y="33248"/>
                    <a:pt x="44547" y="33185"/>
                  </a:cubicBezTo>
                  <a:cubicBezTo>
                    <a:pt x="44798" y="33123"/>
                    <a:pt x="45070" y="33018"/>
                    <a:pt x="45321" y="32913"/>
                  </a:cubicBezTo>
                  <a:cubicBezTo>
                    <a:pt x="45446" y="32851"/>
                    <a:pt x="46179" y="31763"/>
                    <a:pt x="46262" y="31595"/>
                  </a:cubicBezTo>
                  <a:cubicBezTo>
                    <a:pt x="46576" y="31030"/>
                    <a:pt x="46576" y="30403"/>
                    <a:pt x="46576" y="29775"/>
                  </a:cubicBezTo>
                  <a:cubicBezTo>
                    <a:pt x="46576" y="29419"/>
                    <a:pt x="46555" y="29084"/>
                    <a:pt x="46346" y="28792"/>
                  </a:cubicBezTo>
                  <a:cubicBezTo>
                    <a:pt x="46221" y="28624"/>
                    <a:pt x="46137" y="28373"/>
                    <a:pt x="46116" y="28164"/>
                  </a:cubicBezTo>
                  <a:cubicBezTo>
                    <a:pt x="46074" y="27787"/>
                    <a:pt x="45928" y="27473"/>
                    <a:pt x="45760" y="27118"/>
                  </a:cubicBezTo>
                  <a:cubicBezTo>
                    <a:pt x="45635" y="26867"/>
                    <a:pt x="45509" y="26636"/>
                    <a:pt x="45425" y="26343"/>
                  </a:cubicBezTo>
                  <a:cubicBezTo>
                    <a:pt x="45237" y="25716"/>
                    <a:pt x="45237" y="25109"/>
                    <a:pt x="45823" y="24649"/>
                  </a:cubicBezTo>
                  <a:cubicBezTo>
                    <a:pt x="46137" y="24377"/>
                    <a:pt x="46451" y="24063"/>
                    <a:pt x="46785" y="23812"/>
                  </a:cubicBezTo>
                  <a:cubicBezTo>
                    <a:pt x="46995" y="23644"/>
                    <a:pt x="47099" y="23456"/>
                    <a:pt x="47162" y="23247"/>
                  </a:cubicBezTo>
                  <a:cubicBezTo>
                    <a:pt x="46995" y="22828"/>
                    <a:pt x="46974" y="22514"/>
                    <a:pt x="46785" y="222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90;p35">
              <a:extLst>
                <a:ext uri="{FF2B5EF4-FFF2-40B4-BE49-F238E27FC236}">
                  <a16:creationId xmlns:a16="http://schemas.microsoft.com/office/drawing/2014/main" id="{394231E9-003B-E666-AC80-00F5293B0EC5}"/>
                </a:ext>
              </a:extLst>
            </p:cNvPr>
            <p:cNvSpPr/>
            <p:nvPr/>
          </p:nvSpPr>
          <p:spPr>
            <a:xfrm>
              <a:off x="6387725" y="2303613"/>
              <a:ext cx="747000" cy="575950"/>
            </a:xfrm>
            <a:custGeom>
              <a:avLst/>
              <a:gdLst/>
              <a:ahLst/>
              <a:cxnLst/>
              <a:rect l="l" t="t" r="r" b="b"/>
              <a:pathLst>
                <a:path w="29880" h="23038" extrusionOk="0">
                  <a:moveTo>
                    <a:pt x="29879" y="12032"/>
                  </a:moveTo>
                  <a:cubicBezTo>
                    <a:pt x="29544" y="12722"/>
                    <a:pt x="29189" y="13413"/>
                    <a:pt x="28833" y="14062"/>
                  </a:cubicBezTo>
                  <a:cubicBezTo>
                    <a:pt x="28498" y="14689"/>
                    <a:pt x="28080" y="15254"/>
                    <a:pt x="27703" y="15861"/>
                  </a:cubicBezTo>
                  <a:cubicBezTo>
                    <a:pt x="27243" y="16677"/>
                    <a:pt x="26615" y="17388"/>
                    <a:pt x="26134" y="18183"/>
                  </a:cubicBezTo>
                  <a:cubicBezTo>
                    <a:pt x="25695" y="18958"/>
                    <a:pt x="25004" y="19523"/>
                    <a:pt x="24627" y="20318"/>
                  </a:cubicBezTo>
                  <a:cubicBezTo>
                    <a:pt x="24230" y="20569"/>
                    <a:pt x="23832" y="20862"/>
                    <a:pt x="23414" y="21092"/>
                  </a:cubicBezTo>
                  <a:cubicBezTo>
                    <a:pt x="22472" y="21636"/>
                    <a:pt x="21447" y="21929"/>
                    <a:pt x="20443" y="22243"/>
                  </a:cubicBezTo>
                  <a:cubicBezTo>
                    <a:pt x="19564" y="22515"/>
                    <a:pt x="18706" y="22745"/>
                    <a:pt x="17848" y="22954"/>
                  </a:cubicBezTo>
                  <a:cubicBezTo>
                    <a:pt x="17723" y="22975"/>
                    <a:pt x="17555" y="22975"/>
                    <a:pt x="17430" y="22975"/>
                  </a:cubicBezTo>
                  <a:cubicBezTo>
                    <a:pt x="16049" y="22975"/>
                    <a:pt x="14647" y="23017"/>
                    <a:pt x="13245" y="23017"/>
                  </a:cubicBezTo>
                  <a:cubicBezTo>
                    <a:pt x="13036" y="23017"/>
                    <a:pt x="12826" y="23038"/>
                    <a:pt x="12638" y="22975"/>
                  </a:cubicBezTo>
                  <a:cubicBezTo>
                    <a:pt x="12010" y="22829"/>
                    <a:pt x="11383" y="22745"/>
                    <a:pt x="10734" y="22661"/>
                  </a:cubicBezTo>
                  <a:cubicBezTo>
                    <a:pt x="10023" y="22577"/>
                    <a:pt x="9353" y="22347"/>
                    <a:pt x="8663" y="22201"/>
                  </a:cubicBezTo>
                  <a:cubicBezTo>
                    <a:pt x="8433" y="22138"/>
                    <a:pt x="8161" y="22138"/>
                    <a:pt x="7909" y="22096"/>
                  </a:cubicBezTo>
                  <a:cubicBezTo>
                    <a:pt x="7219" y="21908"/>
                    <a:pt x="6549" y="21761"/>
                    <a:pt x="5943" y="21343"/>
                  </a:cubicBezTo>
                  <a:cubicBezTo>
                    <a:pt x="5482" y="21008"/>
                    <a:pt x="4959" y="20820"/>
                    <a:pt x="4457" y="20527"/>
                  </a:cubicBezTo>
                  <a:cubicBezTo>
                    <a:pt x="3934" y="20213"/>
                    <a:pt x="3557" y="19732"/>
                    <a:pt x="3285" y="19209"/>
                  </a:cubicBezTo>
                  <a:cubicBezTo>
                    <a:pt x="3034" y="18790"/>
                    <a:pt x="2804" y="18393"/>
                    <a:pt x="2386" y="18121"/>
                  </a:cubicBezTo>
                  <a:cubicBezTo>
                    <a:pt x="2135" y="17932"/>
                    <a:pt x="1946" y="17619"/>
                    <a:pt x="1758" y="17326"/>
                  </a:cubicBezTo>
                  <a:cubicBezTo>
                    <a:pt x="1549" y="16970"/>
                    <a:pt x="1360" y="16572"/>
                    <a:pt x="1214" y="16175"/>
                  </a:cubicBezTo>
                  <a:cubicBezTo>
                    <a:pt x="482" y="14375"/>
                    <a:pt x="0" y="12513"/>
                    <a:pt x="189" y="10525"/>
                  </a:cubicBezTo>
                  <a:cubicBezTo>
                    <a:pt x="189" y="10421"/>
                    <a:pt x="251" y="10316"/>
                    <a:pt x="272" y="10191"/>
                  </a:cubicBezTo>
                  <a:cubicBezTo>
                    <a:pt x="461" y="10128"/>
                    <a:pt x="607" y="10065"/>
                    <a:pt x="774" y="10065"/>
                  </a:cubicBezTo>
                  <a:cubicBezTo>
                    <a:pt x="1549" y="9981"/>
                    <a:pt x="2155" y="9563"/>
                    <a:pt x="2679" y="9040"/>
                  </a:cubicBezTo>
                  <a:cubicBezTo>
                    <a:pt x="3181" y="8580"/>
                    <a:pt x="3641" y="8077"/>
                    <a:pt x="4143" y="7638"/>
                  </a:cubicBezTo>
                  <a:cubicBezTo>
                    <a:pt x="4562" y="7261"/>
                    <a:pt x="4750" y="6822"/>
                    <a:pt x="4876" y="6320"/>
                  </a:cubicBezTo>
                  <a:cubicBezTo>
                    <a:pt x="5001" y="5797"/>
                    <a:pt x="5106" y="5295"/>
                    <a:pt x="5273" y="4730"/>
                  </a:cubicBezTo>
                  <a:cubicBezTo>
                    <a:pt x="6215" y="5085"/>
                    <a:pt x="7156" y="4939"/>
                    <a:pt x="8098" y="4960"/>
                  </a:cubicBezTo>
                  <a:cubicBezTo>
                    <a:pt x="8328" y="4960"/>
                    <a:pt x="8579" y="4855"/>
                    <a:pt x="8788" y="4751"/>
                  </a:cubicBezTo>
                  <a:cubicBezTo>
                    <a:pt x="9249" y="4541"/>
                    <a:pt x="9625" y="4290"/>
                    <a:pt x="10044" y="4039"/>
                  </a:cubicBezTo>
                  <a:cubicBezTo>
                    <a:pt x="10734" y="3683"/>
                    <a:pt x="11362" y="3223"/>
                    <a:pt x="11780" y="2554"/>
                  </a:cubicBezTo>
                  <a:cubicBezTo>
                    <a:pt x="11801" y="2533"/>
                    <a:pt x="11801" y="2491"/>
                    <a:pt x="11822" y="2470"/>
                  </a:cubicBezTo>
                  <a:cubicBezTo>
                    <a:pt x="12534" y="1800"/>
                    <a:pt x="13078" y="1005"/>
                    <a:pt x="13475" y="126"/>
                  </a:cubicBezTo>
                  <a:cubicBezTo>
                    <a:pt x="13496" y="64"/>
                    <a:pt x="13559" y="43"/>
                    <a:pt x="13601" y="1"/>
                  </a:cubicBezTo>
                  <a:cubicBezTo>
                    <a:pt x="13663" y="43"/>
                    <a:pt x="13747" y="85"/>
                    <a:pt x="13789" y="168"/>
                  </a:cubicBezTo>
                  <a:cubicBezTo>
                    <a:pt x="14333" y="1214"/>
                    <a:pt x="15170" y="1947"/>
                    <a:pt x="16153" y="2574"/>
                  </a:cubicBezTo>
                  <a:cubicBezTo>
                    <a:pt x="16300" y="2679"/>
                    <a:pt x="16509" y="2742"/>
                    <a:pt x="16697" y="2742"/>
                  </a:cubicBezTo>
                  <a:cubicBezTo>
                    <a:pt x="17555" y="2846"/>
                    <a:pt x="18392" y="2679"/>
                    <a:pt x="19145" y="2219"/>
                  </a:cubicBezTo>
                  <a:cubicBezTo>
                    <a:pt x="19229" y="2156"/>
                    <a:pt x="19313" y="2156"/>
                    <a:pt x="19417" y="2114"/>
                  </a:cubicBezTo>
                  <a:cubicBezTo>
                    <a:pt x="19459" y="2240"/>
                    <a:pt x="19543" y="2365"/>
                    <a:pt x="19564" y="2512"/>
                  </a:cubicBezTo>
                  <a:cubicBezTo>
                    <a:pt x="19627" y="3077"/>
                    <a:pt x="19857" y="3600"/>
                    <a:pt x="20150" y="4102"/>
                  </a:cubicBezTo>
                  <a:cubicBezTo>
                    <a:pt x="20401" y="4562"/>
                    <a:pt x="20652" y="5064"/>
                    <a:pt x="20903" y="5504"/>
                  </a:cubicBezTo>
                  <a:cubicBezTo>
                    <a:pt x="21070" y="5776"/>
                    <a:pt x="21217" y="6027"/>
                    <a:pt x="21426" y="6278"/>
                  </a:cubicBezTo>
                  <a:cubicBezTo>
                    <a:pt x="22054" y="6968"/>
                    <a:pt x="23100" y="7345"/>
                    <a:pt x="24021" y="7178"/>
                  </a:cubicBezTo>
                  <a:cubicBezTo>
                    <a:pt x="24565" y="7115"/>
                    <a:pt x="25046" y="6822"/>
                    <a:pt x="25485" y="6508"/>
                  </a:cubicBezTo>
                  <a:lnTo>
                    <a:pt x="26029" y="6131"/>
                  </a:lnTo>
                  <a:cubicBezTo>
                    <a:pt x="26092" y="6320"/>
                    <a:pt x="26134" y="6445"/>
                    <a:pt x="26134" y="6592"/>
                  </a:cubicBezTo>
                  <a:cubicBezTo>
                    <a:pt x="26134" y="6801"/>
                    <a:pt x="26155" y="6968"/>
                    <a:pt x="26134" y="7178"/>
                  </a:cubicBezTo>
                  <a:cubicBezTo>
                    <a:pt x="26029" y="7973"/>
                    <a:pt x="26406" y="8621"/>
                    <a:pt x="26824" y="9228"/>
                  </a:cubicBezTo>
                  <a:cubicBezTo>
                    <a:pt x="27243" y="9793"/>
                    <a:pt x="27661" y="10358"/>
                    <a:pt x="28080" y="10923"/>
                  </a:cubicBezTo>
                  <a:cubicBezTo>
                    <a:pt x="28226" y="11132"/>
                    <a:pt x="28415" y="11321"/>
                    <a:pt x="28645" y="11425"/>
                  </a:cubicBezTo>
                  <a:cubicBezTo>
                    <a:pt x="29063" y="11634"/>
                    <a:pt x="29461" y="11823"/>
                    <a:pt x="29879" y="12032"/>
                  </a:cubicBezTo>
                  <a:close/>
                  <a:moveTo>
                    <a:pt x="7637" y="14815"/>
                  </a:moveTo>
                  <a:cubicBezTo>
                    <a:pt x="7512" y="15714"/>
                    <a:pt x="7721" y="16531"/>
                    <a:pt x="8056" y="17305"/>
                  </a:cubicBezTo>
                  <a:cubicBezTo>
                    <a:pt x="8119" y="17409"/>
                    <a:pt x="8140" y="17514"/>
                    <a:pt x="8140" y="17619"/>
                  </a:cubicBezTo>
                  <a:cubicBezTo>
                    <a:pt x="8223" y="18100"/>
                    <a:pt x="8412" y="18539"/>
                    <a:pt x="8725" y="18937"/>
                  </a:cubicBezTo>
                  <a:cubicBezTo>
                    <a:pt x="8893" y="19167"/>
                    <a:pt x="9060" y="19481"/>
                    <a:pt x="9311" y="19627"/>
                  </a:cubicBezTo>
                  <a:cubicBezTo>
                    <a:pt x="9667" y="19816"/>
                    <a:pt x="9667" y="20213"/>
                    <a:pt x="9918" y="20401"/>
                  </a:cubicBezTo>
                  <a:cubicBezTo>
                    <a:pt x="10462" y="20778"/>
                    <a:pt x="11069" y="21134"/>
                    <a:pt x="11780" y="21155"/>
                  </a:cubicBezTo>
                  <a:cubicBezTo>
                    <a:pt x="13287" y="21238"/>
                    <a:pt x="14814" y="21406"/>
                    <a:pt x="16321" y="21050"/>
                  </a:cubicBezTo>
                  <a:cubicBezTo>
                    <a:pt x="17053" y="20862"/>
                    <a:pt x="17681" y="20548"/>
                    <a:pt x="18267" y="20088"/>
                  </a:cubicBezTo>
                  <a:cubicBezTo>
                    <a:pt x="18476" y="19523"/>
                    <a:pt x="18915" y="19167"/>
                    <a:pt x="19229" y="18686"/>
                  </a:cubicBezTo>
                  <a:cubicBezTo>
                    <a:pt x="19689" y="18016"/>
                    <a:pt x="20150" y="17326"/>
                    <a:pt x="20673" y="16698"/>
                  </a:cubicBezTo>
                  <a:cubicBezTo>
                    <a:pt x="20924" y="16363"/>
                    <a:pt x="21070" y="16049"/>
                    <a:pt x="21070" y="15631"/>
                  </a:cubicBezTo>
                  <a:cubicBezTo>
                    <a:pt x="21091" y="15024"/>
                    <a:pt x="20987" y="14564"/>
                    <a:pt x="20380" y="14229"/>
                  </a:cubicBezTo>
                  <a:cubicBezTo>
                    <a:pt x="20045" y="14041"/>
                    <a:pt x="19752" y="13873"/>
                    <a:pt x="19355" y="13873"/>
                  </a:cubicBezTo>
                  <a:cubicBezTo>
                    <a:pt x="19083" y="13873"/>
                    <a:pt x="18790" y="13873"/>
                    <a:pt x="18518" y="13810"/>
                  </a:cubicBezTo>
                  <a:cubicBezTo>
                    <a:pt x="18120" y="13643"/>
                    <a:pt x="17744" y="13643"/>
                    <a:pt x="17346" y="13643"/>
                  </a:cubicBezTo>
                  <a:cubicBezTo>
                    <a:pt x="15484" y="13622"/>
                    <a:pt x="13663" y="13622"/>
                    <a:pt x="11801" y="13601"/>
                  </a:cubicBezTo>
                  <a:cubicBezTo>
                    <a:pt x="10692" y="13601"/>
                    <a:pt x="9583" y="13538"/>
                    <a:pt x="8495" y="13831"/>
                  </a:cubicBezTo>
                  <a:cubicBezTo>
                    <a:pt x="8391" y="13852"/>
                    <a:pt x="8265" y="13852"/>
                    <a:pt x="8161" y="13852"/>
                  </a:cubicBezTo>
                  <a:cubicBezTo>
                    <a:pt x="7721" y="13831"/>
                    <a:pt x="7428" y="14062"/>
                    <a:pt x="7177" y="14292"/>
                  </a:cubicBezTo>
                  <a:cubicBezTo>
                    <a:pt x="7177" y="14375"/>
                    <a:pt x="7135" y="14438"/>
                    <a:pt x="7177" y="14438"/>
                  </a:cubicBezTo>
                  <a:cubicBezTo>
                    <a:pt x="7324" y="14543"/>
                    <a:pt x="7470" y="14668"/>
                    <a:pt x="7637" y="14815"/>
                  </a:cubicBezTo>
                  <a:close/>
                  <a:moveTo>
                    <a:pt x="20087" y="9458"/>
                  </a:moveTo>
                  <a:cubicBezTo>
                    <a:pt x="19417" y="9458"/>
                    <a:pt x="19145" y="9688"/>
                    <a:pt x="19166" y="10358"/>
                  </a:cubicBezTo>
                  <a:cubicBezTo>
                    <a:pt x="19208" y="10818"/>
                    <a:pt x="19564" y="11237"/>
                    <a:pt x="20024" y="11258"/>
                  </a:cubicBezTo>
                  <a:cubicBezTo>
                    <a:pt x="20401" y="11300"/>
                    <a:pt x="20882" y="10902"/>
                    <a:pt x="20987" y="10463"/>
                  </a:cubicBezTo>
                  <a:cubicBezTo>
                    <a:pt x="21112" y="9835"/>
                    <a:pt x="20819" y="9479"/>
                    <a:pt x="20192" y="9437"/>
                  </a:cubicBezTo>
                  <a:cubicBezTo>
                    <a:pt x="20150" y="9458"/>
                    <a:pt x="20129" y="9458"/>
                    <a:pt x="20087" y="9458"/>
                  </a:cubicBezTo>
                  <a:close/>
                  <a:moveTo>
                    <a:pt x="5106" y="10316"/>
                  </a:moveTo>
                  <a:lnTo>
                    <a:pt x="5106" y="10546"/>
                  </a:lnTo>
                  <a:cubicBezTo>
                    <a:pt x="5127" y="11049"/>
                    <a:pt x="5336" y="11258"/>
                    <a:pt x="5838" y="11279"/>
                  </a:cubicBezTo>
                  <a:cubicBezTo>
                    <a:pt x="6382" y="11321"/>
                    <a:pt x="6612" y="11111"/>
                    <a:pt x="6675" y="10588"/>
                  </a:cubicBezTo>
                  <a:cubicBezTo>
                    <a:pt x="6696" y="10400"/>
                    <a:pt x="6675" y="10191"/>
                    <a:pt x="6654" y="10002"/>
                  </a:cubicBezTo>
                  <a:cubicBezTo>
                    <a:pt x="6591" y="9709"/>
                    <a:pt x="6424" y="9563"/>
                    <a:pt x="6131" y="9542"/>
                  </a:cubicBezTo>
                  <a:cubicBezTo>
                    <a:pt x="5964" y="9500"/>
                    <a:pt x="5796" y="9542"/>
                    <a:pt x="5629" y="9542"/>
                  </a:cubicBezTo>
                  <a:cubicBezTo>
                    <a:pt x="5420" y="9563"/>
                    <a:pt x="5273" y="9688"/>
                    <a:pt x="5210" y="9898"/>
                  </a:cubicBezTo>
                  <a:cubicBezTo>
                    <a:pt x="5127" y="10065"/>
                    <a:pt x="5106" y="10212"/>
                    <a:pt x="5106" y="103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91;p35">
              <a:extLst>
                <a:ext uri="{FF2B5EF4-FFF2-40B4-BE49-F238E27FC236}">
                  <a16:creationId xmlns:a16="http://schemas.microsoft.com/office/drawing/2014/main" id="{8D17F2A5-58B1-CB34-7875-4C56EB46494A}"/>
                </a:ext>
              </a:extLst>
            </p:cNvPr>
            <p:cNvSpPr/>
            <p:nvPr/>
          </p:nvSpPr>
          <p:spPr>
            <a:xfrm>
              <a:off x="6296700" y="2560988"/>
              <a:ext cx="90000" cy="127125"/>
            </a:xfrm>
            <a:custGeom>
              <a:avLst/>
              <a:gdLst/>
              <a:ahLst/>
              <a:cxnLst/>
              <a:rect l="l" t="t" r="r" b="b"/>
              <a:pathLst>
                <a:path w="3600" h="5085" extrusionOk="0">
                  <a:moveTo>
                    <a:pt x="2114" y="21"/>
                  </a:moveTo>
                  <a:cubicBezTo>
                    <a:pt x="2177" y="105"/>
                    <a:pt x="2219" y="126"/>
                    <a:pt x="2219" y="168"/>
                  </a:cubicBezTo>
                  <a:cubicBezTo>
                    <a:pt x="2700" y="607"/>
                    <a:pt x="2909" y="1130"/>
                    <a:pt x="2930" y="1800"/>
                  </a:cubicBezTo>
                  <a:cubicBezTo>
                    <a:pt x="2993" y="2720"/>
                    <a:pt x="3118" y="3599"/>
                    <a:pt x="3453" y="4478"/>
                  </a:cubicBezTo>
                  <a:cubicBezTo>
                    <a:pt x="3516" y="4624"/>
                    <a:pt x="3537" y="4792"/>
                    <a:pt x="3599" y="5022"/>
                  </a:cubicBezTo>
                  <a:cubicBezTo>
                    <a:pt x="3411" y="5043"/>
                    <a:pt x="3286" y="5085"/>
                    <a:pt x="3181" y="5043"/>
                  </a:cubicBezTo>
                  <a:cubicBezTo>
                    <a:pt x="2658" y="4938"/>
                    <a:pt x="2093" y="4896"/>
                    <a:pt x="1633" y="4687"/>
                  </a:cubicBezTo>
                  <a:cubicBezTo>
                    <a:pt x="1047" y="4415"/>
                    <a:pt x="524" y="4059"/>
                    <a:pt x="273" y="3369"/>
                  </a:cubicBezTo>
                  <a:cubicBezTo>
                    <a:pt x="42" y="2720"/>
                    <a:pt x="1" y="2093"/>
                    <a:pt x="63" y="1465"/>
                  </a:cubicBezTo>
                  <a:cubicBezTo>
                    <a:pt x="84" y="1235"/>
                    <a:pt x="231" y="1005"/>
                    <a:pt x="356" y="795"/>
                  </a:cubicBezTo>
                  <a:cubicBezTo>
                    <a:pt x="419" y="649"/>
                    <a:pt x="586" y="544"/>
                    <a:pt x="691" y="419"/>
                  </a:cubicBezTo>
                  <a:cubicBezTo>
                    <a:pt x="942" y="105"/>
                    <a:pt x="1277" y="0"/>
                    <a:pt x="1654" y="63"/>
                  </a:cubicBezTo>
                  <a:cubicBezTo>
                    <a:pt x="1800" y="21"/>
                    <a:pt x="1926" y="21"/>
                    <a:pt x="2114" y="2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92;p35">
              <a:extLst>
                <a:ext uri="{FF2B5EF4-FFF2-40B4-BE49-F238E27FC236}">
                  <a16:creationId xmlns:a16="http://schemas.microsoft.com/office/drawing/2014/main" id="{52BC151C-46A5-15ED-829D-ECC45557AE10}"/>
                </a:ext>
              </a:extLst>
            </p:cNvPr>
            <p:cNvSpPr/>
            <p:nvPr/>
          </p:nvSpPr>
          <p:spPr>
            <a:xfrm>
              <a:off x="7121100" y="2575638"/>
              <a:ext cx="102025" cy="117200"/>
            </a:xfrm>
            <a:custGeom>
              <a:avLst/>
              <a:gdLst/>
              <a:ahLst/>
              <a:cxnLst/>
              <a:rect l="l" t="t" r="r" b="b"/>
              <a:pathLst>
                <a:path w="4081" h="4688" extrusionOk="0">
                  <a:moveTo>
                    <a:pt x="2365" y="188"/>
                  </a:moveTo>
                  <a:cubicBezTo>
                    <a:pt x="3097" y="0"/>
                    <a:pt x="3515" y="377"/>
                    <a:pt x="3934" y="774"/>
                  </a:cubicBezTo>
                  <a:cubicBezTo>
                    <a:pt x="4080" y="1360"/>
                    <a:pt x="3892" y="1904"/>
                    <a:pt x="3766" y="2427"/>
                  </a:cubicBezTo>
                  <a:cubicBezTo>
                    <a:pt x="3725" y="2553"/>
                    <a:pt x="3662" y="2678"/>
                    <a:pt x="3557" y="2783"/>
                  </a:cubicBezTo>
                  <a:cubicBezTo>
                    <a:pt x="2846" y="3515"/>
                    <a:pt x="2114" y="4227"/>
                    <a:pt x="1109" y="4561"/>
                  </a:cubicBezTo>
                  <a:cubicBezTo>
                    <a:pt x="837" y="4666"/>
                    <a:pt x="565" y="4687"/>
                    <a:pt x="272" y="4645"/>
                  </a:cubicBezTo>
                  <a:cubicBezTo>
                    <a:pt x="168" y="4624"/>
                    <a:pt x="105" y="4541"/>
                    <a:pt x="0" y="4436"/>
                  </a:cubicBezTo>
                  <a:cubicBezTo>
                    <a:pt x="147" y="4122"/>
                    <a:pt x="335" y="3808"/>
                    <a:pt x="461" y="3515"/>
                  </a:cubicBezTo>
                  <a:cubicBezTo>
                    <a:pt x="733" y="2909"/>
                    <a:pt x="1005" y="2344"/>
                    <a:pt x="1256" y="1737"/>
                  </a:cubicBezTo>
                  <a:cubicBezTo>
                    <a:pt x="1402" y="1318"/>
                    <a:pt x="1590" y="900"/>
                    <a:pt x="1967" y="649"/>
                  </a:cubicBezTo>
                  <a:cubicBezTo>
                    <a:pt x="2114" y="523"/>
                    <a:pt x="2239" y="335"/>
                    <a:pt x="2365" y="18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93;p35">
              <a:extLst>
                <a:ext uri="{FF2B5EF4-FFF2-40B4-BE49-F238E27FC236}">
                  <a16:creationId xmlns:a16="http://schemas.microsoft.com/office/drawing/2014/main" id="{242277DC-58BB-6DC6-8435-98163E38459F}"/>
                </a:ext>
              </a:extLst>
            </p:cNvPr>
            <p:cNvSpPr/>
            <p:nvPr/>
          </p:nvSpPr>
          <p:spPr>
            <a:xfrm>
              <a:off x="6118325" y="2812588"/>
              <a:ext cx="1236625" cy="755375"/>
            </a:xfrm>
            <a:custGeom>
              <a:avLst/>
              <a:gdLst/>
              <a:ahLst/>
              <a:cxnLst/>
              <a:rect l="l" t="t" r="r" b="b"/>
              <a:pathLst>
                <a:path w="49465" h="30215" extrusionOk="0">
                  <a:moveTo>
                    <a:pt x="1926" y="524"/>
                  </a:moveTo>
                  <a:cubicBezTo>
                    <a:pt x="2344" y="231"/>
                    <a:pt x="2783" y="189"/>
                    <a:pt x="3244" y="210"/>
                  </a:cubicBezTo>
                  <a:cubicBezTo>
                    <a:pt x="4060" y="231"/>
                    <a:pt x="4897" y="273"/>
                    <a:pt x="5713" y="273"/>
                  </a:cubicBezTo>
                  <a:cubicBezTo>
                    <a:pt x="6152" y="273"/>
                    <a:pt x="6633" y="273"/>
                    <a:pt x="7073" y="231"/>
                  </a:cubicBezTo>
                  <a:cubicBezTo>
                    <a:pt x="9249" y="63"/>
                    <a:pt x="11446" y="42"/>
                    <a:pt x="13601" y="1"/>
                  </a:cubicBezTo>
                  <a:lnTo>
                    <a:pt x="13978" y="1"/>
                  </a:lnTo>
                  <a:cubicBezTo>
                    <a:pt x="14396" y="482"/>
                    <a:pt x="15024" y="733"/>
                    <a:pt x="15359" y="1340"/>
                  </a:cubicBezTo>
                  <a:cubicBezTo>
                    <a:pt x="15254" y="1402"/>
                    <a:pt x="15170" y="1444"/>
                    <a:pt x="15108" y="1423"/>
                  </a:cubicBezTo>
                  <a:cubicBezTo>
                    <a:pt x="14333" y="1277"/>
                    <a:pt x="13664" y="1653"/>
                    <a:pt x="12931" y="1737"/>
                  </a:cubicBezTo>
                  <a:cubicBezTo>
                    <a:pt x="12848" y="1737"/>
                    <a:pt x="12764" y="1779"/>
                    <a:pt x="12701" y="1842"/>
                  </a:cubicBezTo>
                  <a:cubicBezTo>
                    <a:pt x="12178" y="2177"/>
                    <a:pt x="11571" y="2177"/>
                    <a:pt x="10965" y="2177"/>
                  </a:cubicBezTo>
                  <a:cubicBezTo>
                    <a:pt x="9374" y="2156"/>
                    <a:pt x="7784" y="2114"/>
                    <a:pt x="6215" y="2093"/>
                  </a:cubicBezTo>
                  <a:cubicBezTo>
                    <a:pt x="5734" y="2093"/>
                    <a:pt x="4583" y="2386"/>
                    <a:pt x="4248" y="2574"/>
                  </a:cubicBezTo>
                  <a:cubicBezTo>
                    <a:pt x="3955" y="2700"/>
                    <a:pt x="3809" y="2909"/>
                    <a:pt x="3809" y="3223"/>
                  </a:cubicBezTo>
                  <a:cubicBezTo>
                    <a:pt x="3809" y="3369"/>
                    <a:pt x="3767" y="3558"/>
                    <a:pt x="3767" y="3746"/>
                  </a:cubicBezTo>
                  <a:cubicBezTo>
                    <a:pt x="3704" y="7094"/>
                    <a:pt x="3600" y="10441"/>
                    <a:pt x="3516" y="13789"/>
                  </a:cubicBezTo>
                  <a:cubicBezTo>
                    <a:pt x="3516" y="14229"/>
                    <a:pt x="3495" y="14668"/>
                    <a:pt x="3328" y="15128"/>
                  </a:cubicBezTo>
                  <a:cubicBezTo>
                    <a:pt x="3244" y="15358"/>
                    <a:pt x="3244" y="15610"/>
                    <a:pt x="3223" y="15882"/>
                  </a:cubicBezTo>
                  <a:cubicBezTo>
                    <a:pt x="3181" y="18288"/>
                    <a:pt x="3139" y="20694"/>
                    <a:pt x="3097" y="23121"/>
                  </a:cubicBezTo>
                  <a:cubicBezTo>
                    <a:pt x="3097" y="23268"/>
                    <a:pt x="3035" y="23435"/>
                    <a:pt x="3097" y="23540"/>
                  </a:cubicBezTo>
                  <a:cubicBezTo>
                    <a:pt x="3432" y="24272"/>
                    <a:pt x="3202" y="25067"/>
                    <a:pt x="3348" y="25820"/>
                  </a:cubicBezTo>
                  <a:cubicBezTo>
                    <a:pt x="3390" y="25946"/>
                    <a:pt x="3307" y="26092"/>
                    <a:pt x="3286" y="26218"/>
                  </a:cubicBezTo>
                  <a:cubicBezTo>
                    <a:pt x="3202" y="26657"/>
                    <a:pt x="3076" y="27097"/>
                    <a:pt x="3014" y="27557"/>
                  </a:cubicBezTo>
                  <a:cubicBezTo>
                    <a:pt x="2993" y="27892"/>
                    <a:pt x="3181" y="28101"/>
                    <a:pt x="3516" y="28122"/>
                  </a:cubicBezTo>
                  <a:cubicBezTo>
                    <a:pt x="3704" y="28143"/>
                    <a:pt x="3913" y="28143"/>
                    <a:pt x="4123" y="28143"/>
                  </a:cubicBezTo>
                  <a:cubicBezTo>
                    <a:pt x="4918" y="28185"/>
                    <a:pt x="5755" y="28185"/>
                    <a:pt x="6571" y="28206"/>
                  </a:cubicBezTo>
                  <a:cubicBezTo>
                    <a:pt x="6989" y="28206"/>
                    <a:pt x="7408" y="28206"/>
                    <a:pt x="7826" y="28394"/>
                  </a:cubicBezTo>
                  <a:cubicBezTo>
                    <a:pt x="8035" y="28457"/>
                    <a:pt x="8265" y="28457"/>
                    <a:pt x="8517" y="28457"/>
                  </a:cubicBezTo>
                  <a:cubicBezTo>
                    <a:pt x="9312" y="28498"/>
                    <a:pt x="10149" y="28519"/>
                    <a:pt x="10965" y="28519"/>
                  </a:cubicBezTo>
                  <a:cubicBezTo>
                    <a:pt x="11341" y="28519"/>
                    <a:pt x="11697" y="28498"/>
                    <a:pt x="12074" y="28436"/>
                  </a:cubicBezTo>
                  <a:cubicBezTo>
                    <a:pt x="13434" y="28206"/>
                    <a:pt x="14794" y="28394"/>
                    <a:pt x="16154" y="28352"/>
                  </a:cubicBezTo>
                  <a:cubicBezTo>
                    <a:pt x="16196" y="28352"/>
                    <a:pt x="16279" y="28352"/>
                    <a:pt x="16300" y="28394"/>
                  </a:cubicBezTo>
                  <a:cubicBezTo>
                    <a:pt x="17032" y="28729"/>
                    <a:pt x="17786" y="28624"/>
                    <a:pt x="18560" y="28645"/>
                  </a:cubicBezTo>
                  <a:cubicBezTo>
                    <a:pt x="23854" y="28729"/>
                    <a:pt x="29168" y="28833"/>
                    <a:pt x="34483" y="28917"/>
                  </a:cubicBezTo>
                  <a:cubicBezTo>
                    <a:pt x="35236" y="28917"/>
                    <a:pt x="35989" y="28959"/>
                    <a:pt x="36763" y="28729"/>
                  </a:cubicBezTo>
                  <a:cubicBezTo>
                    <a:pt x="36973" y="28666"/>
                    <a:pt x="37224" y="28708"/>
                    <a:pt x="37412" y="28770"/>
                  </a:cubicBezTo>
                  <a:cubicBezTo>
                    <a:pt x="37768" y="28938"/>
                    <a:pt x="38123" y="28938"/>
                    <a:pt x="38479" y="28938"/>
                  </a:cubicBezTo>
                  <a:cubicBezTo>
                    <a:pt x="38898" y="28938"/>
                    <a:pt x="39337" y="28959"/>
                    <a:pt x="39756" y="28959"/>
                  </a:cubicBezTo>
                  <a:cubicBezTo>
                    <a:pt x="39923" y="28959"/>
                    <a:pt x="40132" y="28980"/>
                    <a:pt x="40258" y="28917"/>
                  </a:cubicBezTo>
                  <a:cubicBezTo>
                    <a:pt x="40676" y="28666"/>
                    <a:pt x="41157" y="28729"/>
                    <a:pt x="41597" y="28750"/>
                  </a:cubicBezTo>
                  <a:cubicBezTo>
                    <a:pt x="42455" y="28750"/>
                    <a:pt x="43292" y="28770"/>
                    <a:pt x="44149" y="28770"/>
                  </a:cubicBezTo>
                  <a:cubicBezTo>
                    <a:pt x="44359" y="28770"/>
                    <a:pt x="44568" y="28833"/>
                    <a:pt x="44735" y="28750"/>
                  </a:cubicBezTo>
                  <a:cubicBezTo>
                    <a:pt x="45258" y="28457"/>
                    <a:pt x="45865" y="28603"/>
                    <a:pt x="46409" y="28498"/>
                  </a:cubicBezTo>
                  <a:cubicBezTo>
                    <a:pt x="46535" y="28457"/>
                    <a:pt x="46660" y="28519"/>
                    <a:pt x="46807" y="28540"/>
                  </a:cubicBezTo>
                  <a:cubicBezTo>
                    <a:pt x="47351" y="28666"/>
                    <a:pt x="47748" y="28394"/>
                    <a:pt x="47811" y="27808"/>
                  </a:cubicBezTo>
                  <a:cubicBezTo>
                    <a:pt x="47853" y="27578"/>
                    <a:pt x="47853" y="27369"/>
                    <a:pt x="47853" y="27138"/>
                  </a:cubicBezTo>
                  <a:cubicBezTo>
                    <a:pt x="47853" y="26657"/>
                    <a:pt x="47811" y="26155"/>
                    <a:pt x="48062" y="25716"/>
                  </a:cubicBezTo>
                  <a:cubicBezTo>
                    <a:pt x="48167" y="25527"/>
                    <a:pt x="48125" y="25276"/>
                    <a:pt x="48125" y="25046"/>
                  </a:cubicBezTo>
                  <a:cubicBezTo>
                    <a:pt x="48167" y="24565"/>
                    <a:pt x="48125" y="24063"/>
                    <a:pt x="48167" y="23602"/>
                  </a:cubicBezTo>
                  <a:cubicBezTo>
                    <a:pt x="48167" y="23435"/>
                    <a:pt x="48230" y="23268"/>
                    <a:pt x="48292" y="23121"/>
                  </a:cubicBezTo>
                  <a:cubicBezTo>
                    <a:pt x="48376" y="22954"/>
                    <a:pt x="48585" y="23017"/>
                    <a:pt x="48732" y="22975"/>
                  </a:cubicBezTo>
                  <a:cubicBezTo>
                    <a:pt x="48962" y="22891"/>
                    <a:pt x="49171" y="22786"/>
                    <a:pt x="49443" y="22661"/>
                  </a:cubicBezTo>
                  <a:cubicBezTo>
                    <a:pt x="49464" y="22807"/>
                    <a:pt x="49464" y="22912"/>
                    <a:pt x="49464" y="23017"/>
                  </a:cubicBezTo>
                  <a:cubicBezTo>
                    <a:pt x="49443" y="24314"/>
                    <a:pt x="49422" y="25590"/>
                    <a:pt x="49380" y="26846"/>
                  </a:cubicBezTo>
                  <a:cubicBezTo>
                    <a:pt x="49380" y="26992"/>
                    <a:pt x="49422" y="27201"/>
                    <a:pt x="49339" y="27348"/>
                  </a:cubicBezTo>
                  <a:cubicBezTo>
                    <a:pt x="49025" y="27996"/>
                    <a:pt x="49129" y="28666"/>
                    <a:pt x="49067" y="29356"/>
                  </a:cubicBezTo>
                  <a:cubicBezTo>
                    <a:pt x="49067" y="29566"/>
                    <a:pt x="49067" y="29754"/>
                    <a:pt x="49025" y="29963"/>
                  </a:cubicBezTo>
                  <a:cubicBezTo>
                    <a:pt x="49004" y="30068"/>
                    <a:pt x="48815" y="30214"/>
                    <a:pt x="48732" y="30193"/>
                  </a:cubicBezTo>
                  <a:cubicBezTo>
                    <a:pt x="48083" y="30089"/>
                    <a:pt x="47434" y="30214"/>
                    <a:pt x="46807" y="29963"/>
                  </a:cubicBezTo>
                  <a:cubicBezTo>
                    <a:pt x="46556" y="29859"/>
                    <a:pt x="46305" y="29879"/>
                    <a:pt x="46033" y="29859"/>
                  </a:cubicBezTo>
                  <a:cubicBezTo>
                    <a:pt x="42015" y="29775"/>
                    <a:pt x="37977" y="29691"/>
                    <a:pt x="33960" y="29649"/>
                  </a:cubicBezTo>
                  <a:cubicBezTo>
                    <a:pt x="33269" y="29649"/>
                    <a:pt x="32600" y="29754"/>
                    <a:pt x="31909" y="29775"/>
                  </a:cubicBezTo>
                  <a:cubicBezTo>
                    <a:pt x="30445" y="29796"/>
                    <a:pt x="28959" y="29775"/>
                    <a:pt x="27494" y="29796"/>
                  </a:cubicBezTo>
                  <a:cubicBezTo>
                    <a:pt x="26887" y="29796"/>
                    <a:pt x="26302" y="29817"/>
                    <a:pt x="25716" y="29900"/>
                  </a:cubicBezTo>
                  <a:cubicBezTo>
                    <a:pt x="25172" y="29984"/>
                    <a:pt x="24649" y="30005"/>
                    <a:pt x="24105" y="30005"/>
                  </a:cubicBezTo>
                  <a:cubicBezTo>
                    <a:pt x="17723" y="29900"/>
                    <a:pt x="11341" y="29796"/>
                    <a:pt x="4918" y="29691"/>
                  </a:cubicBezTo>
                  <a:cubicBezTo>
                    <a:pt x="4395" y="29691"/>
                    <a:pt x="3913" y="29649"/>
                    <a:pt x="3411" y="29859"/>
                  </a:cubicBezTo>
                  <a:cubicBezTo>
                    <a:pt x="3286" y="29900"/>
                    <a:pt x="3118" y="29921"/>
                    <a:pt x="2993" y="29921"/>
                  </a:cubicBezTo>
                  <a:cubicBezTo>
                    <a:pt x="2260" y="29921"/>
                    <a:pt x="1528" y="29900"/>
                    <a:pt x="775" y="29900"/>
                  </a:cubicBezTo>
                  <a:cubicBezTo>
                    <a:pt x="587" y="29649"/>
                    <a:pt x="419" y="29398"/>
                    <a:pt x="273" y="29168"/>
                  </a:cubicBezTo>
                  <a:cubicBezTo>
                    <a:pt x="63" y="28854"/>
                    <a:pt x="1" y="28498"/>
                    <a:pt x="1" y="28122"/>
                  </a:cubicBezTo>
                  <a:cubicBezTo>
                    <a:pt x="43" y="27348"/>
                    <a:pt x="43" y="26532"/>
                    <a:pt x="43" y="25737"/>
                  </a:cubicBezTo>
                  <a:lnTo>
                    <a:pt x="43" y="25674"/>
                  </a:lnTo>
                  <a:cubicBezTo>
                    <a:pt x="294" y="24523"/>
                    <a:pt x="315" y="23372"/>
                    <a:pt x="461" y="22221"/>
                  </a:cubicBezTo>
                  <a:cubicBezTo>
                    <a:pt x="461" y="22117"/>
                    <a:pt x="503" y="22012"/>
                    <a:pt x="566" y="21866"/>
                  </a:cubicBezTo>
                  <a:cubicBezTo>
                    <a:pt x="796" y="21803"/>
                    <a:pt x="1047" y="21719"/>
                    <a:pt x="1256" y="21615"/>
                  </a:cubicBezTo>
                  <a:cubicBezTo>
                    <a:pt x="1465" y="21510"/>
                    <a:pt x="1507" y="21175"/>
                    <a:pt x="1298" y="21029"/>
                  </a:cubicBezTo>
                  <a:cubicBezTo>
                    <a:pt x="1089" y="20882"/>
                    <a:pt x="879" y="20778"/>
                    <a:pt x="628" y="20652"/>
                  </a:cubicBezTo>
                  <a:cubicBezTo>
                    <a:pt x="628" y="20234"/>
                    <a:pt x="670" y="19836"/>
                    <a:pt x="670" y="19459"/>
                  </a:cubicBezTo>
                  <a:cubicBezTo>
                    <a:pt x="879" y="19397"/>
                    <a:pt x="942" y="19543"/>
                    <a:pt x="1047" y="19627"/>
                  </a:cubicBezTo>
                  <a:cubicBezTo>
                    <a:pt x="1319" y="19857"/>
                    <a:pt x="1612" y="20129"/>
                    <a:pt x="1863" y="20380"/>
                  </a:cubicBezTo>
                  <a:cubicBezTo>
                    <a:pt x="2051" y="20548"/>
                    <a:pt x="2281" y="20568"/>
                    <a:pt x="2511" y="20485"/>
                  </a:cubicBezTo>
                  <a:cubicBezTo>
                    <a:pt x="2783" y="20401"/>
                    <a:pt x="2909" y="20087"/>
                    <a:pt x="2721" y="19857"/>
                  </a:cubicBezTo>
                  <a:cubicBezTo>
                    <a:pt x="2595" y="19669"/>
                    <a:pt x="2449" y="19501"/>
                    <a:pt x="2260" y="19397"/>
                  </a:cubicBezTo>
                  <a:cubicBezTo>
                    <a:pt x="1842" y="19125"/>
                    <a:pt x="1549" y="18727"/>
                    <a:pt x="1151" y="18351"/>
                  </a:cubicBezTo>
                  <a:cubicBezTo>
                    <a:pt x="1549" y="18204"/>
                    <a:pt x="1884" y="18079"/>
                    <a:pt x="2239" y="17953"/>
                  </a:cubicBezTo>
                  <a:cubicBezTo>
                    <a:pt x="2449" y="17869"/>
                    <a:pt x="2574" y="17723"/>
                    <a:pt x="2574" y="17514"/>
                  </a:cubicBezTo>
                  <a:cubicBezTo>
                    <a:pt x="2574" y="17263"/>
                    <a:pt x="2386" y="17095"/>
                    <a:pt x="2135" y="17095"/>
                  </a:cubicBezTo>
                  <a:cubicBezTo>
                    <a:pt x="1884" y="17095"/>
                    <a:pt x="1633" y="17137"/>
                    <a:pt x="1403" y="17200"/>
                  </a:cubicBezTo>
                  <a:cubicBezTo>
                    <a:pt x="1235" y="17221"/>
                    <a:pt x="1089" y="17242"/>
                    <a:pt x="838" y="17263"/>
                  </a:cubicBezTo>
                  <a:cubicBezTo>
                    <a:pt x="838" y="17032"/>
                    <a:pt x="817" y="16823"/>
                    <a:pt x="838" y="16635"/>
                  </a:cubicBezTo>
                  <a:cubicBezTo>
                    <a:pt x="1005" y="15651"/>
                    <a:pt x="1005" y="14647"/>
                    <a:pt x="1005" y="13664"/>
                  </a:cubicBezTo>
                  <a:cubicBezTo>
                    <a:pt x="1026" y="11446"/>
                    <a:pt x="1047" y="9249"/>
                    <a:pt x="1110" y="7010"/>
                  </a:cubicBezTo>
                  <a:cubicBezTo>
                    <a:pt x="1110" y="6633"/>
                    <a:pt x="1131" y="6215"/>
                    <a:pt x="1214" y="5838"/>
                  </a:cubicBezTo>
                  <a:cubicBezTo>
                    <a:pt x="1361" y="5190"/>
                    <a:pt x="1403" y="4562"/>
                    <a:pt x="1403" y="3913"/>
                  </a:cubicBezTo>
                  <a:cubicBezTo>
                    <a:pt x="1403" y="3327"/>
                    <a:pt x="1423" y="2783"/>
                    <a:pt x="1423" y="2198"/>
                  </a:cubicBezTo>
                  <a:cubicBezTo>
                    <a:pt x="1612" y="1633"/>
                    <a:pt x="1654" y="1089"/>
                    <a:pt x="1926" y="52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4;p35">
              <a:extLst>
                <a:ext uri="{FF2B5EF4-FFF2-40B4-BE49-F238E27FC236}">
                  <a16:creationId xmlns:a16="http://schemas.microsoft.com/office/drawing/2014/main" id="{22996F4D-56F1-6D18-99AE-960B2C77B6BC}"/>
                </a:ext>
              </a:extLst>
            </p:cNvPr>
            <p:cNvSpPr/>
            <p:nvPr/>
          </p:nvSpPr>
          <p:spPr>
            <a:xfrm>
              <a:off x="6988750" y="2802638"/>
              <a:ext cx="413800" cy="484950"/>
            </a:xfrm>
            <a:custGeom>
              <a:avLst/>
              <a:gdLst/>
              <a:ahLst/>
              <a:cxnLst/>
              <a:rect l="l" t="t" r="r" b="b"/>
              <a:pathLst>
                <a:path w="16552" h="19398" extrusionOk="0">
                  <a:moveTo>
                    <a:pt x="15547" y="19272"/>
                  </a:moveTo>
                  <a:cubicBezTo>
                    <a:pt x="14940" y="19272"/>
                    <a:pt x="14354" y="19397"/>
                    <a:pt x="13789" y="19021"/>
                  </a:cubicBezTo>
                  <a:cubicBezTo>
                    <a:pt x="13810" y="18853"/>
                    <a:pt x="13789" y="18644"/>
                    <a:pt x="13831" y="18456"/>
                  </a:cubicBezTo>
                  <a:cubicBezTo>
                    <a:pt x="14019" y="17849"/>
                    <a:pt x="14082" y="17221"/>
                    <a:pt x="14082" y="16593"/>
                  </a:cubicBezTo>
                  <a:cubicBezTo>
                    <a:pt x="14103" y="14208"/>
                    <a:pt x="14124" y="11823"/>
                    <a:pt x="14124" y="9458"/>
                  </a:cubicBezTo>
                  <a:cubicBezTo>
                    <a:pt x="14124" y="8726"/>
                    <a:pt x="14082" y="7994"/>
                    <a:pt x="14229" y="7261"/>
                  </a:cubicBezTo>
                  <a:cubicBezTo>
                    <a:pt x="14312" y="6948"/>
                    <a:pt x="14333" y="6655"/>
                    <a:pt x="14417" y="6341"/>
                  </a:cubicBezTo>
                  <a:cubicBezTo>
                    <a:pt x="14563" y="5692"/>
                    <a:pt x="14542" y="5044"/>
                    <a:pt x="14522" y="4416"/>
                  </a:cubicBezTo>
                  <a:cubicBezTo>
                    <a:pt x="14522" y="4060"/>
                    <a:pt x="14333" y="3914"/>
                    <a:pt x="13978" y="3893"/>
                  </a:cubicBezTo>
                  <a:cubicBezTo>
                    <a:pt x="13266" y="3809"/>
                    <a:pt x="12597" y="3579"/>
                    <a:pt x="11927" y="3391"/>
                  </a:cubicBezTo>
                  <a:cubicBezTo>
                    <a:pt x="11111" y="3181"/>
                    <a:pt x="10274" y="3014"/>
                    <a:pt x="9500" y="2742"/>
                  </a:cubicBezTo>
                  <a:cubicBezTo>
                    <a:pt x="8579" y="2386"/>
                    <a:pt x="7659" y="2470"/>
                    <a:pt x="6717" y="2449"/>
                  </a:cubicBezTo>
                  <a:cubicBezTo>
                    <a:pt x="6027" y="2428"/>
                    <a:pt x="5315" y="2428"/>
                    <a:pt x="4604" y="2428"/>
                  </a:cubicBezTo>
                  <a:cubicBezTo>
                    <a:pt x="3955" y="2428"/>
                    <a:pt x="3327" y="2386"/>
                    <a:pt x="2679" y="2240"/>
                  </a:cubicBezTo>
                  <a:cubicBezTo>
                    <a:pt x="2177" y="2093"/>
                    <a:pt x="1654" y="2156"/>
                    <a:pt x="1151" y="2135"/>
                  </a:cubicBezTo>
                  <a:cubicBezTo>
                    <a:pt x="817" y="2093"/>
                    <a:pt x="503" y="2093"/>
                    <a:pt x="1" y="2072"/>
                  </a:cubicBezTo>
                  <a:cubicBezTo>
                    <a:pt x="524" y="1654"/>
                    <a:pt x="963" y="1445"/>
                    <a:pt x="1361" y="1152"/>
                  </a:cubicBezTo>
                  <a:cubicBezTo>
                    <a:pt x="1758" y="838"/>
                    <a:pt x="2093" y="461"/>
                    <a:pt x="2490" y="85"/>
                  </a:cubicBezTo>
                  <a:cubicBezTo>
                    <a:pt x="3348" y="1"/>
                    <a:pt x="4206" y="168"/>
                    <a:pt x="5085" y="273"/>
                  </a:cubicBezTo>
                  <a:cubicBezTo>
                    <a:pt x="6550" y="440"/>
                    <a:pt x="8014" y="608"/>
                    <a:pt x="9479" y="796"/>
                  </a:cubicBezTo>
                  <a:cubicBezTo>
                    <a:pt x="11278" y="1026"/>
                    <a:pt x="13057" y="1319"/>
                    <a:pt x="14835" y="1717"/>
                  </a:cubicBezTo>
                  <a:cubicBezTo>
                    <a:pt x="15484" y="1842"/>
                    <a:pt x="16070" y="2093"/>
                    <a:pt x="16551" y="2721"/>
                  </a:cubicBezTo>
                  <a:lnTo>
                    <a:pt x="16551" y="3140"/>
                  </a:lnTo>
                  <a:cubicBezTo>
                    <a:pt x="16488" y="5901"/>
                    <a:pt x="16384" y="8642"/>
                    <a:pt x="16300" y="11383"/>
                  </a:cubicBezTo>
                  <a:cubicBezTo>
                    <a:pt x="16279" y="12430"/>
                    <a:pt x="16279" y="13476"/>
                    <a:pt x="16237" y="14522"/>
                  </a:cubicBezTo>
                  <a:cubicBezTo>
                    <a:pt x="16237" y="15003"/>
                    <a:pt x="16279" y="15505"/>
                    <a:pt x="16028" y="15945"/>
                  </a:cubicBezTo>
                  <a:cubicBezTo>
                    <a:pt x="16007" y="15987"/>
                    <a:pt x="15986" y="16049"/>
                    <a:pt x="16007" y="16091"/>
                  </a:cubicBezTo>
                  <a:cubicBezTo>
                    <a:pt x="16091" y="17075"/>
                    <a:pt x="15651" y="17974"/>
                    <a:pt x="15672" y="18958"/>
                  </a:cubicBezTo>
                  <a:cubicBezTo>
                    <a:pt x="15610" y="19021"/>
                    <a:pt x="15568" y="19104"/>
                    <a:pt x="15547" y="1927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5;p35">
              <a:extLst>
                <a:ext uri="{FF2B5EF4-FFF2-40B4-BE49-F238E27FC236}">
                  <a16:creationId xmlns:a16="http://schemas.microsoft.com/office/drawing/2014/main" id="{86427CBD-8A18-0FFA-E25F-56AF6E935D1C}"/>
                </a:ext>
              </a:extLst>
            </p:cNvPr>
            <p:cNvSpPr/>
            <p:nvPr/>
          </p:nvSpPr>
          <p:spPr>
            <a:xfrm>
              <a:off x="7331375" y="3344563"/>
              <a:ext cx="30875" cy="21475"/>
            </a:xfrm>
            <a:custGeom>
              <a:avLst/>
              <a:gdLst/>
              <a:ahLst/>
              <a:cxnLst/>
              <a:rect l="l" t="t" r="r" b="b"/>
              <a:pathLst>
                <a:path w="1235" h="859" extrusionOk="0">
                  <a:moveTo>
                    <a:pt x="1" y="754"/>
                  </a:moveTo>
                  <a:cubicBezTo>
                    <a:pt x="21" y="524"/>
                    <a:pt x="21" y="273"/>
                    <a:pt x="63" y="1"/>
                  </a:cubicBezTo>
                  <a:cubicBezTo>
                    <a:pt x="440" y="1"/>
                    <a:pt x="817" y="1"/>
                    <a:pt x="1235" y="22"/>
                  </a:cubicBezTo>
                  <a:cubicBezTo>
                    <a:pt x="1151" y="126"/>
                    <a:pt x="1109" y="252"/>
                    <a:pt x="1026" y="252"/>
                  </a:cubicBezTo>
                  <a:cubicBezTo>
                    <a:pt x="649" y="336"/>
                    <a:pt x="335" y="482"/>
                    <a:pt x="168" y="859"/>
                  </a:cubicBezTo>
                  <a:cubicBezTo>
                    <a:pt x="105" y="838"/>
                    <a:pt x="63" y="796"/>
                    <a:pt x="1" y="754"/>
                  </a:cubicBezTo>
                  <a:close/>
                </a:path>
              </a:pathLst>
            </a:custGeom>
            <a:solidFill>
              <a:srgbClr val="ACCF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6;p35">
              <a:extLst>
                <a:ext uri="{FF2B5EF4-FFF2-40B4-BE49-F238E27FC236}">
                  <a16:creationId xmlns:a16="http://schemas.microsoft.com/office/drawing/2014/main" id="{27EFFFDA-DB56-BE50-7E42-70B90E5185A7}"/>
                </a:ext>
              </a:extLst>
            </p:cNvPr>
            <p:cNvSpPr/>
            <p:nvPr/>
          </p:nvSpPr>
          <p:spPr>
            <a:xfrm>
              <a:off x="7331375" y="3303763"/>
              <a:ext cx="28275" cy="11025"/>
            </a:xfrm>
            <a:custGeom>
              <a:avLst/>
              <a:gdLst/>
              <a:ahLst/>
              <a:cxnLst/>
              <a:rect l="l" t="t" r="r" b="b"/>
              <a:pathLst>
                <a:path w="1131" h="441" extrusionOk="0">
                  <a:moveTo>
                    <a:pt x="105" y="1"/>
                  </a:moveTo>
                  <a:cubicBezTo>
                    <a:pt x="440" y="64"/>
                    <a:pt x="733" y="84"/>
                    <a:pt x="1130" y="126"/>
                  </a:cubicBezTo>
                  <a:cubicBezTo>
                    <a:pt x="817" y="231"/>
                    <a:pt x="586" y="377"/>
                    <a:pt x="335" y="398"/>
                  </a:cubicBezTo>
                  <a:cubicBezTo>
                    <a:pt x="105" y="440"/>
                    <a:pt x="1" y="315"/>
                    <a:pt x="105" y="1"/>
                  </a:cubicBezTo>
                  <a:close/>
                </a:path>
              </a:pathLst>
            </a:custGeom>
            <a:solidFill>
              <a:srgbClr val="ACCF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97;p35">
              <a:extLst>
                <a:ext uri="{FF2B5EF4-FFF2-40B4-BE49-F238E27FC236}">
                  <a16:creationId xmlns:a16="http://schemas.microsoft.com/office/drawing/2014/main" id="{FC2F127D-F31E-0C12-7314-D77B21BF2A42}"/>
                </a:ext>
              </a:extLst>
            </p:cNvPr>
            <p:cNvSpPr/>
            <p:nvPr/>
          </p:nvSpPr>
          <p:spPr>
            <a:xfrm>
              <a:off x="6217725" y="2867213"/>
              <a:ext cx="1112625" cy="650900"/>
            </a:xfrm>
            <a:custGeom>
              <a:avLst/>
              <a:gdLst/>
              <a:ahLst/>
              <a:cxnLst/>
              <a:rect l="l" t="t" r="r" b="b"/>
              <a:pathLst>
                <a:path w="44505" h="26036" extrusionOk="0">
                  <a:moveTo>
                    <a:pt x="12186" y="0"/>
                  </a:moveTo>
                  <a:cubicBezTo>
                    <a:pt x="12086" y="0"/>
                    <a:pt x="11986" y="4"/>
                    <a:pt x="11885" y="13"/>
                  </a:cubicBezTo>
                  <a:cubicBezTo>
                    <a:pt x="11773" y="19"/>
                    <a:pt x="11659" y="22"/>
                    <a:pt x="11545" y="22"/>
                  </a:cubicBezTo>
                  <a:cubicBezTo>
                    <a:pt x="11315" y="22"/>
                    <a:pt x="11083" y="13"/>
                    <a:pt x="10859" y="13"/>
                  </a:cubicBezTo>
                  <a:cubicBezTo>
                    <a:pt x="10148" y="13"/>
                    <a:pt x="9458" y="180"/>
                    <a:pt x="8830" y="473"/>
                  </a:cubicBezTo>
                  <a:cubicBezTo>
                    <a:pt x="8411" y="640"/>
                    <a:pt x="7993" y="724"/>
                    <a:pt x="7512" y="724"/>
                  </a:cubicBezTo>
                  <a:cubicBezTo>
                    <a:pt x="5901" y="661"/>
                    <a:pt x="4269" y="661"/>
                    <a:pt x="2678" y="619"/>
                  </a:cubicBezTo>
                  <a:cubicBezTo>
                    <a:pt x="2651" y="618"/>
                    <a:pt x="2624" y="618"/>
                    <a:pt x="2597" y="618"/>
                  </a:cubicBezTo>
                  <a:cubicBezTo>
                    <a:pt x="1938" y="618"/>
                    <a:pt x="1334" y="855"/>
                    <a:pt x="691" y="996"/>
                  </a:cubicBezTo>
                  <a:cubicBezTo>
                    <a:pt x="628" y="996"/>
                    <a:pt x="607" y="1059"/>
                    <a:pt x="586" y="1080"/>
                  </a:cubicBezTo>
                  <a:cubicBezTo>
                    <a:pt x="586" y="1582"/>
                    <a:pt x="565" y="2063"/>
                    <a:pt x="565" y="2523"/>
                  </a:cubicBezTo>
                  <a:lnTo>
                    <a:pt x="481" y="11562"/>
                  </a:lnTo>
                  <a:cubicBezTo>
                    <a:pt x="481" y="12106"/>
                    <a:pt x="460" y="12629"/>
                    <a:pt x="251" y="13153"/>
                  </a:cubicBezTo>
                  <a:cubicBezTo>
                    <a:pt x="168" y="13362"/>
                    <a:pt x="168" y="13592"/>
                    <a:pt x="168" y="13822"/>
                  </a:cubicBezTo>
                  <a:cubicBezTo>
                    <a:pt x="105" y="16124"/>
                    <a:pt x="84" y="18425"/>
                    <a:pt x="63" y="20727"/>
                  </a:cubicBezTo>
                  <a:cubicBezTo>
                    <a:pt x="63" y="20936"/>
                    <a:pt x="0" y="21145"/>
                    <a:pt x="84" y="21334"/>
                  </a:cubicBezTo>
                  <a:cubicBezTo>
                    <a:pt x="460" y="22129"/>
                    <a:pt x="168" y="22966"/>
                    <a:pt x="398" y="23740"/>
                  </a:cubicBezTo>
                  <a:cubicBezTo>
                    <a:pt x="314" y="24075"/>
                    <a:pt x="398" y="24430"/>
                    <a:pt x="565" y="24744"/>
                  </a:cubicBezTo>
                  <a:cubicBezTo>
                    <a:pt x="607" y="24807"/>
                    <a:pt x="565" y="24933"/>
                    <a:pt x="565" y="25079"/>
                  </a:cubicBezTo>
                  <a:cubicBezTo>
                    <a:pt x="984" y="25079"/>
                    <a:pt x="1339" y="25079"/>
                    <a:pt x="1716" y="25100"/>
                  </a:cubicBezTo>
                  <a:cubicBezTo>
                    <a:pt x="1866" y="25111"/>
                    <a:pt x="2016" y="25114"/>
                    <a:pt x="2166" y="25114"/>
                  </a:cubicBezTo>
                  <a:cubicBezTo>
                    <a:pt x="2396" y="25114"/>
                    <a:pt x="2627" y="25106"/>
                    <a:pt x="2857" y="25106"/>
                  </a:cubicBezTo>
                  <a:cubicBezTo>
                    <a:pt x="3341" y="25106"/>
                    <a:pt x="3822" y="25140"/>
                    <a:pt x="4289" y="25351"/>
                  </a:cubicBezTo>
                  <a:cubicBezTo>
                    <a:pt x="4352" y="25393"/>
                    <a:pt x="4394" y="25393"/>
                    <a:pt x="4457" y="25393"/>
                  </a:cubicBezTo>
                  <a:cubicBezTo>
                    <a:pt x="4591" y="25388"/>
                    <a:pt x="4725" y="25387"/>
                    <a:pt x="4859" y="25387"/>
                  </a:cubicBezTo>
                  <a:cubicBezTo>
                    <a:pt x="5480" y="25387"/>
                    <a:pt x="6096" y="25426"/>
                    <a:pt x="6713" y="25426"/>
                  </a:cubicBezTo>
                  <a:cubicBezTo>
                    <a:pt x="7208" y="25426"/>
                    <a:pt x="7703" y="25401"/>
                    <a:pt x="8202" y="25309"/>
                  </a:cubicBezTo>
                  <a:cubicBezTo>
                    <a:pt x="8537" y="25267"/>
                    <a:pt x="8872" y="25225"/>
                    <a:pt x="9207" y="25225"/>
                  </a:cubicBezTo>
                  <a:cubicBezTo>
                    <a:pt x="10190" y="25225"/>
                    <a:pt x="11152" y="25267"/>
                    <a:pt x="12115" y="25288"/>
                  </a:cubicBezTo>
                  <a:cubicBezTo>
                    <a:pt x="12345" y="25288"/>
                    <a:pt x="12596" y="25288"/>
                    <a:pt x="12764" y="25393"/>
                  </a:cubicBezTo>
                  <a:cubicBezTo>
                    <a:pt x="13161" y="25581"/>
                    <a:pt x="13538" y="25581"/>
                    <a:pt x="13956" y="25581"/>
                  </a:cubicBezTo>
                  <a:cubicBezTo>
                    <a:pt x="16739" y="25623"/>
                    <a:pt x="19564" y="25686"/>
                    <a:pt x="22367" y="25728"/>
                  </a:cubicBezTo>
                  <a:cubicBezTo>
                    <a:pt x="23832" y="25749"/>
                    <a:pt x="25318" y="25790"/>
                    <a:pt x="26782" y="25811"/>
                  </a:cubicBezTo>
                  <a:cubicBezTo>
                    <a:pt x="27089" y="25811"/>
                    <a:pt x="27396" y="25802"/>
                    <a:pt x="27697" y="25802"/>
                  </a:cubicBezTo>
                  <a:cubicBezTo>
                    <a:pt x="27847" y="25802"/>
                    <a:pt x="27996" y="25804"/>
                    <a:pt x="28142" y="25811"/>
                  </a:cubicBezTo>
                  <a:cubicBezTo>
                    <a:pt x="29712" y="25832"/>
                    <a:pt x="31260" y="25895"/>
                    <a:pt x="32829" y="25937"/>
                  </a:cubicBezTo>
                  <a:cubicBezTo>
                    <a:pt x="33373" y="25958"/>
                    <a:pt x="33896" y="26000"/>
                    <a:pt x="34461" y="26000"/>
                  </a:cubicBezTo>
                  <a:cubicBezTo>
                    <a:pt x="34781" y="26000"/>
                    <a:pt x="35101" y="26036"/>
                    <a:pt x="35413" y="26036"/>
                  </a:cubicBezTo>
                  <a:cubicBezTo>
                    <a:pt x="35631" y="26036"/>
                    <a:pt x="35845" y="26018"/>
                    <a:pt x="36052" y="25958"/>
                  </a:cubicBezTo>
                  <a:cubicBezTo>
                    <a:pt x="36462" y="25859"/>
                    <a:pt x="36834" y="25825"/>
                    <a:pt x="37228" y="25825"/>
                  </a:cubicBezTo>
                  <a:cubicBezTo>
                    <a:pt x="37336" y="25825"/>
                    <a:pt x="37445" y="25828"/>
                    <a:pt x="37558" y="25832"/>
                  </a:cubicBezTo>
                  <a:cubicBezTo>
                    <a:pt x="38437" y="25832"/>
                    <a:pt x="39274" y="25895"/>
                    <a:pt x="40132" y="25895"/>
                  </a:cubicBezTo>
                  <a:cubicBezTo>
                    <a:pt x="40362" y="25895"/>
                    <a:pt x="40592" y="25895"/>
                    <a:pt x="40780" y="25811"/>
                  </a:cubicBezTo>
                  <a:cubicBezTo>
                    <a:pt x="41115" y="25686"/>
                    <a:pt x="41429" y="25686"/>
                    <a:pt x="41785" y="25686"/>
                  </a:cubicBezTo>
                  <a:cubicBezTo>
                    <a:pt x="42119" y="25707"/>
                    <a:pt x="42433" y="25728"/>
                    <a:pt x="42789" y="25749"/>
                  </a:cubicBezTo>
                  <a:cubicBezTo>
                    <a:pt x="42977" y="25477"/>
                    <a:pt x="42935" y="25163"/>
                    <a:pt x="42956" y="24849"/>
                  </a:cubicBezTo>
                  <a:cubicBezTo>
                    <a:pt x="42977" y="24472"/>
                    <a:pt x="42894" y="24075"/>
                    <a:pt x="43040" y="23740"/>
                  </a:cubicBezTo>
                  <a:cubicBezTo>
                    <a:pt x="43249" y="23196"/>
                    <a:pt x="43249" y="22652"/>
                    <a:pt x="43270" y="22066"/>
                  </a:cubicBezTo>
                  <a:cubicBezTo>
                    <a:pt x="43291" y="21501"/>
                    <a:pt x="43207" y="20936"/>
                    <a:pt x="43521" y="20413"/>
                  </a:cubicBezTo>
                  <a:cubicBezTo>
                    <a:pt x="43584" y="20308"/>
                    <a:pt x="43584" y="20141"/>
                    <a:pt x="43584" y="19995"/>
                  </a:cubicBezTo>
                  <a:cubicBezTo>
                    <a:pt x="43626" y="19116"/>
                    <a:pt x="43626" y="19116"/>
                    <a:pt x="43186" y="18467"/>
                  </a:cubicBezTo>
                  <a:lnTo>
                    <a:pt x="43186" y="18383"/>
                  </a:lnTo>
                  <a:cubicBezTo>
                    <a:pt x="43270" y="18300"/>
                    <a:pt x="43312" y="18195"/>
                    <a:pt x="43396" y="18111"/>
                  </a:cubicBezTo>
                  <a:cubicBezTo>
                    <a:pt x="43793" y="17672"/>
                    <a:pt x="43710" y="17316"/>
                    <a:pt x="43207" y="17044"/>
                  </a:cubicBezTo>
                  <a:cubicBezTo>
                    <a:pt x="43019" y="16940"/>
                    <a:pt x="42768" y="16919"/>
                    <a:pt x="42726" y="16626"/>
                  </a:cubicBezTo>
                  <a:cubicBezTo>
                    <a:pt x="42873" y="16186"/>
                    <a:pt x="43375" y="16396"/>
                    <a:pt x="43605" y="16207"/>
                  </a:cubicBezTo>
                  <a:cubicBezTo>
                    <a:pt x="43898" y="15454"/>
                    <a:pt x="43940" y="14743"/>
                    <a:pt x="43940" y="13989"/>
                  </a:cubicBezTo>
                  <a:cubicBezTo>
                    <a:pt x="43940" y="13236"/>
                    <a:pt x="43940" y="12441"/>
                    <a:pt x="44003" y="11688"/>
                  </a:cubicBezTo>
                  <a:cubicBezTo>
                    <a:pt x="44044" y="10767"/>
                    <a:pt x="44065" y="9847"/>
                    <a:pt x="44212" y="8968"/>
                  </a:cubicBezTo>
                  <a:cubicBezTo>
                    <a:pt x="44505" y="7231"/>
                    <a:pt x="44505" y="5620"/>
                    <a:pt x="44442" y="3967"/>
                  </a:cubicBezTo>
                  <a:cubicBezTo>
                    <a:pt x="44421" y="3423"/>
                    <a:pt x="44358" y="2837"/>
                    <a:pt x="44316" y="2314"/>
                  </a:cubicBezTo>
                  <a:cubicBezTo>
                    <a:pt x="43898" y="2189"/>
                    <a:pt x="43563" y="2042"/>
                    <a:pt x="43207" y="2000"/>
                  </a:cubicBezTo>
                  <a:cubicBezTo>
                    <a:pt x="42496" y="1937"/>
                    <a:pt x="41847" y="1665"/>
                    <a:pt x="41178" y="1477"/>
                  </a:cubicBezTo>
                  <a:cubicBezTo>
                    <a:pt x="39525" y="1017"/>
                    <a:pt x="39399" y="849"/>
                    <a:pt x="37537" y="849"/>
                  </a:cubicBezTo>
                  <a:cubicBezTo>
                    <a:pt x="36763" y="849"/>
                    <a:pt x="35947" y="829"/>
                    <a:pt x="35152" y="829"/>
                  </a:cubicBezTo>
                  <a:cubicBezTo>
                    <a:pt x="34566" y="829"/>
                    <a:pt x="33980" y="766"/>
                    <a:pt x="33394" y="598"/>
                  </a:cubicBezTo>
                  <a:cubicBezTo>
                    <a:pt x="33206" y="536"/>
                    <a:pt x="32955" y="494"/>
                    <a:pt x="32725" y="494"/>
                  </a:cubicBezTo>
                  <a:lnTo>
                    <a:pt x="28728" y="410"/>
                  </a:lnTo>
                  <a:cubicBezTo>
                    <a:pt x="28498" y="410"/>
                    <a:pt x="28247" y="410"/>
                    <a:pt x="28038" y="494"/>
                  </a:cubicBezTo>
                  <a:cubicBezTo>
                    <a:pt x="27117" y="787"/>
                    <a:pt x="26259" y="1163"/>
                    <a:pt x="25276" y="1226"/>
                  </a:cubicBezTo>
                  <a:cubicBezTo>
                    <a:pt x="24996" y="1366"/>
                    <a:pt x="24709" y="1405"/>
                    <a:pt x="24418" y="1405"/>
                  </a:cubicBezTo>
                  <a:cubicBezTo>
                    <a:pt x="24231" y="1405"/>
                    <a:pt x="24042" y="1389"/>
                    <a:pt x="23853" y="1373"/>
                  </a:cubicBezTo>
                  <a:cubicBezTo>
                    <a:pt x="23288" y="1373"/>
                    <a:pt x="22744" y="1331"/>
                    <a:pt x="22158" y="1331"/>
                  </a:cubicBezTo>
                  <a:cubicBezTo>
                    <a:pt x="22012" y="1331"/>
                    <a:pt x="21865" y="1320"/>
                    <a:pt x="21724" y="1320"/>
                  </a:cubicBezTo>
                  <a:cubicBezTo>
                    <a:pt x="21583" y="1320"/>
                    <a:pt x="21447" y="1331"/>
                    <a:pt x="21321" y="1373"/>
                  </a:cubicBezTo>
                  <a:cubicBezTo>
                    <a:pt x="20987" y="1477"/>
                    <a:pt x="20673" y="1477"/>
                    <a:pt x="20317" y="1477"/>
                  </a:cubicBezTo>
                  <a:cubicBezTo>
                    <a:pt x="19773" y="1477"/>
                    <a:pt x="19250" y="1456"/>
                    <a:pt x="18706" y="1435"/>
                  </a:cubicBezTo>
                  <a:cubicBezTo>
                    <a:pt x="18266" y="1393"/>
                    <a:pt x="17785" y="1456"/>
                    <a:pt x="17388" y="1163"/>
                  </a:cubicBezTo>
                  <a:cubicBezTo>
                    <a:pt x="17325" y="1121"/>
                    <a:pt x="17178" y="1121"/>
                    <a:pt x="17053" y="1080"/>
                  </a:cubicBezTo>
                  <a:cubicBezTo>
                    <a:pt x="16457" y="1060"/>
                    <a:pt x="15914" y="758"/>
                    <a:pt x="15310" y="758"/>
                  </a:cubicBezTo>
                  <a:cubicBezTo>
                    <a:pt x="15257" y="758"/>
                    <a:pt x="15203" y="761"/>
                    <a:pt x="15149" y="766"/>
                  </a:cubicBezTo>
                  <a:cubicBezTo>
                    <a:pt x="15023" y="766"/>
                    <a:pt x="14898" y="661"/>
                    <a:pt x="14751" y="619"/>
                  </a:cubicBezTo>
                  <a:cubicBezTo>
                    <a:pt x="13942" y="318"/>
                    <a:pt x="13082" y="0"/>
                    <a:pt x="1218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98;p35">
              <a:extLst>
                <a:ext uri="{FF2B5EF4-FFF2-40B4-BE49-F238E27FC236}">
                  <a16:creationId xmlns:a16="http://schemas.microsoft.com/office/drawing/2014/main" id="{C5DB0A79-618F-A333-72FB-489919CDA83A}"/>
                </a:ext>
              </a:extLst>
            </p:cNvPr>
            <p:cNvSpPr/>
            <p:nvPr/>
          </p:nvSpPr>
          <p:spPr>
            <a:xfrm>
              <a:off x="6600625" y="2659313"/>
              <a:ext cx="298175" cy="158525"/>
            </a:xfrm>
            <a:custGeom>
              <a:avLst/>
              <a:gdLst/>
              <a:ahLst/>
              <a:cxnLst/>
              <a:rect l="l" t="t" r="r" b="b"/>
              <a:pathLst>
                <a:path w="11927" h="6341" extrusionOk="0">
                  <a:moveTo>
                    <a:pt x="105" y="231"/>
                  </a:moveTo>
                  <a:cubicBezTo>
                    <a:pt x="942" y="22"/>
                    <a:pt x="1695" y="1"/>
                    <a:pt x="2469" y="43"/>
                  </a:cubicBezTo>
                  <a:cubicBezTo>
                    <a:pt x="4603" y="126"/>
                    <a:pt x="6717" y="168"/>
                    <a:pt x="8851" y="252"/>
                  </a:cubicBezTo>
                  <a:cubicBezTo>
                    <a:pt x="9081" y="252"/>
                    <a:pt x="9332" y="231"/>
                    <a:pt x="9541" y="336"/>
                  </a:cubicBezTo>
                  <a:cubicBezTo>
                    <a:pt x="9981" y="503"/>
                    <a:pt x="10420" y="503"/>
                    <a:pt x="10881" y="545"/>
                  </a:cubicBezTo>
                  <a:cubicBezTo>
                    <a:pt x="11550" y="587"/>
                    <a:pt x="11927" y="1235"/>
                    <a:pt x="11550" y="1821"/>
                  </a:cubicBezTo>
                  <a:cubicBezTo>
                    <a:pt x="11194" y="2386"/>
                    <a:pt x="10776" y="2909"/>
                    <a:pt x="10378" y="3474"/>
                  </a:cubicBezTo>
                  <a:cubicBezTo>
                    <a:pt x="10044" y="3914"/>
                    <a:pt x="9667" y="4353"/>
                    <a:pt x="9332" y="4792"/>
                  </a:cubicBezTo>
                  <a:cubicBezTo>
                    <a:pt x="9165" y="5002"/>
                    <a:pt x="9018" y="5190"/>
                    <a:pt x="8746" y="5274"/>
                  </a:cubicBezTo>
                  <a:cubicBezTo>
                    <a:pt x="8725" y="5274"/>
                    <a:pt x="8704" y="5295"/>
                    <a:pt x="8684" y="5295"/>
                  </a:cubicBezTo>
                  <a:cubicBezTo>
                    <a:pt x="6717" y="6257"/>
                    <a:pt x="6445" y="6341"/>
                    <a:pt x="4290" y="6194"/>
                  </a:cubicBezTo>
                  <a:cubicBezTo>
                    <a:pt x="3411" y="6132"/>
                    <a:pt x="2553" y="5839"/>
                    <a:pt x="2009" y="5064"/>
                  </a:cubicBezTo>
                  <a:cubicBezTo>
                    <a:pt x="1946" y="4981"/>
                    <a:pt x="1842" y="4876"/>
                    <a:pt x="1779" y="4834"/>
                  </a:cubicBezTo>
                  <a:cubicBezTo>
                    <a:pt x="1151" y="4458"/>
                    <a:pt x="858" y="3851"/>
                    <a:pt x="670" y="3202"/>
                  </a:cubicBezTo>
                  <a:cubicBezTo>
                    <a:pt x="565" y="2784"/>
                    <a:pt x="461" y="2365"/>
                    <a:pt x="272" y="2010"/>
                  </a:cubicBezTo>
                  <a:cubicBezTo>
                    <a:pt x="0" y="1424"/>
                    <a:pt x="63" y="838"/>
                    <a:pt x="105" y="23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9;p35">
              <a:extLst>
                <a:ext uri="{FF2B5EF4-FFF2-40B4-BE49-F238E27FC236}">
                  <a16:creationId xmlns:a16="http://schemas.microsoft.com/office/drawing/2014/main" id="{6CB37E3E-3666-2653-5EA0-4E2556F07823}"/>
                </a:ext>
              </a:extLst>
            </p:cNvPr>
            <p:cNvSpPr/>
            <p:nvPr/>
          </p:nvSpPr>
          <p:spPr>
            <a:xfrm>
              <a:off x="6389825" y="2591838"/>
              <a:ext cx="192500" cy="152250"/>
            </a:xfrm>
            <a:custGeom>
              <a:avLst/>
              <a:gdLst/>
              <a:ahLst/>
              <a:cxnLst/>
              <a:rect l="l" t="t" r="r" b="b"/>
              <a:pathLst>
                <a:path w="7700" h="6090" extrusionOk="0">
                  <a:moveTo>
                    <a:pt x="7135" y="2198"/>
                  </a:moveTo>
                  <a:cubicBezTo>
                    <a:pt x="7240" y="1214"/>
                    <a:pt x="6863" y="336"/>
                    <a:pt x="5608" y="105"/>
                  </a:cubicBezTo>
                  <a:cubicBezTo>
                    <a:pt x="5043" y="1"/>
                    <a:pt x="4499" y="43"/>
                    <a:pt x="3975" y="231"/>
                  </a:cubicBezTo>
                  <a:cubicBezTo>
                    <a:pt x="3306" y="64"/>
                    <a:pt x="2574" y="126"/>
                    <a:pt x="1967" y="440"/>
                  </a:cubicBezTo>
                  <a:cubicBezTo>
                    <a:pt x="1214" y="838"/>
                    <a:pt x="816" y="1486"/>
                    <a:pt x="649" y="2240"/>
                  </a:cubicBezTo>
                  <a:cubicBezTo>
                    <a:pt x="607" y="2344"/>
                    <a:pt x="544" y="2470"/>
                    <a:pt x="502" y="2616"/>
                  </a:cubicBezTo>
                  <a:cubicBezTo>
                    <a:pt x="0" y="3934"/>
                    <a:pt x="858" y="5169"/>
                    <a:pt x="2030" y="5692"/>
                  </a:cubicBezTo>
                  <a:lnTo>
                    <a:pt x="2197" y="5776"/>
                  </a:lnTo>
                  <a:lnTo>
                    <a:pt x="2218" y="5776"/>
                  </a:lnTo>
                  <a:lnTo>
                    <a:pt x="2448" y="5859"/>
                  </a:lnTo>
                  <a:cubicBezTo>
                    <a:pt x="2825" y="5964"/>
                    <a:pt x="3243" y="6006"/>
                    <a:pt x="3599" y="5985"/>
                  </a:cubicBezTo>
                  <a:cubicBezTo>
                    <a:pt x="4080" y="6090"/>
                    <a:pt x="4603" y="6069"/>
                    <a:pt x="5147" y="5880"/>
                  </a:cubicBezTo>
                  <a:cubicBezTo>
                    <a:pt x="6716" y="5294"/>
                    <a:pt x="7700" y="3662"/>
                    <a:pt x="7135" y="21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00;p35">
              <a:extLst>
                <a:ext uri="{FF2B5EF4-FFF2-40B4-BE49-F238E27FC236}">
                  <a16:creationId xmlns:a16="http://schemas.microsoft.com/office/drawing/2014/main" id="{312C5BFD-2882-E3B4-2636-788F7D142049}"/>
                </a:ext>
              </a:extLst>
            </p:cNvPr>
            <p:cNvSpPr/>
            <p:nvPr/>
          </p:nvSpPr>
          <p:spPr>
            <a:xfrm>
              <a:off x="6912900" y="2581388"/>
              <a:ext cx="176300" cy="194600"/>
            </a:xfrm>
            <a:custGeom>
              <a:avLst/>
              <a:gdLst/>
              <a:ahLst/>
              <a:cxnLst/>
              <a:rect l="l" t="t" r="r" b="b"/>
              <a:pathLst>
                <a:path w="7052" h="7784" extrusionOk="0">
                  <a:moveTo>
                    <a:pt x="6989" y="3055"/>
                  </a:moveTo>
                  <a:cubicBezTo>
                    <a:pt x="7052" y="879"/>
                    <a:pt x="4688" y="0"/>
                    <a:pt x="2930" y="314"/>
                  </a:cubicBezTo>
                  <a:cubicBezTo>
                    <a:pt x="817" y="712"/>
                    <a:pt x="1" y="2658"/>
                    <a:pt x="649" y="4583"/>
                  </a:cubicBezTo>
                  <a:cubicBezTo>
                    <a:pt x="1277" y="6466"/>
                    <a:pt x="3495" y="7784"/>
                    <a:pt x="5336" y="6675"/>
                  </a:cubicBezTo>
                  <a:cubicBezTo>
                    <a:pt x="6257" y="6089"/>
                    <a:pt x="6822" y="4959"/>
                    <a:pt x="6843" y="3892"/>
                  </a:cubicBezTo>
                  <a:cubicBezTo>
                    <a:pt x="6926" y="3599"/>
                    <a:pt x="6989" y="3327"/>
                    <a:pt x="6989" y="30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01;p35">
              <a:extLst>
                <a:ext uri="{FF2B5EF4-FFF2-40B4-BE49-F238E27FC236}">
                  <a16:creationId xmlns:a16="http://schemas.microsoft.com/office/drawing/2014/main" id="{0380C036-095D-E8E7-D95F-F161DF46BDAA}"/>
                </a:ext>
              </a:extLst>
            </p:cNvPr>
            <p:cNvSpPr/>
            <p:nvPr/>
          </p:nvSpPr>
          <p:spPr>
            <a:xfrm>
              <a:off x="5970825" y="1928038"/>
              <a:ext cx="1569800" cy="1667650"/>
            </a:xfrm>
            <a:custGeom>
              <a:avLst/>
              <a:gdLst/>
              <a:ahLst/>
              <a:cxnLst/>
              <a:rect l="l" t="t" r="r" b="b"/>
              <a:pathLst>
                <a:path w="62792" h="66706" extrusionOk="0">
                  <a:moveTo>
                    <a:pt x="55908" y="19271"/>
                  </a:moveTo>
                  <a:cubicBezTo>
                    <a:pt x="56515" y="20422"/>
                    <a:pt x="57101" y="21552"/>
                    <a:pt x="57687" y="22682"/>
                  </a:cubicBezTo>
                  <a:cubicBezTo>
                    <a:pt x="57980" y="23247"/>
                    <a:pt x="57875" y="23833"/>
                    <a:pt x="57770" y="24439"/>
                  </a:cubicBezTo>
                  <a:cubicBezTo>
                    <a:pt x="57666" y="24879"/>
                    <a:pt x="57477" y="25276"/>
                    <a:pt x="57017" y="25507"/>
                  </a:cubicBezTo>
                  <a:cubicBezTo>
                    <a:pt x="56787" y="25611"/>
                    <a:pt x="56557" y="25862"/>
                    <a:pt x="56368" y="26030"/>
                  </a:cubicBezTo>
                  <a:cubicBezTo>
                    <a:pt x="56013" y="26323"/>
                    <a:pt x="55992" y="26657"/>
                    <a:pt x="56180" y="27013"/>
                  </a:cubicBezTo>
                  <a:cubicBezTo>
                    <a:pt x="56285" y="27264"/>
                    <a:pt x="56410" y="27473"/>
                    <a:pt x="56494" y="27724"/>
                  </a:cubicBezTo>
                  <a:cubicBezTo>
                    <a:pt x="56599" y="28017"/>
                    <a:pt x="56682" y="28331"/>
                    <a:pt x="56787" y="28624"/>
                  </a:cubicBezTo>
                  <a:cubicBezTo>
                    <a:pt x="56829" y="28792"/>
                    <a:pt x="56850" y="29001"/>
                    <a:pt x="56975" y="29168"/>
                  </a:cubicBezTo>
                  <a:cubicBezTo>
                    <a:pt x="57247" y="29482"/>
                    <a:pt x="57268" y="29817"/>
                    <a:pt x="57268" y="30214"/>
                  </a:cubicBezTo>
                  <a:cubicBezTo>
                    <a:pt x="57247" y="30570"/>
                    <a:pt x="57226" y="30947"/>
                    <a:pt x="57247" y="31302"/>
                  </a:cubicBezTo>
                  <a:cubicBezTo>
                    <a:pt x="57310" y="31909"/>
                    <a:pt x="57059" y="32411"/>
                    <a:pt x="56892" y="32955"/>
                  </a:cubicBezTo>
                  <a:cubicBezTo>
                    <a:pt x="56829" y="33081"/>
                    <a:pt x="56724" y="33186"/>
                    <a:pt x="56640" y="33290"/>
                  </a:cubicBezTo>
                  <a:cubicBezTo>
                    <a:pt x="56494" y="33541"/>
                    <a:pt x="56306" y="33750"/>
                    <a:pt x="56159" y="33981"/>
                  </a:cubicBezTo>
                  <a:cubicBezTo>
                    <a:pt x="55657" y="34713"/>
                    <a:pt x="54946" y="35069"/>
                    <a:pt x="54067" y="35048"/>
                  </a:cubicBezTo>
                  <a:cubicBezTo>
                    <a:pt x="53753" y="35048"/>
                    <a:pt x="53439" y="35048"/>
                    <a:pt x="53125" y="35027"/>
                  </a:cubicBezTo>
                  <a:cubicBezTo>
                    <a:pt x="53251" y="35278"/>
                    <a:pt x="53481" y="35257"/>
                    <a:pt x="53690" y="35320"/>
                  </a:cubicBezTo>
                  <a:cubicBezTo>
                    <a:pt x="54381" y="35466"/>
                    <a:pt x="55071" y="35634"/>
                    <a:pt x="55783" y="35696"/>
                  </a:cubicBezTo>
                  <a:cubicBezTo>
                    <a:pt x="56682" y="35843"/>
                    <a:pt x="57352" y="36282"/>
                    <a:pt x="58000" y="36847"/>
                  </a:cubicBezTo>
                  <a:cubicBezTo>
                    <a:pt x="58105" y="36931"/>
                    <a:pt x="58189" y="37098"/>
                    <a:pt x="58189" y="37224"/>
                  </a:cubicBezTo>
                  <a:cubicBezTo>
                    <a:pt x="58210" y="37475"/>
                    <a:pt x="58210" y="37747"/>
                    <a:pt x="58168" y="37977"/>
                  </a:cubicBezTo>
                  <a:cubicBezTo>
                    <a:pt x="57896" y="39337"/>
                    <a:pt x="58042" y="40697"/>
                    <a:pt x="58063" y="42078"/>
                  </a:cubicBezTo>
                  <a:cubicBezTo>
                    <a:pt x="58252" y="42141"/>
                    <a:pt x="58398" y="42162"/>
                    <a:pt x="58524" y="42245"/>
                  </a:cubicBezTo>
                  <a:cubicBezTo>
                    <a:pt x="58796" y="42371"/>
                    <a:pt x="59047" y="42476"/>
                    <a:pt x="59256" y="42664"/>
                  </a:cubicBezTo>
                  <a:cubicBezTo>
                    <a:pt x="60177" y="43543"/>
                    <a:pt x="61097" y="44442"/>
                    <a:pt x="61725" y="45572"/>
                  </a:cubicBezTo>
                  <a:cubicBezTo>
                    <a:pt x="62018" y="46095"/>
                    <a:pt x="62248" y="46639"/>
                    <a:pt x="62248" y="47246"/>
                  </a:cubicBezTo>
                  <a:cubicBezTo>
                    <a:pt x="62248" y="47414"/>
                    <a:pt x="62269" y="47623"/>
                    <a:pt x="62311" y="47811"/>
                  </a:cubicBezTo>
                  <a:cubicBezTo>
                    <a:pt x="62792" y="49485"/>
                    <a:pt x="62353" y="51012"/>
                    <a:pt x="61432" y="52414"/>
                  </a:cubicBezTo>
                  <a:cubicBezTo>
                    <a:pt x="61118" y="52917"/>
                    <a:pt x="60679" y="53335"/>
                    <a:pt x="60281" y="53774"/>
                  </a:cubicBezTo>
                  <a:cubicBezTo>
                    <a:pt x="59946" y="54151"/>
                    <a:pt x="59549" y="54486"/>
                    <a:pt x="59172" y="54841"/>
                  </a:cubicBezTo>
                  <a:cubicBezTo>
                    <a:pt x="58712" y="55323"/>
                    <a:pt x="58231" y="55762"/>
                    <a:pt x="57603" y="55992"/>
                  </a:cubicBezTo>
                  <a:cubicBezTo>
                    <a:pt x="57352" y="56097"/>
                    <a:pt x="57184" y="56264"/>
                    <a:pt x="57122" y="56557"/>
                  </a:cubicBezTo>
                  <a:cubicBezTo>
                    <a:pt x="57017" y="56892"/>
                    <a:pt x="56850" y="57227"/>
                    <a:pt x="56703" y="57562"/>
                  </a:cubicBezTo>
                  <a:cubicBezTo>
                    <a:pt x="56452" y="58168"/>
                    <a:pt x="56410" y="58775"/>
                    <a:pt x="56410" y="59403"/>
                  </a:cubicBezTo>
                  <a:cubicBezTo>
                    <a:pt x="56410" y="60365"/>
                    <a:pt x="56389" y="61328"/>
                    <a:pt x="56347" y="62311"/>
                  </a:cubicBezTo>
                  <a:cubicBezTo>
                    <a:pt x="56347" y="62730"/>
                    <a:pt x="56327" y="63148"/>
                    <a:pt x="56180" y="63567"/>
                  </a:cubicBezTo>
                  <a:cubicBezTo>
                    <a:pt x="56034" y="63922"/>
                    <a:pt x="56096" y="64341"/>
                    <a:pt x="56096" y="64738"/>
                  </a:cubicBezTo>
                  <a:cubicBezTo>
                    <a:pt x="56075" y="65031"/>
                    <a:pt x="56138" y="65303"/>
                    <a:pt x="55887" y="65513"/>
                  </a:cubicBezTo>
                  <a:cubicBezTo>
                    <a:pt x="55511" y="65805"/>
                    <a:pt x="55301" y="66308"/>
                    <a:pt x="54736" y="66308"/>
                  </a:cubicBezTo>
                  <a:cubicBezTo>
                    <a:pt x="54506" y="66308"/>
                    <a:pt x="54234" y="66412"/>
                    <a:pt x="54004" y="66517"/>
                  </a:cubicBezTo>
                  <a:cubicBezTo>
                    <a:pt x="53669" y="66663"/>
                    <a:pt x="53355" y="66705"/>
                    <a:pt x="53021" y="66559"/>
                  </a:cubicBezTo>
                  <a:cubicBezTo>
                    <a:pt x="52518" y="66391"/>
                    <a:pt x="52016" y="66349"/>
                    <a:pt x="51493" y="66349"/>
                  </a:cubicBezTo>
                  <a:cubicBezTo>
                    <a:pt x="47832" y="66308"/>
                    <a:pt x="44170" y="66224"/>
                    <a:pt x="40508" y="66182"/>
                  </a:cubicBezTo>
                  <a:cubicBezTo>
                    <a:pt x="39776" y="66182"/>
                    <a:pt x="39023" y="66182"/>
                    <a:pt x="38290" y="66245"/>
                  </a:cubicBezTo>
                  <a:cubicBezTo>
                    <a:pt x="37244" y="66349"/>
                    <a:pt x="36198" y="66349"/>
                    <a:pt x="35152" y="66329"/>
                  </a:cubicBezTo>
                  <a:cubicBezTo>
                    <a:pt x="34545" y="66329"/>
                    <a:pt x="33938" y="66308"/>
                    <a:pt x="33373" y="66308"/>
                  </a:cubicBezTo>
                  <a:cubicBezTo>
                    <a:pt x="32871" y="66308"/>
                    <a:pt x="32348" y="66391"/>
                    <a:pt x="31846" y="66412"/>
                  </a:cubicBezTo>
                  <a:cubicBezTo>
                    <a:pt x="31281" y="66433"/>
                    <a:pt x="30737" y="66496"/>
                    <a:pt x="30151" y="66496"/>
                  </a:cubicBezTo>
                  <a:cubicBezTo>
                    <a:pt x="23832" y="66391"/>
                    <a:pt x="17492" y="66287"/>
                    <a:pt x="11173" y="66140"/>
                  </a:cubicBezTo>
                  <a:cubicBezTo>
                    <a:pt x="10650" y="66140"/>
                    <a:pt x="10148" y="66140"/>
                    <a:pt x="9646" y="66308"/>
                  </a:cubicBezTo>
                  <a:cubicBezTo>
                    <a:pt x="9458" y="66349"/>
                    <a:pt x="9248" y="66391"/>
                    <a:pt x="9081" y="66391"/>
                  </a:cubicBezTo>
                  <a:cubicBezTo>
                    <a:pt x="8349" y="66391"/>
                    <a:pt x="7616" y="66349"/>
                    <a:pt x="6842" y="66349"/>
                  </a:cubicBezTo>
                  <a:cubicBezTo>
                    <a:pt x="6487" y="66349"/>
                    <a:pt x="6173" y="66245"/>
                    <a:pt x="5963" y="65931"/>
                  </a:cubicBezTo>
                  <a:cubicBezTo>
                    <a:pt x="5691" y="65575"/>
                    <a:pt x="5440" y="65178"/>
                    <a:pt x="5252" y="64780"/>
                  </a:cubicBezTo>
                  <a:cubicBezTo>
                    <a:pt x="5064" y="64425"/>
                    <a:pt x="5022" y="64027"/>
                    <a:pt x="5022" y="63629"/>
                  </a:cubicBezTo>
                  <a:cubicBezTo>
                    <a:pt x="5043" y="62751"/>
                    <a:pt x="5043" y="61893"/>
                    <a:pt x="5064" y="60993"/>
                  </a:cubicBezTo>
                  <a:cubicBezTo>
                    <a:pt x="5064" y="60888"/>
                    <a:pt x="5064" y="60763"/>
                    <a:pt x="5106" y="60658"/>
                  </a:cubicBezTo>
                  <a:cubicBezTo>
                    <a:pt x="5440" y="59445"/>
                    <a:pt x="5273" y="58168"/>
                    <a:pt x="5587" y="56934"/>
                  </a:cubicBezTo>
                  <a:cubicBezTo>
                    <a:pt x="5629" y="56829"/>
                    <a:pt x="5670" y="56704"/>
                    <a:pt x="5629" y="56599"/>
                  </a:cubicBezTo>
                  <a:cubicBezTo>
                    <a:pt x="5336" y="55930"/>
                    <a:pt x="5524" y="55197"/>
                    <a:pt x="5482" y="54507"/>
                  </a:cubicBezTo>
                  <a:cubicBezTo>
                    <a:pt x="5482" y="54360"/>
                    <a:pt x="5461" y="54172"/>
                    <a:pt x="5461" y="53984"/>
                  </a:cubicBezTo>
                  <a:cubicBezTo>
                    <a:pt x="5315" y="53942"/>
                    <a:pt x="5147" y="53879"/>
                    <a:pt x="5001" y="53795"/>
                  </a:cubicBezTo>
                  <a:cubicBezTo>
                    <a:pt x="4813" y="53733"/>
                    <a:pt x="4624" y="53649"/>
                    <a:pt x="4499" y="53523"/>
                  </a:cubicBezTo>
                  <a:cubicBezTo>
                    <a:pt x="4185" y="53209"/>
                    <a:pt x="3808" y="53021"/>
                    <a:pt x="3390" y="52854"/>
                  </a:cubicBezTo>
                  <a:cubicBezTo>
                    <a:pt x="2511" y="52519"/>
                    <a:pt x="1716" y="51996"/>
                    <a:pt x="1088" y="51284"/>
                  </a:cubicBezTo>
                  <a:cubicBezTo>
                    <a:pt x="251" y="50385"/>
                    <a:pt x="0" y="49255"/>
                    <a:pt x="314" y="48041"/>
                  </a:cubicBezTo>
                  <a:cubicBezTo>
                    <a:pt x="419" y="47665"/>
                    <a:pt x="565" y="47288"/>
                    <a:pt x="712" y="46932"/>
                  </a:cubicBezTo>
                  <a:cubicBezTo>
                    <a:pt x="753" y="46828"/>
                    <a:pt x="774" y="46681"/>
                    <a:pt x="858" y="46619"/>
                  </a:cubicBezTo>
                  <a:cubicBezTo>
                    <a:pt x="1590" y="45886"/>
                    <a:pt x="2093" y="44903"/>
                    <a:pt x="3055" y="44380"/>
                  </a:cubicBezTo>
                  <a:cubicBezTo>
                    <a:pt x="3390" y="44212"/>
                    <a:pt x="3683" y="43898"/>
                    <a:pt x="3997" y="43647"/>
                  </a:cubicBezTo>
                  <a:cubicBezTo>
                    <a:pt x="4645" y="43187"/>
                    <a:pt x="5336" y="42810"/>
                    <a:pt x="6110" y="42580"/>
                  </a:cubicBezTo>
                  <a:cubicBezTo>
                    <a:pt x="6152" y="42350"/>
                    <a:pt x="6173" y="42162"/>
                    <a:pt x="6194" y="41973"/>
                  </a:cubicBezTo>
                  <a:lnTo>
                    <a:pt x="6361" y="40718"/>
                  </a:lnTo>
                  <a:cubicBezTo>
                    <a:pt x="6403" y="40383"/>
                    <a:pt x="6466" y="40048"/>
                    <a:pt x="6466" y="39714"/>
                  </a:cubicBezTo>
                  <a:cubicBezTo>
                    <a:pt x="6487" y="38898"/>
                    <a:pt x="6528" y="38061"/>
                    <a:pt x="6507" y="37245"/>
                  </a:cubicBezTo>
                  <a:cubicBezTo>
                    <a:pt x="6507" y="36575"/>
                    <a:pt x="6842" y="35989"/>
                    <a:pt x="6926" y="35341"/>
                  </a:cubicBezTo>
                  <a:cubicBezTo>
                    <a:pt x="6947" y="35215"/>
                    <a:pt x="7156" y="35048"/>
                    <a:pt x="7303" y="35048"/>
                  </a:cubicBezTo>
                  <a:cubicBezTo>
                    <a:pt x="7888" y="34964"/>
                    <a:pt x="8495" y="34797"/>
                    <a:pt x="9144" y="34839"/>
                  </a:cubicBezTo>
                  <a:cubicBezTo>
                    <a:pt x="9834" y="34901"/>
                    <a:pt x="10504" y="34839"/>
                    <a:pt x="11236" y="34859"/>
                  </a:cubicBezTo>
                  <a:cubicBezTo>
                    <a:pt x="11236" y="34211"/>
                    <a:pt x="11487" y="33688"/>
                    <a:pt x="11759" y="33186"/>
                  </a:cubicBezTo>
                  <a:cubicBezTo>
                    <a:pt x="11550" y="32830"/>
                    <a:pt x="11404" y="32495"/>
                    <a:pt x="11173" y="32139"/>
                  </a:cubicBezTo>
                  <a:cubicBezTo>
                    <a:pt x="10713" y="31491"/>
                    <a:pt x="10295" y="30842"/>
                    <a:pt x="10127" y="30047"/>
                  </a:cubicBezTo>
                  <a:cubicBezTo>
                    <a:pt x="10023" y="29629"/>
                    <a:pt x="9667" y="29273"/>
                    <a:pt x="9500" y="28854"/>
                  </a:cubicBezTo>
                  <a:cubicBezTo>
                    <a:pt x="9332" y="28478"/>
                    <a:pt x="9186" y="28122"/>
                    <a:pt x="9102" y="27724"/>
                  </a:cubicBezTo>
                  <a:cubicBezTo>
                    <a:pt x="8914" y="26867"/>
                    <a:pt x="8621" y="26030"/>
                    <a:pt x="8704" y="25130"/>
                  </a:cubicBezTo>
                  <a:cubicBezTo>
                    <a:pt x="8725" y="24921"/>
                    <a:pt x="8704" y="24753"/>
                    <a:pt x="8767" y="24544"/>
                  </a:cubicBezTo>
                  <a:cubicBezTo>
                    <a:pt x="8976" y="23561"/>
                    <a:pt x="9207" y="22598"/>
                    <a:pt x="9416" y="21636"/>
                  </a:cubicBezTo>
                  <a:cubicBezTo>
                    <a:pt x="9520" y="21217"/>
                    <a:pt x="9709" y="20841"/>
                    <a:pt x="9960" y="20506"/>
                  </a:cubicBezTo>
                  <a:cubicBezTo>
                    <a:pt x="10232" y="20150"/>
                    <a:pt x="10462" y="19753"/>
                    <a:pt x="10692" y="19376"/>
                  </a:cubicBezTo>
                  <a:cubicBezTo>
                    <a:pt x="10797" y="19229"/>
                    <a:pt x="10880" y="19020"/>
                    <a:pt x="11006" y="18895"/>
                  </a:cubicBezTo>
                  <a:cubicBezTo>
                    <a:pt x="11508" y="18309"/>
                    <a:pt x="12031" y="17765"/>
                    <a:pt x="12533" y="17179"/>
                  </a:cubicBezTo>
                  <a:cubicBezTo>
                    <a:pt x="12533" y="17116"/>
                    <a:pt x="12554" y="17033"/>
                    <a:pt x="12554" y="17012"/>
                  </a:cubicBezTo>
                  <a:cubicBezTo>
                    <a:pt x="12031" y="16196"/>
                    <a:pt x="12178" y="15296"/>
                    <a:pt x="12241" y="14438"/>
                  </a:cubicBezTo>
                  <a:cubicBezTo>
                    <a:pt x="12241" y="14250"/>
                    <a:pt x="12324" y="14040"/>
                    <a:pt x="12429" y="13894"/>
                  </a:cubicBezTo>
                  <a:cubicBezTo>
                    <a:pt x="12701" y="13455"/>
                    <a:pt x="13015" y="12994"/>
                    <a:pt x="13370" y="12576"/>
                  </a:cubicBezTo>
                  <a:cubicBezTo>
                    <a:pt x="13496" y="12408"/>
                    <a:pt x="13705" y="12262"/>
                    <a:pt x="13831" y="12115"/>
                  </a:cubicBezTo>
                  <a:cubicBezTo>
                    <a:pt x="14730" y="11069"/>
                    <a:pt x="15881" y="10421"/>
                    <a:pt x="17053" y="9793"/>
                  </a:cubicBezTo>
                  <a:cubicBezTo>
                    <a:pt x="17262" y="9688"/>
                    <a:pt x="17471" y="9626"/>
                    <a:pt x="17681" y="9521"/>
                  </a:cubicBezTo>
                  <a:cubicBezTo>
                    <a:pt x="17827" y="9479"/>
                    <a:pt x="17995" y="9416"/>
                    <a:pt x="18141" y="9333"/>
                  </a:cubicBezTo>
                  <a:cubicBezTo>
                    <a:pt x="18225" y="9312"/>
                    <a:pt x="18287" y="9228"/>
                    <a:pt x="18350" y="9186"/>
                  </a:cubicBezTo>
                  <a:cubicBezTo>
                    <a:pt x="18497" y="8579"/>
                    <a:pt x="18622" y="7973"/>
                    <a:pt x="18769" y="7387"/>
                  </a:cubicBezTo>
                  <a:cubicBezTo>
                    <a:pt x="18957" y="6696"/>
                    <a:pt x="19334" y="6152"/>
                    <a:pt x="19794" y="5629"/>
                  </a:cubicBezTo>
                  <a:cubicBezTo>
                    <a:pt x="20526" y="4834"/>
                    <a:pt x="21384" y="4185"/>
                    <a:pt x="22326" y="3662"/>
                  </a:cubicBezTo>
                  <a:cubicBezTo>
                    <a:pt x="23037" y="3265"/>
                    <a:pt x="23832" y="3118"/>
                    <a:pt x="24606" y="3014"/>
                  </a:cubicBezTo>
                  <a:cubicBezTo>
                    <a:pt x="25401" y="2888"/>
                    <a:pt x="26176" y="2784"/>
                    <a:pt x="26992" y="2993"/>
                  </a:cubicBezTo>
                  <a:cubicBezTo>
                    <a:pt x="27306" y="3056"/>
                    <a:pt x="27557" y="2930"/>
                    <a:pt x="27745" y="2721"/>
                  </a:cubicBezTo>
                  <a:cubicBezTo>
                    <a:pt x="28289" y="2051"/>
                    <a:pt x="29105" y="1696"/>
                    <a:pt x="29733" y="1131"/>
                  </a:cubicBezTo>
                  <a:cubicBezTo>
                    <a:pt x="29900" y="1005"/>
                    <a:pt x="30130" y="921"/>
                    <a:pt x="30360" y="859"/>
                  </a:cubicBezTo>
                  <a:cubicBezTo>
                    <a:pt x="31072" y="628"/>
                    <a:pt x="31783" y="419"/>
                    <a:pt x="32474" y="189"/>
                  </a:cubicBezTo>
                  <a:cubicBezTo>
                    <a:pt x="32850" y="63"/>
                    <a:pt x="33185" y="1"/>
                    <a:pt x="33583" y="22"/>
                  </a:cubicBezTo>
                  <a:cubicBezTo>
                    <a:pt x="34399" y="63"/>
                    <a:pt x="35236" y="84"/>
                    <a:pt x="36031" y="63"/>
                  </a:cubicBezTo>
                  <a:cubicBezTo>
                    <a:pt x="36491" y="63"/>
                    <a:pt x="36868" y="189"/>
                    <a:pt x="37244" y="398"/>
                  </a:cubicBezTo>
                  <a:cubicBezTo>
                    <a:pt x="37767" y="712"/>
                    <a:pt x="38311" y="1026"/>
                    <a:pt x="38855" y="1361"/>
                  </a:cubicBezTo>
                  <a:cubicBezTo>
                    <a:pt x="39588" y="1800"/>
                    <a:pt x="40048" y="2512"/>
                    <a:pt x="40404" y="3244"/>
                  </a:cubicBezTo>
                  <a:cubicBezTo>
                    <a:pt x="40508" y="3453"/>
                    <a:pt x="40487" y="3746"/>
                    <a:pt x="40508" y="3997"/>
                  </a:cubicBezTo>
                  <a:cubicBezTo>
                    <a:pt x="41617" y="3892"/>
                    <a:pt x="42663" y="3976"/>
                    <a:pt x="43731" y="3976"/>
                  </a:cubicBezTo>
                  <a:cubicBezTo>
                    <a:pt x="44777" y="3976"/>
                    <a:pt x="45823" y="3997"/>
                    <a:pt x="46869" y="4039"/>
                  </a:cubicBezTo>
                  <a:cubicBezTo>
                    <a:pt x="47057" y="4039"/>
                    <a:pt x="47267" y="4060"/>
                    <a:pt x="47434" y="4102"/>
                  </a:cubicBezTo>
                  <a:cubicBezTo>
                    <a:pt x="47915" y="4248"/>
                    <a:pt x="48355" y="4395"/>
                    <a:pt x="48836" y="4520"/>
                  </a:cubicBezTo>
                  <a:cubicBezTo>
                    <a:pt x="49296" y="4667"/>
                    <a:pt x="49715" y="4897"/>
                    <a:pt x="50049" y="5253"/>
                  </a:cubicBezTo>
                  <a:cubicBezTo>
                    <a:pt x="50301" y="5525"/>
                    <a:pt x="50614" y="5776"/>
                    <a:pt x="50782" y="6069"/>
                  </a:cubicBezTo>
                  <a:cubicBezTo>
                    <a:pt x="51179" y="6675"/>
                    <a:pt x="51493" y="7303"/>
                    <a:pt x="51410" y="8056"/>
                  </a:cubicBezTo>
                  <a:cubicBezTo>
                    <a:pt x="51368" y="8496"/>
                    <a:pt x="51410" y="8977"/>
                    <a:pt x="51389" y="9416"/>
                  </a:cubicBezTo>
                  <a:cubicBezTo>
                    <a:pt x="51389" y="9688"/>
                    <a:pt x="51493" y="9856"/>
                    <a:pt x="51702" y="10002"/>
                  </a:cubicBezTo>
                  <a:cubicBezTo>
                    <a:pt x="51995" y="10170"/>
                    <a:pt x="52309" y="10337"/>
                    <a:pt x="52602" y="10483"/>
                  </a:cubicBezTo>
                  <a:cubicBezTo>
                    <a:pt x="52958" y="10672"/>
                    <a:pt x="53293" y="10860"/>
                    <a:pt x="53565" y="11174"/>
                  </a:cubicBezTo>
                  <a:cubicBezTo>
                    <a:pt x="53648" y="11258"/>
                    <a:pt x="53711" y="11362"/>
                    <a:pt x="53816" y="11404"/>
                  </a:cubicBezTo>
                  <a:cubicBezTo>
                    <a:pt x="54632" y="11885"/>
                    <a:pt x="55176" y="12618"/>
                    <a:pt x="55741" y="13308"/>
                  </a:cubicBezTo>
                  <a:cubicBezTo>
                    <a:pt x="55908" y="13559"/>
                    <a:pt x="56117" y="13810"/>
                    <a:pt x="56327" y="14020"/>
                  </a:cubicBezTo>
                  <a:cubicBezTo>
                    <a:pt x="56724" y="14459"/>
                    <a:pt x="56954" y="14961"/>
                    <a:pt x="56933" y="15568"/>
                  </a:cubicBezTo>
                  <a:cubicBezTo>
                    <a:pt x="56912" y="16028"/>
                    <a:pt x="56912" y="16530"/>
                    <a:pt x="56912" y="17012"/>
                  </a:cubicBezTo>
                  <a:cubicBezTo>
                    <a:pt x="56912" y="17430"/>
                    <a:pt x="56808" y="17786"/>
                    <a:pt x="56599" y="18121"/>
                  </a:cubicBezTo>
                  <a:cubicBezTo>
                    <a:pt x="56410" y="18518"/>
                    <a:pt x="56180" y="18853"/>
                    <a:pt x="55908" y="19271"/>
                  </a:cubicBezTo>
                  <a:close/>
                  <a:moveTo>
                    <a:pt x="10441" y="62646"/>
                  </a:moveTo>
                  <a:cubicBezTo>
                    <a:pt x="10860" y="62646"/>
                    <a:pt x="11215" y="62646"/>
                    <a:pt x="11592" y="62667"/>
                  </a:cubicBezTo>
                  <a:cubicBezTo>
                    <a:pt x="12450" y="62730"/>
                    <a:pt x="13329" y="62541"/>
                    <a:pt x="14165" y="62939"/>
                  </a:cubicBezTo>
                  <a:cubicBezTo>
                    <a:pt x="14228" y="62960"/>
                    <a:pt x="14270" y="62960"/>
                    <a:pt x="14333" y="62960"/>
                  </a:cubicBezTo>
                  <a:cubicBezTo>
                    <a:pt x="15588" y="62939"/>
                    <a:pt x="16823" y="63106"/>
                    <a:pt x="18057" y="62876"/>
                  </a:cubicBezTo>
                  <a:cubicBezTo>
                    <a:pt x="18413" y="62834"/>
                    <a:pt x="18748" y="62792"/>
                    <a:pt x="19083" y="62792"/>
                  </a:cubicBezTo>
                  <a:cubicBezTo>
                    <a:pt x="20066" y="62792"/>
                    <a:pt x="21028" y="62834"/>
                    <a:pt x="21991" y="62855"/>
                  </a:cubicBezTo>
                  <a:cubicBezTo>
                    <a:pt x="22221" y="62855"/>
                    <a:pt x="22451" y="62855"/>
                    <a:pt x="22640" y="62960"/>
                  </a:cubicBezTo>
                  <a:cubicBezTo>
                    <a:pt x="23037" y="63148"/>
                    <a:pt x="23393" y="63148"/>
                    <a:pt x="23811" y="63148"/>
                  </a:cubicBezTo>
                  <a:cubicBezTo>
                    <a:pt x="26615" y="63190"/>
                    <a:pt x="29440" y="63253"/>
                    <a:pt x="32243" y="63295"/>
                  </a:cubicBezTo>
                  <a:cubicBezTo>
                    <a:pt x="33708" y="63316"/>
                    <a:pt x="35194" y="63357"/>
                    <a:pt x="36658" y="63378"/>
                  </a:cubicBezTo>
                  <a:cubicBezTo>
                    <a:pt x="37119" y="63378"/>
                    <a:pt x="37579" y="63357"/>
                    <a:pt x="38018" y="63378"/>
                  </a:cubicBezTo>
                  <a:cubicBezTo>
                    <a:pt x="39588" y="63399"/>
                    <a:pt x="41136" y="63462"/>
                    <a:pt x="42705" y="63504"/>
                  </a:cubicBezTo>
                  <a:cubicBezTo>
                    <a:pt x="43249" y="63525"/>
                    <a:pt x="43772" y="63567"/>
                    <a:pt x="44337" y="63567"/>
                  </a:cubicBezTo>
                  <a:cubicBezTo>
                    <a:pt x="44881" y="63567"/>
                    <a:pt x="45425" y="63671"/>
                    <a:pt x="45928" y="63525"/>
                  </a:cubicBezTo>
                  <a:cubicBezTo>
                    <a:pt x="46451" y="63399"/>
                    <a:pt x="46911" y="63378"/>
                    <a:pt x="47434" y="63399"/>
                  </a:cubicBezTo>
                  <a:cubicBezTo>
                    <a:pt x="48313" y="63399"/>
                    <a:pt x="49150" y="63462"/>
                    <a:pt x="50008" y="63462"/>
                  </a:cubicBezTo>
                  <a:cubicBezTo>
                    <a:pt x="50238" y="63462"/>
                    <a:pt x="50468" y="63462"/>
                    <a:pt x="50656" y="63378"/>
                  </a:cubicBezTo>
                  <a:cubicBezTo>
                    <a:pt x="50991" y="63253"/>
                    <a:pt x="51305" y="63253"/>
                    <a:pt x="51661" y="63253"/>
                  </a:cubicBezTo>
                  <a:cubicBezTo>
                    <a:pt x="51995" y="63274"/>
                    <a:pt x="52309" y="63295"/>
                    <a:pt x="52665" y="63316"/>
                  </a:cubicBezTo>
                  <a:cubicBezTo>
                    <a:pt x="52853" y="63044"/>
                    <a:pt x="52790" y="62730"/>
                    <a:pt x="52832" y="62416"/>
                  </a:cubicBezTo>
                  <a:cubicBezTo>
                    <a:pt x="52853" y="62039"/>
                    <a:pt x="52770" y="61642"/>
                    <a:pt x="52895" y="61307"/>
                  </a:cubicBezTo>
                  <a:cubicBezTo>
                    <a:pt x="53104" y="60763"/>
                    <a:pt x="53104" y="60219"/>
                    <a:pt x="53146" y="59633"/>
                  </a:cubicBezTo>
                  <a:cubicBezTo>
                    <a:pt x="53167" y="59068"/>
                    <a:pt x="53083" y="58503"/>
                    <a:pt x="53397" y="57980"/>
                  </a:cubicBezTo>
                  <a:cubicBezTo>
                    <a:pt x="53460" y="57875"/>
                    <a:pt x="53460" y="57708"/>
                    <a:pt x="53460" y="57562"/>
                  </a:cubicBezTo>
                  <a:cubicBezTo>
                    <a:pt x="53502" y="56683"/>
                    <a:pt x="53502" y="56683"/>
                    <a:pt x="53062" y="56034"/>
                  </a:cubicBezTo>
                  <a:lnTo>
                    <a:pt x="53062" y="55950"/>
                  </a:lnTo>
                  <a:cubicBezTo>
                    <a:pt x="53146" y="55867"/>
                    <a:pt x="53188" y="55762"/>
                    <a:pt x="53272" y="55678"/>
                  </a:cubicBezTo>
                  <a:cubicBezTo>
                    <a:pt x="53669" y="55239"/>
                    <a:pt x="53586" y="54883"/>
                    <a:pt x="53083" y="54611"/>
                  </a:cubicBezTo>
                  <a:cubicBezTo>
                    <a:pt x="52895" y="54507"/>
                    <a:pt x="52644" y="54486"/>
                    <a:pt x="52581" y="54193"/>
                  </a:cubicBezTo>
                  <a:cubicBezTo>
                    <a:pt x="52749" y="53753"/>
                    <a:pt x="53251" y="53963"/>
                    <a:pt x="53481" y="53774"/>
                  </a:cubicBezTo>
                  <a:cubicBezTo>
                    <a:pt x="53774" y="53021"/>
                    <a:pt x="53816" y="52310"/>
                    <a:pt x="53816" y="51556"/>
                  </a:cubicBezTo>
                  <a:cubicBezTo>
                    <a:pt x="53816" y="50803"/>
                    <a:pt x="53816" y="50008"/>
                    <a:pt x="53879" y="49255"/>
                  </a:cubicBezTo>
                  <a:cubicBezTo>
                    <a:pt x="53920" y="48334"/>
                    <a:pt x="53941" y="47414"/>
                    <a:pt x="54088" y="46535"/>
                  </a:cubicBezTo>
                  <a:cubicBezTo>
                    <a:pt x="54339" y="44882"/>
                    <a:pt x="54339" y="43271"/>
                    <a:pt x="54297" y="41618"/>
                  </a:cubicBezTo>
                  <a:cubicBezTo>
                    <a:pt x="54255" y="41074"/>
                    <a:pt x="54213" y="40488"/>
                    <a:pt x="54151" y="39965"/>
                  </a:cubicBezTo>
                  <a:cubicBezTo>
                    <a:pt x="53732" y="39839"/>
                    <a:pt x="53397" y="39672"/>
                    <a:pt x="53062" y="39651"/>
                  </a:cubicBezTo>
                  <a:cubicBezTo>
                    <a:pt x="52351" y="39567"/>
                    <a:pt x="51702" y="39316"/>
                    <a:pt x="51012" y="39128"/>
                  </a:cubicBezTo>
                  <a:cubicBezTo>
                    <a:pt x="49380" y="38668"/>
                    <a:pt x="49233" y="38500"/>
                    <a:pt x="47392" y="38500"/>
                  </a:cubicBezTo>
                  <a:cubicBezTo>
                    <a:pt x="46597" y="38500"/>
                    <a:pt x="45781" y="38479"/>
                    <a:pt x="45007" y="38479"/>
                  </a:cubicBezTo>
                  <a:cubicBezTo>
                    <a:pt x="44400" y="38479"/>
                    <a:pt x="43835" y="38416"/>
                    <a:pt x="43249" y="38249"/>
                  </a:cubicBezTo>
                  <a:cubicBezTo>
                    <a:pt x="43040" y="38186"/>
                    <a:pt x="42810" y="38144"/>
                    <a:pt x="42580" y="38144"/>
                  </a:cubicBezTo>
                  <a:lnTo>
                    <a:pt x="38562" y="38061"/>
                  </a:lnTo>
                  <a:cubicBezTo>
                    <a:pt x="38332" y="38061"/>
                    <a:pt x="38102" y="38061"/>
                    <a:pt x="37893" y="38144"/>
                  </a:cubicBezTo>
                  <a:cubicBezTo>
                    <a:pt x="36972" y="38416"/>
                    <a:pt x="36114" y="38814"/>
                    <a:pt x="35110" y="38877"/>
                  </a:cubicBezTo>
                  <a:cubicBezTo>
                    <a:pt x="34671" y="39107"/>
                    <a:pt x="34168" y="39044"/>
                    <a:pt x="33708" y="39023"/>
                  </a:cubicBezTo>
                  <a:cubicBezTo>
                    <a:pt x="33122" y="39023"/>
                    <a:pt x="32578" y="38981"/>
                    <a:pt x="32013" y="38981"/>
                  </a:cubicBezTo>
                  <a:cubicBezTo>
                    <a:pt x="31720" y="38981"/>
                    <a:pt x="31427" y="38940"/>
                    <a:pt x="31176" y="39023"/>
                  </a:cubicBezTo>
                  <a:cubicBezTo>
                    <a:pt x="30821" y="39128"/>
                    <a:pt x="30507" y="39128"/>
                    <a:pt x="30172" y="39128"/>
                  </a:cubicBezTo>
                  <a:cubicBezTo>
                    <a:pt x="29628" y="39128"/>
                    <a:pt x="29105" y="39107"/>
                    <a:pt x="28561" y="39086"/>
                  </a:cubicBezTo>
                  <a:cubicBezTo>
                    <a:pt x="28101" y="39044"/>
                    <a:pt x="27640" y="39107"/>
                    <a:pt x="27243" y="38814"/>
                  </a:cubicBezTo>
                  <a:cubicBezTo>
                    <a:pt x="27159" y="38772"/>
                    <a:pt x="27034" y="38772"/>
                    <a:pt x="26908" y="38730"/>
                  </a:cubicBezTo>
                  <a:cubicBezTo>
                    <a:pt x="26259" y="38709"/>
                    <a:pt x="25673" y="38354"/>
                    <a:pt x="25004" y="38416"/>
                  </a:cubicBezTo>
                  <a:cubicBezTo>
                    <a:pt x="24857" y="38416"/>
                    <a:pt x="24732" y="38312"/>
                    <a:pt x="24606" y="38270"/>
                  </a:cubicBezTo>
                  <a:cubicBezTo>
                    <a:pt x="23686" y="37935"/>
                    <a:pt x="22744" y="37580"/>
                    <a:pt x="21719" y="37663"/>
                  </a:cubicBezTo>
                  <a:cubicBezTo>
                    <a:pt x="21384" y="37684"/>
                    <a:pt x="21049" y="37663"/>
                    <a:pt x="20715" y="37663"/>
                  </a:cubicBezTo>
                  <a:cubicBezTo>
                    <a:pt x="20003" y="37663"/>
                    <a:pt x="19292" y="37831"/>
                    <a:pt x="18664" y="38103"/>
                  </a:cubicBezTo>
                  <a:cubicBezTo>
                    <a:pt x="18246" y="38291"/>
                    <a:pt x="17827" y="38375"/>
                    <a:pt x="17367" y="38375"/>
                  </a:cubicBezTo>
                  <a:cubicBezTo>
                    <a:pt x="15735" y="38312"/>
                    <a:pt x="14124" y="38312"/>
                    <a:pt x="12513" y="38270"/>
                  </a:cubicBezTo>
                  <a:cubicBezTo>
                    <a:pt x="11843" y="38249"/>
                    <a:pt x="11215" y="38500"/>
                    <a:pt x="10525" y="38626"/>
                  </a:cubicBezTo>
                  <a:cubicBezTo>
                    <a:pt x="10483" y="38626"/>
                    <a:pt x="10462" y="38709"/>
                    <a:pt x="10420" y="38730"/>
                  </a:cubicBezTo>
                  <a:cubicBezTo>
                    <a:pt x="10420" y="39232"/>
                    <a:pt x="10399" y="39714"/>
                    <a:pt x="10399" y="40174"/>
                  </a:cubicBezTo>
                  <a:lnTo>
                    <a:pt x="10316" y="49192"/>
                  </a:lnTo>
                  <a:cubicBezTo>
                    <a:pt x="10316" y="49757"/>
                    <a:pt x="10295" y="50280"/>
                    <a:pt x="10085" y="50803"/>
                  </a:cubicBezTo>
                  <a:cubicBezTo>
                    <a:pt x="10002" y="51012"/>
                    <a:pt x="10002" y="51243"/>
                    <a:pt x="10002" y="51473"/>
                  </a:cubicBezTo>
                  <a:cubicBezTo>
                    <a:pt x="9960" y="53774"/>
                    <a:pt x="9939" y="56076"/>
                    <a:pt x="9897" y="58378"/>
                  </a:cubicBezTo>
                  <a:cubicBezTo>
                    <a:pt x="9897" y="58587"/>
                    <a:pt x="9855" y="58796"/>
                    <a:pt x="9939" y="58984"/>
                  </a:cubicBezTo>
                  <a:cubicBezTo>
                    <a:pt x="10295" y="59759"/>
                    <a:pt x="10002" y="60595"/>
                    <a:pt x="10253" y="61391"/>
                  </a:cubicBezTo>
                  <a:cubicBezTo>
                    <a:pt x="10169" y="61725"/>
                    <a:pt x="10253" y="62060"/>
                    <a:pt x="10399" y="62374"/>
                  </a:cubicBezTo>
                  <a:cubicBezTo>
                    <a:pt x="10483" y="62374"/>
                    <a:pt x="10441" y="62520"/>
                    <a:pt x="10441" y="62646"/>
                  </a:cubicBezTo>
                  <a:close/>
                  <a:moveTo>
                    <a:pt x="43961" y="33981"/>
                  </a:moveTo>
                  <a:cubicBezTo>
                    <a:pt x="44295" y="34022"/>
                    <a:pt x="44567" y="34085"/>
                    <a:pt x="44798" y="34106"/>
                  </a:cubicBezTo>
                  <a:cubicBezTo>
                    <a:pt x="46744" y="34336"/>
                    <a:pt x="48689" y="34546"/>
                    <a:pt x="50635" y="34797"/>
                  </a:cubicBezTo>
                  <a:cubicBezTo>
                    <a:pt x="51472" y="34901"/>
                    <a:pt x="52246" y="34755"/>
                    <a:pt x="52937" y="34211"/>
                  </a:cubicBezTo>
                  <a:cubicBezTo>
                    <a:pt x="53083" y="34085"/>
                    <a:pt x="53355" y="34022"/>
                    <a:pt x="53565" y="34002"/>
                  </a:cubicBezTo>
                  <a:cubicBezTo>
                    <a:pt x="53753" y="33939"/>
                    <a:pt x="53941" y="34002"/>
                    <a:pt x="54151" y="33939"/>
                  </a:cubicBezTo>
                  <a:cubicBezTo>
                    <a:pt x="54423" y="33876"/>
                    <a:pt x="54674" y="33771"/>
                    <a:pt x="54946" y="33667"/>
                  </a:cubicBezTo>
                  <a:cubicBezTo>
                    <a:pt x="55071" y="33604"/>
                    <a:pt x="55803" y="32516"/>
                    <a:pt x="55887" y="32349"/>
                  </a:cubicBezTo>
                  <a:cubicBezTo>
                    <a:pt x="56201" y="31784"/>
                    <a:pt x="56201" y="31156"/>
                    <a:pt x="56201" y="30528"/>
                  </a:cubicBezTo>
                  <a:cubicBezTo>
                    <a:pt x="56201" y="30193"/>
                    <a:pt x="56180" y="29838"/>
                    <a:pt x="55971" y="29545"/>
                  </a:cubicBezTo>
                  <a:cubicBezTo>
                    <a:pt x="55845" y="29377"/>
                    <a:pt x="55762" y="29126"/>
                    <a:pt x="55741" y="28917"/>
                  </a:cubicBezTo>
                  <a:cubicBezTo>
                    <a:pt x="55699" y="28541"/>
                    <a:pt x="55552" y="28227"/>
                    <a:pt x="55385" y="27871"/>
                  </a:cubicBezTo>
                  <a:cubicBezTo>
                    <a:pt x="55259" y="27620"/>
                    <a:pt x="55134" y="27390"/>
                    <a:pt x="55050" y="27097"/>
                  </a:cubicBezTo>
                  <a:cubicBezTo>
                    <a:pt x="54862" y="26469"/>
                    <a:pt x="54862" y="25862"/>
                    <a:pt x="55448" y="25402"/>
                  </a:cubicBezTo>
                  <a:cubicBezTo>
                    <a:pt x="55762" y="25130"/>
                    <a:pt x="56075" y="24816"/>
                    <a:pt x="56410" y="24565"/>
                  </a:cubicBezTo>
                  <a:cubicBezTo>
                    <a:pt x="56619" y="24398"/>
                    <a:pt x="56724" y="24209"/>
                    <a:pt x="56787" y="24000"/>
                  </a:cubicBezTo>
                  <a:cubicBezTo>
                    <a:pt x="56850" y="23665"/>
                    <a:pt x="56829" y="23351"/>
                    <a:pt x="56640" y="23017"/>
                  </a:cubicBezTo>
                  <a:cubicBezTo>
                    <a:pt x="56075" y="22012"/>
                    <a:pt x="55699" y="20945"/>
                    <a:pt x="55071" y="20004"/>
                  </a:cubicBezTo>
                  <a:cubicBezTo>
                    <a:pt x="54736" y="19481"/>
                    <a:pt x="54715" y="18874"/>
                    <a:pt x="55176" y="18351"/>
                  </a:cubicBezTo>
                  <a:cubicBezTo>
                    <a:pt x="55741" y="17723"/>
                    <a:pt x="56055" y="17033"/>
                    <a:pt x="55950" y="16196"/>
                  </a:cubicBezTo>
                  <a:cubicBezTo>
                    <a:pt x="55908" y="16007"/>
                    <a:pt x="55950" y="15798"/>
                    <a:pt x="55950" y="15589"/>
                  </a:cubicBezTo>
                  <a:cubicBezTo>
                    <a:pt x="55971" y="15254"/>
                    <a:pt x="55845" y="14982"/>
                    <a:pt x="55636" y="14731"/>
                  </a:cubicBezTo>
                  <a:cubicBezTo>
                    <a:pt x="55239" y="14292"/>
                    <a:pt x="54862" y="13810"/>
                    <a:pt x="54506" y="13350"/>
                  </a:cubicBezTo>
                  <a:cubicBezTo>
                    <a:pt x="54297" y="13078"/>
                    <a:pt x="54067" y="12827"/>
                    <a:pt x="53795" y="12618"/>
                  </a:cubicBezTo>
                  <a:cubicBezTo>
                    <a:pt x="53042" y="12032"/>
                    <a:pt x="52330" y="11362"/>
                    <a:pt x="51410" y="10986"/>
                  </a:cubicBezTo>
                  <a:cubicBezTo>
                    <a:pt x="51221" y="10902"/>
                    <a:pt x="51075" y="10776"/>
                    <a:pt x="50886" y="10672"/>
                  </a:cubicBezTo>
                  <a:cubicBezTo>
                    <a:pt x="50531" y="10525"/>
                    <a:pt x="50405" y="10232"/>
                    <a:pt x="50426" y="9856"/>
                  </a:cubicBezTo>
                  <a:cubicBezTo>
                    <a:pt x="50447" y="9270"/>
                    <a:pt x="50447" y="8663"/>
                    <a:pt x="50468" y="8077"/>
                  </a:cubicBezTo>
                  <a:cubicBezTo>
                    <a:pt x="50531" y="6885"/>
                    <a:pt x="49798" y="6173"/>
                    <a:pt x="48899" y="5545"/>
                  </a:cubicBezTo>
                  <a:cubicBezTo>
                    <a:pt x="48125" y="5315"/>
                    <a:pt x="47371" y="4981"/>
                    <a:pt x="46534" y="4981"/>
                  </a:cubicBezTo>
                  <a:cubicBezTo>
                    <a:pt x="45112" y="4981"/>
                    <a:pt x="43668" y="4918"/>
                    <a:pt x="42266" y="4897"/>
                  </a:cubicBezTo>
                  <a:cubicBezTo>
                    <a:pt x="41827" y="4897"/>
                    <a:pt x="41345" y="4813"/>
                    <a:pt x="40927" y="5043"/>
                  </a:cubicBezTo>
                  <a:cubicBezTo>
                    <a:pt x="40822" y="5106"/>
                    <a:pt x="40634" y="5085"/>
                    <a:pt x="40508" y="5106"/>
                  </a:cubicBezTo>
                  <a:cubicBezTo>
                    <a:pt x="39755" y="5106"/>
                    <a:pt x="39630" y="4981"/>
                    <a:pt x="39588" y="4248"/>
                  </a:cubicBezTo>
                  <a:cubicBezTo>
                    <a:pt x="39588" y="3976"/>
                    <a:pt x="39588" y="3725"/>
                    <a:pt x="39525" y="3474"/>
                  </a:cubicBezTo>
                  <a:cubicBezTo>
                    <a:pt x="39253" y="2909"/>
                    <a:pt x="38897" y="2407"/>
                    <a:pt x="38332" y="2072"/>
                  </a:cubicBezTo>
                  <a:cubicBezTo>
                    <a:pt x="37872" y="1779"/>
                    <a:pt x="37370" y="1465"/>
                    <a:pt x="36909" y="1172"/>
                  </a:cubicBezTo>
                  <a:cubicBezTo>
                    <a:pt x="36637" y="1026"/>
                    <a:pt x="36345" y="942"/>
                    <a:pt x="36010" y="921"/>
                  </a:cubicBezTo>
                  <a:cubicBezTo>
                    <a:pt x="33478" y="817"/>
                    <a:pt x="33478" y="817"/>
                    <a:pt x="31009" y="1591"/>
                  </a:cubicBezTo>
                  <a:cubicBezTo>
                    <a:pt x="30988" y="1591"/>
                    <a:pt x="30967" y="1633"/>
                    <a:pt x="30946" y="1633"/>
                  </a:cubicBezTo>
                  <a:cubicBezTo>
                    <a:pt x="30632" y="1675"/>
                    <a:pt x="30381" y="1863"/>
                    <a:pt x="30130" y="2051"/>
                  </a:cubicBezTo>
                  <a:cubicBezTo>
                    <a:pt x="29607" y="2428"/>
                    <a:pt x="29084" y="2804"/>
                    <a:pt x="28582" y="3244"/>
                  </a:cubicBezTo>
                  <a:cubicBezTo>
                    <a:pt x="28289" y="3516"/>
                    <a:pt x="27954" y="3579"/>
                    <a:pt x="27557" y="3432"/>
                  </a:cubicBezTo>
                  <a:cubicBezTo>
                    <a:pt x="27389" y="3348"/>
                    <a:pt x="27180" y="3307"/>
                    <a:pt x="26992" y="3328"/>
                  </a:cubicBezTo>
                  <a:cubicBezTo>
                    <a:pt x="26176" y="3432"/>
                    <a:pt x="25339" y="3516"/>
                    <a:pt x="24565" y="3725"/>
                  </a:cubicBezTo>
                  <a:cubicBezTo>
                    <a:pt x="23979" y="3851"/>
                    <a:pt x="23435" y="4102"/>
                    <a:pt x="22912" y="4395"/>
                  </a:cubicBezTo>
                  <a:cubicBezTo>
                    <a:pt x="22054" y="4876"/>
                    <a:pt x="21342" y="5525"/>
                    <a:pt x="20694" y="6236"/>
                  </a:cubicBezTo>
                  <a:cubicBezTo>
                    <a:pt x="20317" y="6613"/>
                    <a:pt x="19961" y="7073"/>
                    <a:pt x="19899" y="7617"/>
                  </a:cubicBezTo>
                  <a:cubicBezTo>
                    <a:pt x="19815" y="8245"/>
                    <a:pt x="19501" y="8789"/>
                    <a:pt x="19564" y="9437"/>
                  </a:cubicBezTo>
                  <a:cubicBezTo>
                    <a:pt x="19585" y="9793"/>
                    <a:pt x="19396" y="10023"/>
                    <a:pt x="19041" y="10149"/>
                  </a:cubicBezTo>
                  <a:cubicBezTo>
                    <a:pt x="18246" y="10421"/>
                    <a:pt x="17513" y="10755"/>
                    <a:pt x="16781" y="11153"/>
                  </a:cubicBezTo>
                  <a:cubicBezTo>
                    <a:pt x="16237" y="11467"/>
                    <a:pt x="15714" y="11781"/>
                    <a:pt x="15274" y="12241"/>
                  </a:cubicBezTo>
                  <a:cubicBezTo>
                    <a:pt x="15002" y="12534"/>
                    <a:pt x="14689" y="12785"/>
                    <a:pt x="14417" y="13078"/>
                  </a:cubicBezTo>
                  <a:cubicBezTo>
                    <a:pt x="14145" y="13350"/>
                    <a:pt x="13935" y="13622"/>
                    <a:pt x="13705" y="13915"/>
                  </a:cubicBezTo>
                  <a:cubicBezTo>
                    <a:pt x="13433" y="14229"/>
                    <a:pt x="13308" y="14605"/>
                    <a:pt x="13329" y="15024"/>
                  </a:cubicBezTo>
                  <a:cubicBezTo>
                    <a:pt x="13370" y="15484"/>
                    <a:pt x="13224" y="15986"/>
                    <a:pt x="13621" y="16384"/>
                  </a:cubicBezTo>
                  <a:cubicBezTo>
                    <a:pt x="13893" y="16656"/>
                    <a:pt x="13831" y="17074"/>
                    <a:pt x="13789" y="17451"/>
                  </a:cubicBezTo>
                  <a:cubicBezTo>
                    <a:pt x="13747" y="17744"/>
                    <a:pt x="13538" y="17890"/>
                    <a:pt x="13308" y="18016"/>
                  </a:cubicBezTo>
                  <a:cubicBezTo>
                    <a:pt x="13182" y="18100"/>
                    <a:pt x="13077" y="18204"/>
                    <a:pt x="12994" y="18309"/>
                  </a:cubicBezTo>
                  <a:cubicBezTo>
                    <a:pt x="12680" y="18685"/>
                    <a:pt x="12345" y="19020"/>
                    <a:pt x="12052" y="19418"/>
                  </a:cubicBezTo>
                  <a:cubicBezTo>
                    <a:pt x="11927" y="19585"/>
                    <a:pt x="11801" y="19774"/>
                    <a:pt x="11696" y="19962"/>
                  </a:cubicBezTo>
                  <a:cubicBezTo>
                    <a:pt x="11445" y="20318"/>
                    <a:pt x="11236" y="20694"/>
                    <a:pt x="11006" y="21029"/>
                  </a:cubicBezTo>
                  <a:cubicBezTo>
                    <a:pt x="10755" y="21343"/>
                    <a:pt x="10588" y="21678"/>
                    <a:pt x="10504" y="22096"/>
                  </a:cubicBezTo>
                  <a:cubicBezTo>
                    <a:pt x="10336" y="22996"/>
                    <a:pt x="10085" y="23875"/>
                    <a:pt x="9939" y="24774"/>
                  </a:cubicBezTo>
                  <a:cubicBezTo>
                    <a:pt x="9855" y="25193"/>
                    <a:pt x="9918" y="25611"/>
                    <a:pt x="9939" y="26030"/>
                  </a:cubicBezTo>
                  <a:cubicBezTo>
                    <a:pt x="9960" y="26364"/>
                    <a:pt x="10085" y="26678"/>
                    <a:pt x="10148" y="27013"/>
                  </a:cubicBezTo>
                  <a:cubicBezTo>
                    <a:pt x="10253" y="27850"/>
                    <a:pt x="10588" y="28582"/>
                    <a:pt x="11027" y="29294"/>
                  </a:cubicBezTo>
                  <a:cubicBezTo>
                    <a:pt x="11173" y="29482"/>
                    <a:pt x="11278" y="29691"/>
                    <a:pt x="11341" y="29901"/>
                  </a:cubicBezTo>
                  <a:cubicBezTo>
                    <a:pt x="11487" y="30403"/>
                    <a:pt x="11738" y="30821"/>
                    <a:pt x="12010" y="31261"/>
                  </a:cubicBezTo>
                  <a:cubicBezTo>
                    <a:pt x="12387" y="31888"/>
                    <a:pt x="12743" y="32537"/>
                    <a:pt x="13370" y="32955"/>
                  </a:cubicBezTo>
                  <a:cubicBezTo>
                    <a:pt x="13580" y="33081"/>
                    <a:pt x="13601" y="33332"/>
                    <a:pt x="13496" y="33478"/>
                  </a:cubicBezTo>
                  <a:cubicBezTo>
                    <a:pt x="13391" y="33667"/>
                    <a:pt x="13203" y="33750"/>
                    <a:pt x="12994" y="33709"/>
                  </a:cubicBezTo>
                  <a:cubicBezTo>
                    <a:pt x="12847" y="33688"/>
                    <a:pt x="12680" y="33646"/>
                    <a:pt x="12492" y="33583"/>
                  </a:cubicBezTo>
                  <a:cubicBezTo>
                    <a:pt x="12429" y="33813"/>
                    <a:pt x="12345" y="34002"/>
                    <a:pt x="12324" y="34190"/>
                  </a:cubicBezTo>
                  <a:cubicBezTo>
                    <a:pt x="12261" y="34399"/>
                    <a:pt x="12241" y="34608"/>
                    <a:pt x="12220" y="34839"/>
                  </a:cubicBezTo>
                  <a:cubicBezTo>
                    <a:pt x="13391" y="34734"/>
                    <a:pt x="14542" y="34629"/>
                    <a:pt x="15672" y="34587"/>
                  </a:cubicBezTo>
                  <a:cubicBezTo>
                    <a:pt x="16781" y="34504"/>
                    <a:pt x="17911" y="34587"/>
                    <a:pt x="19145" y="34420"/>
                  </a:cubicBezTo>
                  <a:cubicBezTo>
                    <a:pt x="18664" y="33855"/>
                    <a:pt x="18141" y="33458"/>
                    <a:pt x="17869" y="32851"/>
                  </a:cubicBezTo>
                  <a:cubicBezTo>
                    <a:pt x="17576" y="32286"/>
                    <a:pt x="17346" y="31679"/>
                    <a:pt x="16969" y="31135"/>
                  </a:cubicBezTo>
                  <a:cubicBezTo>
                    <a:pt x="16321" y="31302"/>
                    <a:pt x="15714" y="31344"/>
                    <a:pt x="15107" y="31051"/>
                  </a:cubicBezTo>
                  <a:cubicBezTo>
                    <a:pt x="14961" y="30968"/>
                    <a:pt x="14772" y="30989"/>
                    <a:pt x="14626" y="30947"/>
                  </a:cubicBezTo>
                  <a:cubicBezTo>
                    <a:pt x="13893" y="30737"/>
                    <a:pt x="13329" y="30235"/>
                    <a:pt x="12805" y="29712"/>
                  </a:cubicBezTo>
                  <a:cubicBezTo>
                    <a:pt x="12764" y="29670"/>
                    <a:pt x="12743" y="29566"/>
                    <a:pt x="12701" y="29482"/>
                  </a:cubicBezTo>
                  <a:cubicBezTo>
                    <a:pt x="12387" y="28750"/>
                    <a:pt x="12136" y="27996"/>
                    <a:pt x="12261" y="27180"/>
                  </a:cubicBezTo>
                  <a:cubicBezTo>
                    <a:pt x="12282" y="27013"/>
                    <a:pt x="12282" y="26846"/>
                    <a:pt x="12261" y="26657"/>
                  </a:cubicBezTo>
                  <a:cubicBezTo>
                    <a:pt x="12241" y="26218"/>
                    <a:pt x="12450" y="25820"/>
                    <a:pt x="12743" y="25507"/>
                  </a:cubicBezTo>
                  <a:cubicBezTo>
                    <a:pt x="12994" y="25214"/>
                    <a:pt x="13308" y="24963"/>
                    <a:pt x="13601" y="24670"/>
                  </a:cubicBezTo>
                  <a:cubicBezTo>
                    <a:pt x="13789" y="24502"/>
                    <a:pt x="13956" y="24439"/>
                    <a:pt x="14228" y="24439"/>
                  </a:cubicBezTo>
                  <a:cubicBezTo>
                    <a:pt x="15295" y="24460"/>
                    <a:pt x="16342" y="24230"/>
                    <a:pt x="17409" y="24042"/>
                  </a:cubicBezTo>
                  <a:cubicBezTo>
                    <a:pt x="17911" y="23958"/>
                    <a:pt x="18329" y="23749"/>
                    <a:pt x="18706" y="23414"/>
                  </a:cubicBezTo>
                  <a:cubicBezTo>
                    <a:pt x="19250" y="22912"/>
                    <a:pt x="19773" y="22389"/>
                    <a:pt x="20296" y="21866"/>
                  </a:cubicBezTo>
                  <a:cubicBezTo>
                    <a:pt x="20547" y="21636"/>
                    <a:pt x="20694" y="21322"/>
                    <a:pt x="20735" y="20987"/>
                  </a:cubicBezTo>
                  <a:cubicBezTo>
                    <a:pt x="20840" y="20255"/>
                    <a:pt x="21133" y="19564"/>
                    <a:pt x="21049" y="18811"/>
                  </a:cubicBezTo>
                  <a:cubicBezTo>
                    <a:pt x="21049" y="18748"/>
                    <a:pt x="21049" y="18706"/>
                    <a:pt x="21070" y="18644"/>
                  </a:cubicBezTo>
                  <a:cubicBezTo>
                    <a:pt x="21175" y="18183"/>
                    <a:pt x="21635" y="17974"/>
                    <a:pt x="22075" y="18204"/>
                  </a:cubicBezTo>
                  <a:cubicBezTo>
                    <a:pt x="22263" y="18309"/>
                    <a:pt x="22388" y="18434"/>
                    <a:pt x="22535" y="18581"/>
                  </a:cubicBezTo>
                  <a:cubicBezTo>
                    <a:pt x="22744" y="18790"/>
                    <a:pt x="23016" y="18895"/>
                    <a:pt x="23309" y="18916"/>
                  </a:cubicBezTo>
                  <a:cubicBezTo>
                    <a:pt x="24690" y="19041"/>
                    <a:pt x="24920" y="18999"/>
                    <a:pt x="26155" y="18330"/>
                  </a:cubicBezTo>
                  <a:cubicBezTo>
                    <a:pt x="26301" y="18267"/>
                    <a:pt x="26448" y="18183"/>
                    <a:pt x="26594" y="18100"/>
                  </a:cubicBezTo>
                  <a:cubicBezTo>
                    <a:pt x="27117" y="17849"/>
                    <a:pt x="27536" y="17493"/>
                    <a:pt x="27870" y="17012"/>
                  </a:cubicBezTo>
                  <a:cubicBezTo>
                    <a:pt x="28038" y="16761"/>
                    <a:pt x="28247" y="16551"/>
                    <a:pt x="28456" y="16384"/>
                  </a:cubicBezTo>
                  <a:cubicBezTo>
                    <a:pt x="28791" y="16070"/>
                    <a:pt x="29084" y="15714"/>
                    <a:pt x="29272" y="15296"/>
                  </a:cubicBezTo>
                  <a:cubicBezTo>
                    <a:pt x="29398" y="15045"/>
                    <a:pt x="29523" y="14815"/>
                    <a:pt x="29691" y="14564"/>
                  </a:cubicBezTo>
                  <a:cubicBezTo>
                    <a:pt x="30026" y="14020"/>
                    <a:pt x="30172" y="13455"/>
                    <a:pt x="30214" y="12785"/>
                  </a:cubicBezTo>
                  <a:cubicBezTo>
                    <a:pt x="30214" y="12471"/>
                    <a:pt x="30256" y="12157"/>
                    <a:pt x="30319" y="11843"/>
                  </a:cubicBezTo>
                  <a:cubicBezTo>
                    <a:pt x="30339" y="11613"/>
                    <a:pt x="30381" y="11383"/>
                    <a:pt x="30653" y="11320"/>
                  </a:cubicBezTo>
                  <a:cubicBezTo>
                    <a:pt x="30842" y="11279"/>
                    <a:pt x="30988" y="11488"/>
                    <a:pt x="31051" y="11906"/>
                  </a:cubicBezTo>
                  <a:cubicBezTo>
                    <a:pt x="31093" y="12429"/>
                    <a:pt x="31072" y="12973"/>
                    <a:pt x="31114" y="13517"/>
                  </a:cubicBezTo>
                  <a:cubicBezTo>
                    <a:pt x="31155" y="13789"/>
                    <a:pt x="31155" y="14040"/>
                    <a:pt x="31260" y="14250"/>
                  </a:cubicBezTo>
                  <a:cubicBezTo>
                    <a:pt x="31616" y="15066"/>
                    <a:pt x="32223" y="15714"/>
                    <a:pt x="32871" y="16321"/>
                  </a:cubicBezTo>
                  <a:cubicBezTo>
                    <a:pt x="33311" y="16719"/>
                    <a:pt x="33834" y="16949"/>
                    <a:pt x="34440" y="16823"/>
                  </a:cubicBezTo>
                  <a:cubicBezTo>
                    <a:pt x="34984" y="16698"/>
                    <a:pt x="35570" y="16656"/>
                    <a:pt x="35884" y="16070"/>
                  </a:cubicBezTo>
                  <a:cubicBezTo>
                    <a:pt x="35926" y="15924"/>
                    <a:pt x="36073" y="15861"/>
                    <a:pt x="36177" y="15777"/>
                  </a:cubicBezTo>
                  <a:cubicBezTo>
                    <a:pt x="36617" y="15463"/>
                    <a:pt x="37119" y="15652"/>
                    <a:pt x="37223" y="16196"/>
                  </a:cubicBezTo>
                  <a:cubicBezTo>
                    <a:pt x="37328" y="16698"/>
                    <a:pt x="37391" y="17179"/>
                    <a:pt x="37495" y="17681"/>
                  </a:cubicBezTo>
                  <a:cubicBezTo>
                    <a:pt x="37558" y="17911"/>
                    <a:pt x="37663" y="18183"/>
                    <a:pt x="37767" y="18393"/>
                  </a:cubicBezTo>
                  <a:cubicBezTo>
                    <a:pt x="38081" y="19020"/>
                    <a:pt x="38437" y="19648"/>
                    <a:pt x="38751" y="20276"/>
                  </a:cubicBezTo>
                  <a:cubicBezTo>
                    <a:pt x="39127" y="20987"/>
                    <a:pt x="39797" y="21154"/>
                    <a:pt x="40508" y="21301"/>
                  </a:cubicBezTo>
                  <a:cubicBezTo>
                    <a:pt x="40676" y="21322"/>
                    <a:pt x="40843" y="21259"/>
                    <a:pt x="41010" y="21217"/>
                  </a:cubicBezTo>
                  <a:cubicBezTo>
                    <a:pt x="41241" y="21134"/>
                    <a:pt x="41513" y="21029"/>
                    <a:pt x="41680" y="20882"/>
                  </a:cubicBezTo>
                  <a:cubicBezTo>
                    <a:pt x="42099" y="20527"/>
                    <a:pt x="42622" y="20359"/>
                    <a:pt x="42894" y="19836"/>
                  </a:cubicBezTo>
                  <a:cubicBezTo>
                    <a:pt x="42915" y="19774"/>
                    <a:pt x="42977" y="19753"/>
                    <a:pt x="43019" y="19690"/>
                  </a:cubicBezTo>
                  <a:cubicBezTo>
                    <a:pt x="43228" y="19564"/>
                    <a:pt x="43438" y="19522"/>
                    <a:pt x="43668" y="19627"/>
                  </a:cubicBezTo>
                  <a:cubicBezTo>
                    <a:pt x="43919" y="19732"/>
                    <a:pt x="44044" y="19878"/>
                    <a:pt x="44044" y="20150"/>
                  </a:cubicBezTo>
                  <a:cubicBezTo>
                    <a:pt x="44044" y="20799"/>
                    <a:pt x="44065" y="21447"/>
                    <a:pt x="44023" y="22096"/>
                  </a:cubicBezTo>
                  <a:cubicBezTo>
                    <a:pt x="43982" y="22724"/>
                    <a:pt x="44233" y="23247"/>
                    <a:pt x="44588" y="23749"/>
                  </a:cubicBezTo>
                  <a:cubicBezTo>
                    <a:pt x="44777" y="23979"/>
                    <a:pt x="44965" y="24272"/>
                    <a:pt x="45132" y="24502"/>
                  </a:cubicBezTo>
                  <a:cubicBezTo>
                    <a:pt x="45593" y="25067"/>
                    <a:pt x="45928" y="25653"/>
                    <a:pt x="46660" y="25925"/>
                  </a:cubicBezTo>
                  <a:cubicBezTo>
                    <a:pt x="47016" y="26051"/>
                    <a:pt x="47308" y="26072"/>
                    <a:pt x="47601" y="25800"/>
                  </a:cubicBezTo>
                  <a:cubicBezTo>
                    <a:pt x="48020" y="25402"/>
                    <a:pt x="48480" y="25193"/>
                    <a:pt x="49066" y="25423"/>
                  </a:cubicBezTo>
                  <a:lnTo>
                    <a:pt x="49150" y="25423"/>
                  </a:lnTo>
                  <a:cubicBezTo>
                    <a:pt x="49526" y="25402"/>
                    <a:pt x="49840" y="25528"/>
                    <a:pt x="50133" y="25820"/>
                  </a:cubicBezTo>
                  <a:cubicBezTo>
                    <a:pt x="50259" y="25925"/>
                    <a:pt x="50405" y="26030"/>
                    <a:pt x="50552" y="26113"/>
                  </a:cubicBezTo>
                  <a:cubicBezTo>
                    <a:pt x="50824" y="26260"/>
                    <a:pt x="50928" y="26490"/>
                    <a:pt x="50970" y="26804"/>
                  </a:cubicBezTo>
                  <a:cubicBezTo>
                    <a:pt x="51054" y="27536"/>
                    <a:pt x="50886" y="28227"/>
                    <a:pt x="50740" y="28896"/>
                  </a:cubicBezTo>
                  <a:cubicBezTo>
                    <a:pt x="50719" y="29043"/>
                    <a:pt x="50614" y="29168"/>
                    <a:pt x="50531" y="29273"/>
                  </a:cubicBezTo>
                  <a:cubicBezTo>
                    <a:pt x="49777" y="30089"/>
                    <a:pt x="49003" y="30884"/>
                    <a:pt x="47936" y="31302"/>
                  </a:cubicBezTo>
                  <a:cubicBezTo>
                    <a:pt x="47476" y="31491"/>
                    <a:pt x="47016" y="31616"/>
                    <a:pt x="46534" y="31554"/>
                  </a:cubicBezTo>
                  <a:cubicBezTo>
                    <a:pt x="46220" y="31491"/>
                    <a:pt x="45928" y="31407"/>
                    <a:pt x="45593" y="31365"/>
                  </a:cubicBezTo>
                  <a:cubicBezTo>
                    <a:pt x="45216" y="31805"/>
                    <a:pt x="44777" y="32202"/>
                    <a:pt x="44714" y="32851"/>
                  </a:cubicBezTo>
                  <a:cubicBezTo>
                    <a:pt x="44693" y="33060"/>
                    <a:pt x="44547" y="33248"/>
                    <a:pt x="44442" y="33458"/>
                  </a:cubicBezTo>
                  <a:cubicBezTo>
                    <a:pt x="44149" y="33562"/>
                    <a:pt x="44065" y="33709"/>
                    <a:pt x="43961" y="33981"/>
                  </a:cubicBezTo>
                  <a:close/>
                  <a:moveTo>
                    <a:pt x="46555" y="27055"/>
                  </a:moveTo>
                  <a:cubicBezTo>
                    <a:pt x="46137" y="26846"/>
                    <a:pt x="45739" y="26657"/>
                    <a:pt x="45321" y="26469"/>
                  </a:cubicBezTo>
                  <a:cubicBezTo>
                    <a:pt x="45091" y="26364"/>
                    <a:pt x="44902" y="26197"/>
                    <a:pt x="44735" y="25967"/>
                  </a:cubicBezTo>
                  <a:cubicBezTo>
                    <a:pt x="44358" y="25402"/>
                    <a:pt x="43898" y="24858"/>
                    <a:pt x="43500" y="24272"/>
                  </a:cubicBezTo>
                  <a:cubicBezTo>
                    <a:pt x="43082" y="23665"/>
                    <a:pt x="42705" y="23017"/>
                    <a:pt x="42810" y="22242"/>
                  </a:cubicBezTo>
                  <a:cubicBezTo>
                    <a:pt x="42831" y="22033"/>
                    <a:pt x="42831" y="21845"/>
                    <a:pt x="42810" y="21636"/>
                  </a:cubicBezTo>
                  <a:cubicBezTo>
                    <a:pt x="42810" y="21510"/>
                    <a:pt x="42747" y="21364"/>
                    <a:pt x="42705" y="21196"/>
                  </a:cubicBezTo>
                  <a:cubicBezTo>
                    <a:pt x="42496" y="21343"/>
                    <a:pt x="42308" y="21447"/>
                    <a:pt x="42161" y="21552"/>
                  </a:cubicBezTo>
                  <a:cubicBezTo>
                    <a:pt x="41701" y="21866"/>
                    <a:pt x="41241" y="22138"/>
                    <a:pt x="40697" y="22242"/>
                  </a:cubicBezTo>
                  <a:cubicBezTo>
                    <a:pt x="39776" y="22389"/>
                    <a:pt x="38730" y="22033"/>
                    <a:pt x="38102" y="21322"/>
                  </a:cubicBezTo>
                  <a:cubicBezTo>
                    <a:pt x="37893" y="21092"/>
                    <a:pt x="37746" y="20820"/>
                    <a:pt x="37579" y="20569"/>
                  </a:cubicBezTo>
                  <a:cubicBezTo>
                    <a:pt x="37328" y="20087"/>
                    <a:pt x="37077" y="19627"/>
                    <a:pt x="36826" y="19146"/>
                  </a:cubicBezTo>
                  <a:cubicBezTo>
                    <a:pt x="36533" y="18644"/>
                    <a:pt x="36303" y="18121"/>
                    <a:pt x="36240" y="17556"/>
                  </a:cubicBezTo>
                  <a:cubicBezTo>
                    <a:pt x="36219" y="17430"/>
                    <a:pt x="36135" y="17284"/>
                    <a:pt x="36093" y="17158"/>
                  </a:cubicBezTo>
                  <a:cubicBezTo>
                    <a:pt x="35989" y="17221"/>
                    <a:pt x="35884" y="17221"/>
                    <a:pt x="35821" y="17263"/>
                  </a:cubicBezTo>
                  <a:cubicBezTo>
                    <a:pt x="35068" y="17702"/>
                    <a:pt x="34252" y="17869"/>
                    <a:pt x="33373" y="17786"/>
                  </a:cubicBezTo>
                  <a:cubicBezTo>
                    <a:pt x="33185" y="17765"/>
                    <a:pt x="32976" y="17723"/>
                    <a:pt x="32808" y="17639"/>
                  </a:cubicBezTo>
                  <a:cubicBezTo>
                    <a:pt x="31846" y="17012"/>
                    <a:pt x="31009" y="16258"/>
                    <a:pt x="30465" y="15212"/>
                  </a:cubicBezTo>
                  <a:cubicBezTo>
                    <a:pt x="30444" y="15149"/>
                    <a:pt x="30360" y="15108"/>
                    <a:pt x="30277" y="15045"/>
                  </a:cubicBezTo>
                  <a:cubicBezTo>
                    <a:pt x="30235" y="15087"/>
                    <a:pt x="30172" y="15108"/>
                    <a:pt x="30151" y="15170"/>
                  </a:cubicBezTo>
                  <a:cubicBezTo>
                    <a:pt x="29754" y="16049"/>
                    <a:pt x="29210" y="16844"/>
                    <a:pt x="28498" y="17514"/>
                  </a:cubicBezTo>
                  <a:cubicBezTo>
                    <a:pt x="28477" y="17556"/>
                    <a:pt x="28477" y="17577"/>
                    <a:pt x="28456" y="17597"/>
                  </a:cubicBezTo>
                  <a:cubicBezTo>
                    <a:pt x="28038" y="18288"/>
                    <a:pt x="27410" y="18706"/>
                    <a:pt x="26720" y="19083"/>
                  </a:cubicBezTo>
                  <a:cubicBezTo>
                    <a:pt x="26301" y="19334"/>
                    <a:pt x="25883" y="19585"/>
                    <a:pt x="25464" y="19794"/>
                  </a:cubicBezTo>
                  <a:cubicBezTo>
                    <a:pt x="25234" y="19899"/>
                    <a:pt x="25004" y="20025"/>
                    <a:pt x="24753" y="20004"/>
                  </a:cubicBezTo>
                  <a:cubicBezTo>
                    <a:pt x="23853" y="19983"/>
                    <a:pt x="22912" y="20129"/>
                    <a:pt x="21928" y="19774"/>
                  </a:cubicBezTo>
                  <a:cubicBezTo>
                    <a:pt x="21803" y="20318"/>
                    <a:pt x="21677" y="20841"/>
                    <a:pt x="21552" y="21364"/>
                  </a:cubicBezTo>
                  <a:cubicBezTo>
                    <a:pt x="21405" y="21866"/>
                    <a:pt x="21238" y="22347"/>
                    <a:pt x="20819" y="22682"/>
                  </a:cubicBezTo>
                  <a:cubicBezTo>
                    <a:pt x="20317" y="23121"/>
                    <a:pt x="19836" y="23623"/>
                    <a:pt x="19355" y="24084"/>
                  </a:cubicBezTo>
                  <a:cubicBezTo>
                    <a:pt x="18790" y="24607"/>
                    <a:pt x="18204" y="25025"/>
                    <a:pt x="17450" y="25109"/>
                  </a:cubicBezTo>
                  <a:cubicBezTo>
                    <a:pt x="17283" y="25130"/>
                    <a:pt x="17116" y="25193"/>
                    <a:pt x="16948" y="25235"/>
                  </a:cubicBezTo>
                  <a:cubicBezTo>
                    <a:pt x="16927" y="25360"/>
                    <a:pt x="16886" y="25465"/>
                    <a:pt x="16865" y="25569"/>
                  </a:cubicBezTo>
                  <a:cubicBezTo>
                    <a:pt x="16655" y="27557"/>
                    <a:pt x="17158" y="29398"/>
                    <a:pt x="17890" y="31219"/>
                  </a:cubicBezTo>
                  <a:cubicBezTo>
                    <a:pt x="18036" y="31616"/>
                    <a:pt x="18225" y="32014"/>
                    <a:pt x="18434" y="32370"/>
                  </a:cubicBezTo>
                  <a:cubicBezTo>
                    <a:pt x="18601" y="32662"/>
                    <a:pt x="18769" y="32997"/>
                    <a:pt x="19062" y="33165"/>
                  </a:cubicBezTo>
                  <a:cubicBezTo>
                    <a:pt x="19480" y="33458"/>
                    <a:pt x="19710" y="33834"/>
                    <a:pt x="19961" y="34253"/>
                  </a:cubicBezTo>
                  <a:cubicBezTo>
                    <a:pt x="20233" y="34776"/>
                    <a:pt x="20610" y="35257"/>
                    <a:pt x="21133" y="35571"/>
                  </a:cubicBezTo>
                  <a:cubicBezTo>
                    <a:pt x="21635" y="35864"/>
                    <a:pt x="22158" y="36073"/>
                    <a:pt x="22619" y="36387"/>
                  </a:cubicBezTo>
                  <a:cubicBezTo>
                    <a:pt x="23225" y="36805"/>
                    <a:pt x="23895" y="36973"/>
                    <a:pt x="24585" y="37140"/>
                  </a:cubicBezTo>
                  <a:cubicBezTo>
                    <a:pt x="24816" y="37182"/>
                    <a:pt x="25088" y="37182"/>
                    <a:pt x="25339" y="37245"/>
                  </a:cubicBezTo>
                  <a:cubicBezTo>
                    <a:pt x="26029" y="37391"/>
                    <a:pt x="26699" y="37642"/>
                    <a:pt x="27410" y="37705"/>
                  </a:cubicBezTo>
                  <a:cubicBezTo>
                    <a:pt x="28059" y="37789"/>
                    <a:pt x="28686" y="37872"/>
                    <a:pt x="29314" y="38019"/>
                  </a:cubicBezTo>
                  <a:cubicBezTo>
                    <a:pt x="29502" y="38082"/>
                    <a:pt x="29712" y="38061"/>
                    <a:pt x="29921" y="38061"/>
                  </a:cubicBezTo>
                  <a:cubicBezTo>
                    <a:pt x="31302" y="38061"/>
                    <a:pt x="32683" y="38019"/>
                    <a:pt x="34106" y="38019"/>
                  </a:cubicBezTo>
                  <a:cubicBezTo>
                    <a:pt x="34231" y="38019"/>
                    <a:pt x="34378" y="38019"/>
                    <a:pt x="34524" y="37998"/>
                  </a:cubicBezTo>
                  <a:cubicBezTo>
                    <a:pt x="35382" y="37768"/>
                    <a:pt x="36282" y="37559"/>
                    <a:pt x="37098" y="37287"/>
                  </a:cubicBezTo>
                  <a:cubicBezTo>
                    <a:pt x="38123" y="36973"/>
                    <a:pt x="39169" y="36701"/>
                    <a:pt x="40090" y="36136"/>
                  </a:cubicBezTo>
                  <a:cubicBezTo>
                    <a:pt x="40508" y="35906"/>
                    <a:pt x="40864" y="35613"/>
                    <a:pt x="41282" y="35362"/>
                  </a:cubicBezTo>
                  <a:cubicBezTo>
                    <a:pt x="41680" y="34567"/>
                    <a:pt x="42371" y="34002"/>
                    <a:pt x="42810" y="33248"/>
                  </a:cubicBezTo>
                  <a:cubicBezTo>
                    <a:pt x="43249" y="32432"/>
                    <a:pt x="43898" y="31721"/>
                    <a:pt x="44379" y="30905"/>
                  </a:cubicBezTo>
                  <a:cubicBezTo>
                    <a:pt x="44735" y="30319"/>
                    <a:pt x="45132" y="29712"/>
                    <a:pt x="45509" y="29105"/>
                  </a:cubicBezTo>
                  <a:cubicBezTo>
                    <a:pt x="45865" y="28436"/>
                    <a:pt x="46220" y="27745"/>
                    <a:pt x="46555" y="27055"/>
                  </a:cubicBezTo>
                  <a:close/>
                  <a:moveTo>
                    <a:pt x="7826" y="35906"/>
                  </a:moveTo>
                  <a:cubicBezTo>
                    <a:pt x="7575" y="36471"/>
                    <a:pt x="7512" y="36994"/>
                    <a:pt x="7533" y="37538"/>
                  </a:cubicBezTo>
                  <a:cubicBezTo>
                    <a:pt x="7533" y="38103"/>
                    <a:pt x="7512" y="38647"/>
                    <a:pt x="7512" y="39232"/>
                  </a:cubicBezTo>
                  <a:cubicBezTo>
                    <a:pt x="7512" y="39881"/>
                    <a:pt x="7470" y="40551"/>
                    <a:pt x="7323" y="41178"/>
                  </a:cubicBezTo>
                  <a:cubicBezTo>
                    <a:pt x="7240" y="41555"/>
                    <a:pt x="7219" y="41953"/>
                    <a:pt x="7219" y="42350"/>
                  </a:cubicBezTo>
                  <a:cubicBezTo>
                    <a:pt x="7156" y="44568"/>
                    <a:pt x="7135" y="46765"/>
                    <a:pt x="7114" y="48983"/>
                  </a:cubicBezTo>
                  <a:cubicBezTo>
                    <a:pt x="7093" y="49987"/>
                    <a:pt x="7114" y="50971"/>
                    <a:pt x="6947" y="51975"/>
                  </a:cubicBezTo>
                  <a:cubicBezTo>
                    <a:pt x="6926" y="52163"/>
                    <a:pt x="6947" y="52331"/>
                    <a:pt x="6947" y="52603"/>
                  </a:cubicBezTo>
                  <a:cubicBezTo>
                    <a:pt x="7156" y="52561"/>
                    <a:pt x="7323" y="52540"/>
                    <a:pt x="7512" y="52519"/>
                  </a:cubicBezTo>
                  <a:cubicBezTo>
                    <a:pt x="7742" y="52498"/>
                    <a:pt x="7993" y="52414"/>
                    <a:pt x="8244" y="52414"/>
                  </a:cubicBezTo>
                  <a:cubicBezTo>
                    <a:pt x="8495" y="52414"/>
                    <a:pt x="8683" y="52624"/>
                    <a:pt x="8683" y="52833"/>
                  </a:cubicBezTo>
                  <a:cubicBezTo>
                    <a:pt x="8683" y="53042"/>
                    <a:pt x="8579" y="53209"/>
                    <a:pt x="8349" y="53272"/>
                  </a:cubicBezTo>
                  <a:cubicBezTo>
                    <a:pt x="7993" y="53419"/>
                    <a:pt x="7658" y="53523"/>
                    <a:pt x="7261" y="53670"/>
                  </a:cubicBezTo>
                  <a:cubicBezTo>
                    <a:pt x="7658" y="54067"/>
                    <a:pt x="7951" y="54465"/>
                    <a:pt x="8370" y="54716"/>
                  </a:cubicBezTo>
                  <a:cubicBezTo>
                    <a:pt x="8558" y="54841"/>
                    <a:pt x="8704" y="55009"/>
                    <a:pt x="8830" y="55197"/>
                  </a:cubicBezTo>
                  <a:cubicBezTo>
                    <a:pt x="8997" y="55406"/>
                    <a:pt x="8893" y="55720"/>
                    <a:pt x="8621" y="55825"/>
                  </a:cubicBezTo>
                  <a:cubicBezTo>
                    <a:pt x="8391" y="55888"/>
                    <a:pt x="8181" y="55888"/>
                    <a:pt x="7972" y="55720"/>
                  </a:cubicBezTo>
                  <a:cubicBezTo>
                    <a:pt x="7679" y="55469"/>
                    <a:pt x="7428" y="55218"/>
                    <a:pt x="7156" y="54946"/>
                  </a:cubicBezTo>
                  <a:cubicBezTo>
                    <a:pt x="7051" y="54883"/>
                    <a:pt x="6989" y="54716"/>
                    <a:pt x="6779" y="54800"/>
                  </a:cubicBezTo>
                  <a:cubicBezTo>
                    <a:pt x="6779" y="55155"/>
                    <a:pt x="6779" y="55553"/>
                    <a:pt x="6738" y="55971"/>
                  </a:cubicBezTo>
                  <a:cubicBezTo>
                    <a:pt x="6947" y="56097"/>
                    <a:pt x="7177" y="56243"/>
                    <a:pt x="7386" y="56369"/>
                  </a:cubicBezTo>
                  <a:cubicBezTo>
                    <a:pt x="7575" y="56494"/>
                    <a:pt x="7554" y="56829"/>
                    <a:pt x="7365" y="56934"/>
                  </a:cubicBezTo>
                  <a:cubicBezTo>
                    <a:pt x="7135" y="57038"/>
                    <a:pt x="6905" y="57122"/>
                    <a:pt x="6654" y="57206"/>
                  </a:cubicBezTo>
                  <a:cubicBezTo>
                    <a:pt x="6633" y="57331"/>
                    <a:pt x="6591" y="57436"/>
                    <a:pt x="6549" y="57541"/>
                  </a:cubicBezTo>
                  <a:cubicBezTo>
                    <a:pt x="6424" y="58691"/>
                    <a:pt x="6403" y="59863"/>
                    <a:pt x="6131" y="60993"/>
                  </a:cubicBezTo>
                  <a:lnTo>
                    <a:pt x="6131" y="61077"/>
                  </a:lnTo>
                  <a:cubicBezTo>
                    <a:pt x="6131" y="61851"/>
                    <a:pt x="6110" y="62667"/>
                    <a:pt x="6110" y="63462"/>
                  </a:cubicBezTo>
                  <a:cubicBezTo>
                    <a:pt x="6110" y="63818"/>
                    <a:pt x="6173" y="64194"/>
                    <a:pt x="6382" y="64508"/>
                  </a:cubicBezTo>
                  <a:cubicBezTo>
                    <a:pt x="6528" y="64738"/>
                    <a:pt x="6696" y="64969"/>
                    <a:pt x="6863" y="65241"/>
                  </a:cubicBezTo>
                  <a:cubicBezTo>
                    <a:pt x="7595" y="65241"/>
                    <a:pt x="8328" y="65261"/>
                    <a:pt x="9102" y="65261"/>
                  </a:cubicBezTo>
                  <a:cubicBezTo>
                    <a:pt x="9228" y="65261"/>
                    <a:pt x="9374" y="65241"/>
                    <a:pt x="9520" y="65178"/>
                  </a:cubicBezTo>
                  <a:cubicBezTo>
                    <a:pt x="10002" y="64989"/>
                    <a:pt x="10504" y="65031"/>
                    <a:pt x="11027" y="65031"/>
                  </a:cubicBezTo>
                  <a:cubicBezTo>
                    <a:pt x="17409" y="65136"/>
                    <a:pt x="23790" y="65241"/>
                    <a:pt x="30193" y="65345"/>
                  </a:cubicBezTo>
                  <a:cubicBezTo>
                    <a:pt x="30758" y="65345"/>
                    <a:pt x="31281" y="65303"/>
                    <a:pt x="31825" y="65241"/>
                  </a:cubicBezTo>
                  <a:cubicBezTo>
                    <a:pt x="32411" y="65157"/>
                    <a:pt x="32997" y="65136"/>
                    <a:pt x="33604" y="65136"/>
                  </a:cubicBezTo>
                  <a:cubicBezTo>
                    <a:pt x="35068" y="65094"/>
                    <a:pt x="36554" y="65136"/>
                    <a:pt x="38018" y="65094"/>
                  </a:cubicBezTo>
                  <a:cubicBezTo>
                    <a:pt x="38709" y="65094"/>
                    <a:pt x="39378" y="64969"/>
                    <a:pt x="40069" y="64969"/>
                  </a:cubicBezTo>
                  <a:cubicBezTo>
                    <a:pt x="44086" y="65031"/>
                    <a:pt x="48125" y="65094"/>
                    <a:pt x="52142" y="65178"/>
                  </a:cubicBezTo>
                  <a:cubicBezTo>
                    <a:pt x="52414" y="65178"/>
                    <a:pt x="52665" y="65178"/>
                    <a:pt x="52895" y="65282"/>
                  </a:cubicBezTo>
                  <a:cubicBezTo>
                    <a:pt x="53523" y="65554"/>
                    <a:pt x="54213" y="65408"/>
                    <a:pt x="54841" y="65513"/>
                  </a:cubicBezTo>
                  <a:cubicBezTo>
                    <a:pt x="54925" y="65554"/>
                    <a:pt x="55092" y="65387"/>
                    <a:pt x="55134" y="65282"/>
                  </a:cubicBezTo>
                  <a:cubicBezTo>
                    <a:pt x="55176" y="65094"/>
                    <a:pt x="55176" y="64885"/>
                    <a:pt x="55176" y="64676"/>
                  </a:cubicBezTo>
                  <a:cubicBezTo>
                    <a:pt x="55218" y="64006"/>
                    <a:pt x="55113" y="63316"/>
                    <a:pt x="55448" y="62667"/>
                  </a:cubicBezTo>
                  <a:cubicBezTo>
                    <a:pt x="55511" y="62541"/>
                    <a:pt x="55469" y="62332"/>
                    <a:pt x="55490" y="62165"/>
                  </a:cubicBezTo>
                  <a:cubicBezTo>
                    <a:pt x="55531" y="60888"/>
                    <a:pt x="55552" y="59612"/>
                    <a:pt x="55573" y="58357"/>
                  </a:cubicBezTo>
                  <a:cubicBezTo>
                    <a:pt x="55573" y="58252"/>
                    <a:pt x="55552" y="58147"/>
                    <a:pt x="55552" y="57980"/>
                  </a:cubicBezTo>
                  <a:cubicBezTo>
                    <a:pt x="55280" y="58126"/>
                    <a:pt x="55071" y="58231"/>
                    <a:pt x="54841" y="58294"/>
                  </a:cubicBezTo>
                  <a:cubicBezTo>
                    <a:pt x="54674" y="58357"/>
                    <a:pt x="54464" y="58273"/>
                    <a:pt x="54402" y="58461"/>
                  </a:cubicBezTo>
                  <a:cubicBezTo>
                    <a:pt x="54318" y="58608"/>
                    <a:pt x="54255" y="58775"/>
                    <a:pt x="54255" y="58922"/>
                  </a:cubicBezTo>
                  <a:cubicBezTo>
                    <a:pt x="54234" y="59403"/>
                    <a:pt x="54234" y="59905"/>
                    <a:pt x="54234" y="60365"/>
                  </a:cubicBezTo>
                  <a:cubicBezTo>
                    <a:pt x="54234" y="60595"/>
                    <a:pt x="54255" y="60867"/>
                    <a:pt x="54151" y="61056"/>
                  </a:cubicBezTo>
                  <a:cubicBezTo>
                    <a:pt x="53899" y="61495"/>
                    <a:pt x="53941" y="61997"/>
                    <a:pt x="53941" y="62458"/>
                  </a:cubicBezTo>
                  <a:cubicBezTo>
                    <a:pt x="53941" y="62688"/>
                    <a:pt x="53941" y="62897"/>
                    <a:pt x="53920" y="63148"/>
                  </a:cubicBezTo>
                  <a:cubicBezTo>
                    <a:pt x="53879" y="63713"/>
                    <a:pt x="53481" y="63985"/>
                    <a:pt x="52895" y="63880"/>
                  </a:cubicBezTo>
                  <a:cubicBezTo>
                    <a:pt x="52770" y="63839"/>
                    <a:pt x="52644" y="63797"/>
                    <a:pt x="52518" y="63818"/>
                  </a:cubicBezTo>
                  <a:cubicBezTo>
                    <a:pt x="51954" y="63922"/>
                    <a:pt x="51389" y="63797"/>
                    <a:pt x="50845" y="64090"/>
                  </a:cubicBezTo>
                  <a:cubicBezTo>
                    <a:pt x="50677" y="64152"/>
                    <a:pt x="50447" y="64111"/>
                    <a:pt x="50259" y="64111"/>
                  </a:cubicBezTo>
                  <a:cubicBezTo>
                    <a:pt x="49401" y="64111"/>
                    <a:pt x="48564" y="64090"/>
                    <a:pt x="47706" y="64090"/>
                  </a:cubicBezTo>
                  <a:cubicBezTo>
                    <a:pt x="47246" y="64090"/>
                    <a:pt x="46785" y="64027"/>
                    <a:pt x="46367" y="64236"/>
                  </a:cubicBezTo>
                  <a:cubicBezTo>
                    <a:pt x="46241" y="64320"/>
                    <a:pt x="46032" y="64299"/>
                    <a:pt x="45865" y="64299"/>
                  </a:cubicBezTo>
                  <a:cubicBezTo>
                    <a:pt x="45446" y="64299"/>
                    <a:pt x="45007" y="64299"/>
                    <a:pt x="44588" y="64257"/>
                  </a:cubicBezTo>
                  <a:cubicBezTo>
                    <a:pt x="44212" y="64257"/>
                    <a:pt x="43856" y="64257"/>
                    <a:pt x="43521" y="64111"/>
                  </a:cubicBezTo>
                  <a:cubicBezTo>
                    <a:pt x="43333" y="64027"/>
                    <a:pt x="43040" y="64006"/>
                    <a:pt x="42852" y="64048"/>
                  </a:cubicBezTo>
                  <a:cubicBezTo>
                    <a:pt x="42099" y="64299"/>
                    <a:pt x="41345" y="64236"/>
                    <a:pt x="40592" y="64236"/>
                  </a:cubicBezTo>
                  <a:cubicBezTo>
                    <a:pt x="35277" y="64152"/>
                    <a:pt x="29963" y="64090"/>
                    <a:pt x="24648" y="63985"/>
                  </a:cubicBezTo>
                  <a:cubicBezTo>
                    <a:pt x="23895" y="63985"/>
                    <a:pt x="23121" y="64048"/>
                    <a:pt x="22409" y="63713"/>
                  </a:cubicBezTo>
                  <a:cubicBezTo>
                    <a:pt x="22347" y="63692"/>
                    <a:pt x="22305" y="63692"/>
                    <a:pt x="22242" y="63692"/>
                  </a:cubicBezTo>
                  <a:cubicBezTo>
                    <a:pt x="20882" y="63713"/>
                    <a:pt x="19522" y="63504"/>
                    <a:pt x="18162" y="63776"/>
                  </a:cubicBezTo>
                  <a:cubicBezTo>
                    <a:pt x="17806" y="63818"/>
                    <a:pt x="17430" y="63839"/>
                    <a:pt x="17074" y="63839"/>
                  </a:cubicBezTo>
                  <a:cubicBezTo>
                    <a:pt x="16258" y="63839"/>
                    <a:pt x="15421" y="63818"/>
                    <a:pt x="14605" y="63797"/>
                  </a:cubicBezTo>
                  <a:cubicBezTo>
                    <a:pt x="14375" y="63797"/>
                    <a:pt x="14145" y="63797"/>
                    <a:pt x="13935" y="63713"/>
                  </a:cubicBezTo>
                  <a:cubicBezTo>
                    <a:pt x="13517" y="63525"/>
                    <a:pt x="13098" y="63525"/>
                    <a:pt x="12680" y="63525"/>
                  </a:cubicBezTo>
                  <a:cubicBezTo>
                    <a:pt x="11864" y="63504"/>
                    <a:pt x="11027" y="63504"/>
                    <a:pt x="10211" y="63483"/>
                  </a:cubicBezTo>
                  <a:cubicBezTo>
                    <a:pt x="10002" y="63483"/>
                    <a:pt x="9834" y="63483"/>
                    <a:pt x="9625" y="63441"/>
                  </a:cubicBezTo>
                  <a:cubicBezTo>
                    <a:pt x="9311" y="63399"/>
                    <a:pt x="9102" y="63190"/>
                    <a:pt x="9123" y="62876"/>
                  </a:cubicBezTo>
                  <a:cubicBezTo>
                    <a:pt x="9165" y="62437"/>
                    <a:pt x="9269" y="61976"/>
                    <a:pt x="9374" y="61537"/>
                  </a:cubicBezTo>
                  <a:cubicBezTo>
                    <a:pt x="9416" y="61412"/>
                    <a:pt x="9479" y="61286"/>
                    <a:pt x="9458" y="61139"/>
                  </a:cubicBezTo>
                  <a:cubicBezTo>
                    <a:pt x="9311" y="60386"/>
                    <a:pt x="9541" y="59612"/>
                    <a:pt x="9207" y="58880"/>
                  </a:cubicBezTo>
                  <a:cubicBezTo>
                    <a:pt x="9144" y="58733"/>
                    <a:pt x="9207" y="58587"/>
                    <a:pt x="9207" y="58461"/>
                  </a:cubicBezTo>
                  <a:cubicBezTo>
                    <a:pt x="9248" y="56055"/>
                    <a:pt x="9269" y="53649"/>
                    <a:pt x="9332" y="51201"/>
                  </a:cubicBezTo>
                  <a:cubicBezTo>
                    <a:pt x="9332" y="50950"/>
                    <a:pt x="9332" y="50678"/>
                    <a:pt x="9437" y="50448"/>
                  </a:cubicBezTo>
                  <a:cubicBezTo>
                    <a:pt x="9583" y="50008"/>
                    <a:pt x="9625" y="49569"/>
                    <a:pt x="9625" y="49108"/>
                  </a:cubicBezTo>
                  <a:cubicBezTo>
                    <a:pt x="9688" y="45761"/>
                    <a:pt x="9792" y="42413"/>
                    <a:pt x="9876" y="39065"/>
                  </a:cubicBezTo>
                  <a:cubicBezTo>
                    <a:pt x="9876" y="38898"/>
                    <a:pt x="9897" y="38730"/>
                    <a:pt x="9897" y="38542"/>
                  </a:cubicBezTo>
                  <a:cubicBezTo>
                    <a:pt x="9939" y="38228"/>
                    <a:pt x="10064" y="38019"/>
                    <a:pt x="10357" y="37893"/>
                  </a:cubicBezTo>
                  <a:cubicBezTo>
                    <a:pt x="10692" y="37747"/>
                    <a:pt x="11843" y="37433"/>
                    <a:pt x="12303" y="37433"/>
                  </a:cubicBezTo>
                  <a:cubicBezTo>
                    <a:pt x="13914" y="37454"/>
                    <a:pt x="15505" y="37454"/>
                    <a:pt x="17074" y="37496"/>
                  </a:cubicBezTo>
                  <a:cubicBezTo>
                    <a:pt x="17681" y="37538"/>
                    <a:pt x="18267" y="37496"/>
                    <a:pt x="18790" y="37161"/>
                  </a:cubicBezTo>
                  <a:cubicBezTo>
                    <a:pt x="18873" y="37119"/>
                    <a:pt x="18957" y="37077"/>
                    <a:pt x="19041" y="37056"/>
                  </a:cubicBezTo>
                  <a:cubicBezTo>
                    <a:pt x="19773" y="36973"/>
                    <a:pt x="20443" y="36617"/>
                    <a:pt x="21196" y="36743"/>
                  </a:cubicBezTo>
                  <a:cubicBezTo>
                    <a:pt x="21259" y="36743"/>
                    <a:pt x="21342" y="36701"/>
                    <a:pt x="21468" y="36659"/>
                  </a:cubicBezTo>
                  <a:cubicBezTo>
                    <a:pt x="21091" y="36073"/>
                    <a:pt x="20463" y="35780"/>
                    <a:pt x="20087" y="35341"/>
                  </a:cubicBezTo>
                  <a:lnTo>
                    <a:pt x="19710" y="35341"/>
                  </a:lnTo>
                  <a:cubicBezTo>
                    <a:pt x="17513" y="35383"/>
                    <a:pt x="15337" y="35383"/>
                    <a:pt x="13182" y="35571"/>
                  </a:cubicBezTo>
                  <a:cubicBezTo>
                    <a:pt x="12722" y="35592"/>
                    <a:pt x="12261" y="35592"/>
                    <a:pt x="11822" y="35592"/>
                  </a:cubicBezTo>
                  <a:cubicBezTo>
                    <a:pt x="11006" y="35592"/>
                    <a:pt x="10169" y="35571"/>
                    <a:pt x="9353" y="35550"/>
                  </a:cubicBezTo>
                  <a:cubicBezTo>
                    <a:pt x="8683" y="35592"/>
                    <a:pt x="8244" y="35634"/>
                    <a:pt x="7826" y="35906"/>
                  </a:cubicBezTo>
                  <a:close/>
                  <a:moveTo>
                    <a:pt x="56264" y="54256"/>
                  </a:moveTo>
                  <a:cubicBezTo>
                    <a:pt x="56306" y="54088"/>
                    <a:pt x="56327" y="54005"/>
                    <a:pt x="56327" y="53942"/>
                  </a:cubicBezTo>
                  <a:cubicBezTo>
                    <a:pt x="56327" y="52958"/>
                    <a:pt x="56745" y="52038"/>
                    <a:pt x="56661" y="51075"/>
                  </a:cubicBezTo>
                  <a:cubicBezTo>
                    <a:pt x="56661" y="51033"/>
                    <a:pt x="56661" y="50971"/>
                    <a:pt x="56703" y="50929"/>
                  </a:cubicBezTo>
                  <a:cubicBezTo>
                    <a:pt x="56933" y="50468"/>
                    <a:pt x="56912" y="49987"/>
                    <a:pt x="56912" y="49506"/>
                  </a:cubicBezTo>
                  <a:cubicBezTo>
                    <a:pt x="56933" y="48460"/>
                    <a:pt x="56933" y="47414"/>
                    <a:pt x="56954" y="46367"/>
                  </a:cubicBezTo>
                  <a:cubicBezTo>
                    <a:pt x="57038" y="43626"/>
                    <a:pt x="57122" y="40885"/>
                    <a:pt x="57226" y="38124"/>
                  </a:cubicBezTo>
                  <a:lnTo>
                    <a:pt x="57226" y="37705"/>
                  </a:lnTo>
                  <a:cubicBezTo>
                    <a:pt x="56745" y="37077"/>
                    <a:pt x="56180" y="36847"/>
                    <a:pt x="55490" y="36701"/>
                  </a:cubicBezTo>
                  <a:cubicBezTo>
                    <a:pt x="53711" y="36303"/>
                    <a:pt x="51933" y="36010"/>
                    <a:pt x="50133" y="35780"/>
                  </a:cubicBezTo>
                  <a:cubicBezTo>
                    <a:pt x="48669" y="35592"/>
                    <a:pt x="47204" y="35383"/>
                    <a:pt x="45739" y="35257"/>
                  </a:cubicBezTo>
                  <a:cubicBezTo>
                    <a:pt x="44881" y="35173"/>
                    <a:pt x="43982" y="34985"/>
                    <a:pt x="43145" y="35069"/>
                  </a:cubicBezTo>
                  <a:cubicBezTo>
                    <a:pt x="42747" y="35445"/>
                    <a:pt x="42433" y="35822"/>
                    <a:pt x="42036" y="36136"/>
                  </a:cubicBezTo>
                  <a:cubicBezTo>
                    <a:pt x="41638" y="36429"/>
                    <a:pt x="41178" y="36659"/>
                    <a:pt x="40655" y="37056"/>
                  </a:cubicBezTo>
                  <a:cubicBezTo>
                    <a:pt x="41157" y="37077"/>
                    <a:pt x="41471" y="37077"/>
                    <a:pt x="41806" y="37119"/>
                  </a:cubicBezTo>
                  <a:cubicBezTo>
                    <a:pt x="42308" y="37140"/>
                    <a:pt x="42852" y="37077"/>
                    <a:pt x="43333" y="37224"/>
                  </a:cubicBezTo>
                  <a:cubicBezTo>
                    <a:pt x="43982" y="37370"/>
                    <a:pt x="44609" y="37412"/>
                    <a:pt x="45258" y="37412"/>
                  </a:cubicBezTo>
                  <a:cubicBezTo>
                    <a:pt x="45969" y="37433"/>
                    <a:pt x="46681" y="37433"/>
                    <a:pt x="47392" y="37433"/>
                  </a:cubicBezTo>
                  <a:cubicBezTo>
                    <a:pt x="48292" y="37454"/>
                    <a:pt x="49233" y="37412"/>
                    <a:pt x="50154" y="37726"/>
                  </a:cubicBezTo>
                  <a:cubicBezTo>
                    <a:pt x="50949" y="37998"/>
                    <a:pt x="51786" y="38144"/>
                    <a:pt x="52581" y="38375"/>
                  </a:cubicBezTo>
                  <a:cubicBezTo>
                    <a:pt x="53272" y="38563"/>
                    <a:pt x="53920" y="38793"/>
                    <a:pt x="54632" y="38877"/>
                  </a:cubicBezTo>
                  <a:cubicBezTo>
                    <a:pt x="54987" y="38898"/>
                    <a:pt x="55176" y="39044"/>
                    <a:pt x="55176" y="39400"/>
                  </a:cubicBezTo>
                  <a:cubicBezTo>
                    <a:pt x="55197" y="40048"/>
                    <a:pt x="55239" y="40697"/>
                    <a:pt x="55071" y="41325"/>
                  </a:cubicBezTo>
                  <a:cubicBezTo>
                    <a:pt x="54987" y="41639"/>
                    <a:pt x="54967" y="41932"/>
                    <a:pt x="54883" y="42245"/>
                  </a:cubicBezTo>
                  <a:cubicBezTo>
                    <a:pt x="54736" y="42978"/>
                    <a:pt x="54778" y="43710"/>
                    <a:pt x="54778" y="44442"/>
                  </a:cubicBezTo>
                  <a:cubicBezTo>
                    <a:pt x="54778" y="46828"/>
                    <a:pt x="54736" y="49192"/>
                    <a:pt x="54736" y="51577"/>
                  </a:cubicBezTo>
                  <a:cubicBezTo>
                    <a:pt x="54736" y="52205"/>
                    <a:pt x="54674" y="52833"/>
                    <a:pt x="54506" y="53440"/>
                  </a:cubicBezTo>
                  <a:cubicBezTo>
                    <a:pt x="54443" y="53628"/>
                    <a:pt x="54464" y="53795"/>
                    <a:pt x="54443" y="54005"/>
                  </a:cubicBezTo>
                  <a:cubicBezTo>
                    <a:pt x="55050" y="54381"/>
                    <a:pt x="55636" y="54256"/>
                    <a:pt x="56264" y="54256"/>
                  </a:cubicBezTo>
                  <a:close/>
                  <a:moveTo>
                    <a:pt x="6110" y="43334"/>
                  </a:moveTo>
                  <a:cubicBezTo>
                    <a:pt x="5943" y="43417"/>
                    <a:pt x="5775" y="43417"/>
                    <a:pt x="5670" y="43501"/>
                  </a:cubicBezTo>
                  <a:cubicBezTo>
                    <a:pt x="5168" y="43857"/>
                    <a:pt x="4687" y="44254"/>
                    <a:pt x="4206" y="44652"/>
                  </a:cubicBezTo>
                  <a:cubicBezTo>
                    <a:pt x="3997" y="44798"/>
                    <a:pt x="3850" y="45007"/>
                    <a:pt x="3641" y="45154"/>
                  </a:cubicBezTo>
                  <a:cubicBezTo>
                    <a:pt x="3076" y="45489"/>
                    <a:pt x="2637" y="45907"/>
                    <a:pt x="2323" y="46451"/>
                  </a:cubicBezTo>
                  <a:cubicBezTo>
                    <a:pt x="2239" y="46619"/>
                    <a:pt x="2113" y="46744"/>
                    <a:pt x="2009" y="46849"/>
                  </a:cubicBezTo>
                  <a:cubicBezTo>
                    <a:pt x="1465" y="47414"/>
                    <a:pt x="1297" y="48125"/>
                    <a:pt x="1235" y="48857"/>
                  </a:cubicBezTo>
                  <a:cubicBezTo>
                    <a:pt x="1172" y="49590"/>
                    <a:pt x="1444" y="50280"/>
                    <a:pt x="1988" y="50761"/>
                  </a:cubicBezTo>
                  <a:cubicBezTo>
                    <a:pt x="2448" y="51180"/>
                    <a:pt x="2971" y="51556"/>
                    <a:pt x="3536" y="51808"/>
                  </a:cubicBezTo>
                  <a:cubicBezTo>
                    <a:pt x="4080" y="52100"/>
                    <a:pt x="4687" y="52289"/>
                    <a:pt x="5147" y="52707"/>
                  </a:cubicBezTo>
                  <a:cubicBezTo>
                    <a:pt x="5378" y="52917"/>
                    <a:pt x="5754" y="52791"/>
                    <a:pt x="5796" y="52435"/>
                  </a:cubicBezTo>
                  <a:cubicBezTo>
                    <a:pt x="5901" y="51870"/>
                    <a:pt x="6005" y="51264"/>
                    <a:pt x="6026" y="50657"/>
                  </a:cubicBezTo>
                  <a:cubicBezTo>
                    <a:pt x="6110" y="48397"/>
                    <a:pt x="6131" y="46137"/>
                    <a:pt x="6173" y="43857"/>
                  </a:cubicBezTo>
                  <a:cubicBezTo>
                    <a:pt x="6173" y="43731"/>
                    <a:pt x="6152" y="43585"/>
                    <a:pt x="6110" y="43334"/>
                  </a:cubicBezTo>
                  <a:close/>
                  <a:moveTo>
                    <a:pt x="58042" y="42748"/>
                  </a:moveTo>
                  <a:cubicBezTo>
                    <a:pt x="58000" y="43187"/>
                    <a:pt x="57980" y="43438"/>
                    <a:pt x="57980" y="43731"/>
                  </a:cubicBezTo>
                  <a:cubicBezTo>
                    <a:pt x="57959" y="45802"/>
                    <a:pt x="57938" y="47853"/>
                    <a:pt x="57875" y="49924"/>
                  </a:cubicBezTo>
                  <a:cubicBezTo>
                    <a:pt x="57875" y="50238"/>
                    <a:pt x="57875" y="50552"/>
                    <a:pt x="57749" y="50845"/>
                  </a:cubicBezTo>
                  <a:cubicBezTo>
                    <a:pt x="57582" y="51243"/>
                    <a:pt x="57582" y="51598"/>
                    <a:pt x="57561" y="51996"/>
                  </a:cubicBezTo>
                  <a:cubicBezTo>
                    <a:pt x="57561" y="52289"/>
                    <a:pt x="57582" y="52582"/>
                    <a:pt x="57477" y="52833"/>
                  </a:cubicBezTo>
                  <a:cubicBezTo>
                    <a:pt x="57310" y="53314"/>
                    <a:pt x="57310" y="53774"/>
                    <a:pt x="57331" y="54256"/>
                  </a:cubicBezTo>
                  <a:cubicBezTo>
                    <a:pt x="57331" y="54297"/>
                    <a:pt x="57352" y="54360"/>
                    <a:pt x="57415" y="54465"/>
                  </a:cubicBezTo>
                  <a:cubicBezTo>
                    <a:pt x="57561" y="54507"/>
                    <a:pt x="57749" y="54590"/>
                    <a:pt x="57959" y="54653"/>
                  </a:cubicBezTo>
                  <a:cubicBezTo>
                    <a:pt x="58712" y="53942"/>
                    <a:pt x="59507" y="53230"/>
                    <a:pt x="60177" y="52435"/>
                  </a:cubicBezTo>
                  <a:cubicBezTo>
                    <a:pt x="61327" y="51138"/>
                    <a:pt x="61829" y="49632"/>
                    <a:pt x="61411" y="47895"/>
                  </a:cubicBezTo>
                  <a:cubicBezTo>
                    <a:pt x="61348" y="47727"/>
                    <a:pt x="61348" y="47560"/>
                    <a:pt x="61348" y="47393"/>
                  </a:cubicBezTo>
                  <a:cubicBezTo>
                    <a:pt x="61390" y="46849"/>
                    <a:pt x="61160" y="46347"/>
                    <a:pt x="60909" y="45886"/>
                  </a:cubicBezTo>
                  <a:cubicBezTo>
                    <a:pt x="60302" y="44840"/>
                    <a:pt x="59465" y="43982"/>
                    <a:pt x="58628" y="43166"/>
                  </a:cubicBezTo>
                  <a:cubicBezTo>
                    <a:pt x="58524" y="43020"/>
                    <a:pt x="58314" y="42957"/>
                    <a:pt x="58042" y="42748"/>
                  </a:cubicBezTo>
                  <a:close/>
                  <a:moveTo>
                    <a:pt x="15149" y="25339"/>
                  </a:moveTo>
                  <a:lnTo>
                    <a:pt x="14689" y="25339"/>
                  </a:lnTo>
                  <a:cubicBezTo>
                    <a:pt x="14312" y="25297"/>
                    <a:pt x="13956" y="25423"/>
                    <a:pt x="13726" y="25716"/>
                  </a:cubicBezTo>
                  <a:cubicBezTo>
                    <a:pt x="13621" y="25841"/>
                    <a:pt x="13454" y="25946"/>
                    <a:pt x="13391" y="26072"/>
                  </a:cubicBezTo>
                  <a:cubicBezTo>
                    <a:pt x="13266" y="26281"/>
                    <a:pt x="13119" y="26532"/>
                    <a:pt x="13098" y="26762"/>
                  </a:cubicBezTo>
                  <a:cubicBezTo>
                    <a:pt x="13036" y="27411"/>
                    <a:pt x="13077" y="28038"/>
                    <a:pt x="13308" y="28666"/>
                  </a:cubicBezTo>
                  <a:cubicBezTo>
                    <a:pt x="13559" y="29336"/>
                    <a:pt x="14082" y="29712"/>
                    <a:pt x="14668" y="29963"/>
                  </a:cubicBezTo>
                  <a:cubicBezTo>
                    <a:pt x="15128" y="30173"/>
                    <a:pt x="15693" y="30235"/>
                    <a:pt x="16216" y="30340"/>
                  </a:cubicBezTo>
                  <a:cubicBezTo>
                    <a:pt x="16342" y="30361"/>
                    <a:pt x="16467" y="30319"/>
                    <a:pt x="16634" y="30319"/>
                  </a:cubicBezTo>
                  <a:cubicBezTo>
                    <a:pt x="16572" y="30068"/>
                    <a:pt x="16551" y="29921"/>
                    <a:pt x="16488" y="29754"/>
                  </a:cubicBezTo>
                  <a:cubicBezTo>
                    <a:pt x="16174" y="28896"/>
                    <a:pt x="16028" y="28017"/>
                    <a:pt x="15965" y="27097"/>
                  </a:cubicBezTo>
                  <a:cubicBezTo>
                    <a:pt x="15944" y="26406"/>
                    <a:pt x="15735" y="25883"/>
                    <a:pt x="15254" y="25444"/>
                  </a:cubicBezTo>
                  <a:cubicBezTo>
                    <a:pt x="15212" y="25444"/>
                    <a:pt x="15191" y="25423"/>
                    <a:pt x="15149" y="25339"/>
                  </a:cubicBezTo>
                  <a:close/>
                  <a:moveTo>
                    <a:pt x="48376" y="26092"/>
                  </a:moveTo>
                  <a:cubicBezTo>
                    <a:pt x="48250" y="26260"/>
                    <a:pt x="48125" y="26427"/>
                    <a:pt x="47957" y="26532"/>
                  </a:cubicBezTo>
                  <a:cubicBezTo>
                    <a:pt x="47580" y="26804"/>
                    <a:pt x="47413" y="27201"/>
                    <a:pt x="47225" y="27620"/>
                  </a:cubicBezTo>
                  <a:cubicBezTo>
                    <a:pt x="46995" y="28227"/>
                    <a:pt x="46744" y="28833"/>
                    <a:pt x="46451" y="29398"/>
                  </a:cubicBezTo>
                  <a:cubicBezTo>
                    <a:pt x="46325" y="29712"/>
                    <a:pt x="46137" y="30005"/>
                    <a:pt x="45969" y="30319"/>
                  </a:cubicBezTo>
                  <a:cubicBezTo>
                    <a:pt x="46116" y="30382"/>
                    <a:pt x="46179" y="30507"/>
                    <a:pt x="46262" y="30528"/>
                  </a:cubicBezTo>
                  <a:cubicBezTo>
                    <a:pt x="46555" y="30570"/>
                    <a:pt x="46806" y="30528"/>
                    <a:pt x="47099" y="30445"/>
                  </a:cubicBezTo>
                  <a:cubicBezTo>
                    <a:pt x="48104" y="30110"/>
                    <a:pt x="48836" y="29398"/>
                    <a:pt x="49526" y="28666"/>
                  </a:cubicBezTo>
                  <a:cubicBezTo>
                    <a:pt x="49631" y="28561"/>
                    <a:pt x="49694" y="28436"/>
                    <a:pt x="49736" y="28310"/>
                  </a:cubicBezTo>
                  <a:cubicBezTo>
                    <a:pt x="49903" y="27745"/>
                    <a:pt x="50049" y="27201"/>
                    <a:pt x="49924" y="26657"/>
                  </a:cubicBezTo>
                  <a:cubicBezTo>
                    <a:pt x="49526" y="26260"/>
                    <a:pt x="49108" y="25904"/>
                    <a:pt x="48376" y="26092"/>
                  </a:cubicBezTo>
                  <a:close/>
                  <a:moveTo>
                    <a:pt x="54423" y="57415"/>
                  </a:moveTo>
                  <a:cubicBezTo>
                    <a:pt x="54485" y="57457"/>
                    <a:pt x="54527" y="57499"/>
                    <a:pt x="54590" y="57520"/>
                  </a:cubicBezTo>
                  <a:cubicBezTo>
                    <a:pt x="54799" y="57143"/>
                    <a:pt x="55113" y="56997"/>
                    <a:pt x="55448" y="56913"/>
                  </a:cubicBezTo>
                  <a:cubicBezTo>
                    <a:pt x="55511" y="56892"/>
                    <a:pt x="55552" y="56787"/>
                    <a:pt x="55657" y="56683"/>
                  </a:cubicBezTo>
                  <a:cubicBezTo>
                    <a:pt x="55197" y="56683"/>
                    <a:pt x="54862" y="56662"/>
                    <a:pt x="54464" y="56662"/>
                  </a:cubicBezTo>
                  <a:cubicBezTo>
                    <a:pt x="54443" y="56934"/>
                    <a:pt x="54423" y="57185"/>
                    <a:pt x="54423" y="57415"/>
                  </a:cubicBezTo>
                  <a:close/>
                  <a:moveTo>
                    <a:pt x="54527" y="55030"/>
                  </a:moveTo>
                  <a:cubicBezTo>
                    <a:pt x="54443" y="55344"/>
                    <a:pt x="54527" y="55469"/>
                    <a:pt x="54736" y="55448"/>
                  </a:cubicBezTo>
                  <a:cubicBezTo>
                    <a:pt x="54967" y="55406"/>
                    <a:pt x="55218" y="55302"/>
                    <a:pt x="55531" y="55197"/>
                  </a:cubicBezTo>
                  <a:cubicBezTo>
                    <a:pt x="55134" y="55113"/>
                    <a:pt x="54841" y="55093"/>
                    <a:pt x="54527" y="5503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02;p35">
              <a:extLst>
                <a:ext uri="{FF2B5EF4-FFF2-40B4-BE49-F238E27FC236}">
                  <a16:creationId xmlns:a16="http://schemas.microsoft.com/office/drawing/2014/main" id="{443A4EE8-D6CB-3D51-7F53-13C50AC13F31}"/>
                </a:ext>
              </a:extLst>
            </p:cNvPr>
            <p:cNvSpPr/>
            <p:nvPr/>
          </p:nvSpPr>
          <p:spPr>
            <a:xfrm>
              <a:off x="6567150" y="2642588"/>
              <a:ext cx="348400" cy="196175"/>
            </a:xfrm>
            <a:custGeom>
              <a:avLst/>
              <a:gdLst/>
              <a:ahLst/>
              <a:cxnLst/>
              <a:rect l="l" t="t" r="r" b="b"/>
              <a:pathLst>
                <a:path w="13936" h="7847" extrusionOk="0">
                  <a:moveTo>
                    <a:pt x="460" y="1256"/>
                  </a:moveTo>
                  <a:cubicBezTo>
                    <a:pt x="293" y="1109"/>
                    <a:pt x="147" y="984"/>
                    <a:pt x="21" y="879"/>
                  </a:cubicBezTo>
                  <a:cubicBezTo>
                    <a:pt x="0" y="837"/>
                    <a:pt x="21" y="816"/>
                    <a:pt x="21" y="733"/>
                  </a:cubicBezTo>
                  <a:cubicBezTo>
                    <a:pt x="293" y="503"/>
                    <a:pt x="607" y="272"/>
                    <a:pt x="1004" y="293"/>
                  </a:cubicBezTo>
                  <a:cubicBezTo>
                    <a:pt x="1109" y="293"/>
                    <a:pt x="1256" y="293"/>
                    <a:pt x="1360" y="272"/>
                  </a:cubicBezTo>
                  <a:cubicBezTo>
                    <a:pt x="2448" y="0"/>
                    <a:pt x="3557" y="42"/>
                    <a:pt x="4645" y="42"/>
                  </a:cubicBezTo>
                  <a:cubicBezTo>
                    <a:pt x="6507" y="63"/>
                    <a:pt x="8328" y="63"/>
                    <a:pt x="10190" y="84"/>
                  </a:cubicBezTo>
                  <a:cubicBezTo>
                    <a:pt x="10587" y="84"/>
                    <a:pt x="10985" y="84"/>
                    <a:pt x="11383" y="251"/>
                  </a:cubicBezTo>
                  <a:cubicBezTo>
                    <a:pt x="11634" y="356"/>
                    <a:pt x="11927" y="314"/>
                    <a:pt x="12220" y="314"/>
                  </a:cubicBezTo>
                  <a:cubicBezTo>
                    <a:pt x="12596" y="314"/>
                    <a:pt x="12889" y="482"/>
                    <a:pt x="13224" y="649"/>
                  </a:cubicBezTo>
                  <a:cubicBezTo>
                    <a:pt x="13831" y="1005"/>
                    <a:pt x="13935" y="1465"/>
                    <a:pt x="13914" y="2072"/>
                  </a:cubicBezTo>
                  <a:cubicBezTo>
                    <a:pt x="13914" y="2490"/>
                    <a:pt x="13789" y="2825"/>
                    <a:pt x="13517" y="3139"/>
                  </a:cubicBezTo>
                  <a:cubicBezTo>
                    <a:pt x="13015" y="3788"/>
                    <a:pt x="12554" y="4478"/>
                    <a:pt x="12073" y="5127"/>
                  </a:cubicBezTo>
                  <a:cubicBezTo>
                    <a:pt x="11759" y="5608"/>
                    <a:pt x="11320" y="5964"/>
                    <a:pt x="11111" y="6508"/>
                  </a:cubicBezTo>
                  <a:cubicBezTo>
                    <a:pt x="10525" y="6989"/>
                    <a:pt x="9897" y="7303"/>
                    <a:pt x="9186" y="7491"/>
                  </a:cubicBezTo>
                  <a:cubicBezTo>
                    <a:pt x="7658" y="7847"/>
                    <a:pt x="6152" y="7679"/>
                    <a:pt x="4624" y="7596"/>
                  </a:cubicBezTo>
                  <a:cubicBezTo>
                    <a:pt x="3955" y="7554"/>
                    <a:pt x="3327" y="7219"/>
                    <a:pt x="2762" y="6842"/>
                  </a:cubicBezTo>
                  <a:cubicBezTo>
                    <a:pt x="2532" y="6654"/>
                    <a:pt x="2511" y="6257"/>
                    <a:pt x="2176" y="6068"/>
                  </a:cubicBezTo>
                  <a:cubicBezTo>
                    <a:pt x="1904" y="5943"/>
                    <a:pt x="1779" y="5608"/>
                    <a:pt x="1569" y="5357"/>
                  </a:cubicBezTo>
                  <a:cubicBezTo>
                    <a:pt x="1256" y="4980"/>
                    <a:pt x="1067" y="4520"/>
                    <a:pt x="984" y="4060"/>
                  </a:cubicBezTo>
                  <a:cubicBezTo>
                    <a:pt x="963" y="3955"/>
                    <a:pt x="942" y="3829"/>
                    <a:pt x="921" y="3746"/>
                  </a:cubicBezTo>
                  <a:cubicBezTo>
                    <a:pt x="565" y="2972"/>
                    <a:pt x="335" y="2155"/>
                    <a:pt x="460" y="1256"/>
                  </a:cubicBezTo>
                  <a:close/>
                  <a:moveTo>
                    <a:pt x="1444" y="900"/>
                  </a:moveTo>
                  <a:cubicBezTo>
                    <a:pt x="1402" y="1528"/>
                    <a:pt x="1360" y="2093"/>
                    <a:pt x="1590" y="2679"/>
                  </a:cubicBezTo>
                  <a:cubicBezTo>
                    <a:pt x="1779" y="3076"/>
                    <a:pt x="1862" y="3495"/>
                    <a:pt x="1988" y="3871"/>
                  </a:cubicBezTo>
                  <a:cubicBezTo>
                    <a:pt x="2176" y="4562"/>
                    <a:pt x="2448" y="5168"/>
                    <a:pt x="3076" y="5503"/>
                  </a:cubicBezTo>
                  <a:cubicBezTo>
                    <a:pt x="3181" y="5545"/>
                    <a:pt x="3264" y="5629"/>
                    <a:pt x="3327" y="5733"/>
                  </a:cubicBezTo>
                  <a:cubicBezTo>
                    <a:pt x="3871" y="6529"/>
                    <a:pt x="4729" y="6801"/>
                    <a:pt x="5587" y="6863"/>
                  </a:cubicBezTo>
                  <a:cubicBezTo>
                    <a:pt x="7763" y="7010"/>
                    <a:pt x="8035" y="6905"/>
                    <a:pt x="9981" y="5964"/>
                  </a:cubicBezTo>
                  <a:cubicBezTo>
                    <a:pt x="10023" y="5964"/>
                    <a:pt x="10043" y="5943"/>
                    <a:pt x="10064" y="5943"/>
                  </a:cubicBezTo>
                  <a:cubicBezTo>
                    <a:pt x="10336" y="5859"/>
                    <a:pt x="10483" y="5692"/>
                    <a:pt x="10650" y="5482"/>
                  </a:cubicBezTo>
                  <a:cubicBezTo>
                    <a:pt x="10985" y="5022"/>
                    <a:pt x="11341" y="4583"/>
                    <a:pt x="11696" y="4143"/>
                  </a:cubicBezTo>
                  <a:cubicBezTo>
                    <a:pt x="12115" y="3599"/>
                    <a:pt x="12492" y="3076"/>
                    <a:pt x="12868" y="2490"/>
                  </a:cubicBezTo>
                  <a:cubicBezTo>
                    <a:pt x="13224" y="1925"/>
                    <a:pt x="12868" y="1235"/>
                    <a:pt x="12178" y="1214"/>
                  </a:cubicBezTo>
                  <a:cubicBezTo>
                    <a:pt x="11738" y="1193"/>
                    <a:pt x="11299" y="1193"/>
                    <a:pt x="10859" y="1005"/>
                  </a:cubicBezTo>
                  <a:cubicBezTo>
                    <a:pt x="10650" y="921"/>
                    <a:pt x="10399" y="942"/>
                    <a:pt x="10169" y="921"/>
                  </a:cubicBezTo>
                  <a:cubicBezTo>
                    <a:pt x="8056" y="837"/>
                    <a:pt x="5921" y="795"/>
                    <a:pt x="3787" y="712"/>
                  </a:cubicBezTo>
                  <a:cubicBezTo>
                    <a:pt x="3034" y="649"/>
                    <a:pt x="2281" y="691"/>
                    <a:pt x="1444" y="9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03;p35">
              <a:extLst>
                <a:ext uri="{FF2B5EF4-FFF2-40B4-BE49-F238E27FC236}">
                  <a16:creationId xmlns:a16="http://schemas.microsoft.com/office/drawing/2014/main" id="{1E024F32-0D3C-A8C5-BF2F-6AE4E45E71CF}"/>
                </a:ext>
              </a:extLst>
            </p:cNvPr>
            <p:cNvSpPr/>
            <p:nvPr/>
          </p:nvSpPr>
          <p:spPr>
            <a:xfrm>
              <a:off x="6866350" y="2540063"/>
              <a:ext cx="48675" cy="46575"/>
            </a:xfrm>
            <a:custGeom>
              <a:avLst/>
              <a:gdLst/>
              <a:ahLst/>
              <a:cxnLst/>
              <a:rect l="l" t="t" r="r" b="b"/>
              <a:pathLst>
                <a:path w="1947" h="1863" extrusionOk="0">
                  <a:moveTo>
                    <a:pt x="942" y="0"/>
                  </a:moveTo>
                  <a:lnTo>
                    <a:pt x="1026" y="0"/>
                  </a:lnTo>
                  <a:cubicBezTo>
                    <a:pt x="1653" y="21"/>
                    <a:pt x="1946" y="398"/>
                    <a:pt x="1800" y="1026"/>
                  </a:cubicBezTo>
                  <a:cubicBezTo>
                    <a:pt x="1737" y="1465"/>
                    <a:pt x="1235" y="1863"/>
                    <a:pt x="837" y="1842"/>
                  </a:cubicBezTo>
                  <a:cubicBezTo>
                    <a:pt x="398" y="1779"/>
                    <a:pt x="21" y="1381"/>
                    <a:pt x="0" y="921"/>
                  </a:cubicBezTo>
                  <a:cubicBezTo>
                    <a:pt x="0" y="230"/>
                    <a:pt x="252" y="0"/>
                    <a:pt x="94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04;p35">
              <a:extLst>
                <a:ext uri="{FF2B5EF4-FFF2-40B4-BE49-F238E27FC236}">
                  <a16:creationId xmlns:a16="http://schemas.microsoft.com/office/drawing/2014/main" id="{FBEC295D-7D55-063E-BB39-A2FF5D85C2E9}"/>
                </a:ext>
              </a:extLst>
            </p:cNvPr>
            <p:cNvSpPr/>
            <p:nvPr/>
          </p:nvSpPr>
          <p:spPr>
            <a:xfrm>
              <a:off x="6514825" y="2540588"/>
              <a:ext cx="39775" cy="45000"/>
            </a:xfrm>
            <a:custGeom>
              <a:avLst/>
              <a:gdLst/>
              <a:ahLst/>
              <a:cxnLst/>
              <a:rect l="l" t="t" r="r" b="b"/>
              <a:pathLst>
                <a:path w="1591" h="1800" extrusionOk="0">
                  <a:moveTo>
                    <a:pt x="22" y="837"/>
                  </a:moveTo>
                  <a:cubicBezTo>
                    <a:pt x="43" y="733"/>
                    <a:pt x="43" y="586"/>
                    <a:pt x="105" y="398"/>
                  </a:cubicBezTo>
                  <a:cubicBezTo>
                    <a:pt x="147" y="189"/>
                    <a:pt x="315" y="63"/>
                    <a:pt x="524" y="21"/>
                  </a:cubicBezTo>
                  <a:cubicBezTo>
                    <a:pt x="670" y="0"/>
                    <a:pt x="859" y="0"/>
                    <a:pt x="1005" y="21"/>
                  </a:cubicBezTo>
                  <a:cubicBezTo>
                    <a:pt x="1298" y="63"/>
                    <a:pt x="1486" y="209"/>
                    <a:pt x="1528" y="502"/>
                  </a:cubicBezTo>
                  <a:cubicBezTo>
                    <a:pt x="1570" y="691"/>
                    <a:pt x="1591" y="900"/>
                    <a:pt x="1570" y="1067"/>
                  </a:cubicBezTo>
                  <a:cubicBezTo>
                    <a:pt x="1507" y="1590"/>
                    <a:pt x="1277" y="1800"/>
                    <a:pt x="733" y="1779"/>
                  </a:cubicBezTo>
                  <a:cubicBezTo>
                    <a:pt x="231" y="1779"/>
                    <a:pt x="22" y="1549"/>
                    <a:pt x="1" y="1046"/>
                  </a:cubicBezTo>
                  <a:cubicBezTo>
                    <a:pt x="1" y="1026"/>
                    <a:pt x="22" y="984"/>
                    <a:pt x="22" y="83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305;p35">
              <a:extLst>
                <a:ext uri="{FF2B5EF4-FFF2-40B4-BE49-F238E27FC236}">
                  <a16:creationId xmlns:a16="http://schemas.microsoft.com/office/drawing/2014/main" id="{8E9E2372-C390-4572-70F6-D90FA4167946}"/>
                </a:ext>
              </a:extLst>
            </p:cNvPr>
            <p:cNvSpPr/>
            <p:nvPr/>
          </p:nvSpPr>
          <p:spPr>
            <a:xfrm>
              <a:off x="7075050" y="3147888"/>
              <a:ext cx="124525" cy="213450"/>
            </a:xfrm>
            <a:custGeom>
              <a:avLst/>
              <a:gdLst/>
              <a:ahLst/>
              <a:cxnLst/>
              <a:rect l="l" t="t" r="r" b="b"/>
              <a:pathLst>
                <a:path w="4981" h="8538" extrusionOk="0">
                  <a:moveTo>
                    <a:pt x="3976" y="796"/>
                  </a:moveTo>
                  <a:cubicBezTo>
                    <a:pt x="4165" y="586"/>
                    <a:pt x="4228" y="335"/>
                    <a:pt x="4562" y="356"/>
                  </a:cubicBezTo>
                  <a:cubicBezTo>
                    <a:pt x="4792" y="377"/>
                    <a:pt x="4918" y="607"/>
                    <a:pt x="4918" y="1026"/>
                  </a:cubicBezTo>
                  <a:cubicBezTo>
                    <a:pt x="4939" y="2783"/>
                    <a:pt x="4981" y="4541"/>
                    <a:pt x="4981" y="6299"/>
                  </a:cubicBezTo>
                  <a:cubicBezTo>
                    <a:pt x="4981" y="7345"/>
                    <a:pt x="4290" y="8119"/>
                    <a:pt x="3265" y="8349"/>
                  </a:cubicBezTo>
                  <a:cubicBezTo>
                    <a:pt x="2679" y="8516"/>
                    <a:pt x="2051" y="8537"/>
                    <a:pt x="1445" y="8328"/>
                  </a:cubicBezTo>
                  <a:cubicBezTo>
                    <a:pt x="1256" y="8244"/>
                    <a:pt x="1068" y="8182"/>
                    <a:pt x="1068" y="7931"/>
                  </a:cubicBezTo>
                  <a:cubicBezTo>
                    <a:pt x="1068" y="7721"/>
                    <a:pt x="1256" y="7554"/>
                    <a:pt x="1528" y="7491"/>
                  </a:cubicBezTo>
                  <a:cubicBezTo>
                    <a:pt x="1779" y="7428"/>
                    <a:pt x="2010" y="7470"/>
                    <a:pt x="2282" y="7428"/>
                  </a:cubicBezTo>
                  <a:cubicBezTo>
                    <a:pt x="2575" y="7408"/>
                    <a:pt x="2847" y="7387"/>
                    <a:pt x="3119" y="7303"/>
                  </a:cubicBezTo>
                  <a:cubicBezTo>
                    <a:pt x="3579" y="7177"/>
                    <a:pt x="3893" y="6843"/>
                    <a:pt x="3935" y="6340"/>
                  </a:cubicBezTo>
                  <a:cubicBezTo>
                    <a:pt x="3976" y="5755"/>
                    <a:pt x="3956" y="5169"/>
                    <a:pt x="3956" y="4604"/>
                  </a:cubicBezTo>
                  <a:cubicBezTo>
                    <a:pt x="3725" y="4478"/>
                    <a:pt x="3642" y="4604"/>
                    <a:pt x="3537" y="4708"/>
                  </a:cubicBezTo>
                  <a:cubicBezTo>
                    <a:pt x="3160" y="5085"/>
                    <a:pt x="2721" y="5190"/>
                    <a:pt x="2198" y="5169"/>
                  </a:cubicBezTo>
                  <a:cubicBezTo>
                    <a:pt x="1779" y="5127"/>
                    <a:pt x="1361" y="5106"/>
                    <a:pt x="963" y="4897"/>
                  </a:cubicBezTo>
                  <a:cubicBezTo>
                    <a:pt x="378" y="4583"/>
                    <a:pt x="1" y="4143"/>
                    <a:pt x="64" y="3411"/>
                  </a:cubicBezTo>
                  <a:cubicBezTo>
                    <a:pt x="85" y="3118"/>
                    <a:pt x="64" y="2825"/>
                    <a:pt x="85" y="2574"/>
                  </a:cubicBezTo>
                  <a:cubicBezTo>
                    <a:pt x="210" y="1570"/>
                    <a:pt x="754" y="817"/>
                    <a:pt x="1633" y="356"/>
                  </a:cubicBezTo>
                  <a:cubicBezTo>
                    <a:pt x="2261" y="1"/>
                    <a:pt x="2930" y="63"/>
                    <a:pt x="3558" y="482"/>
                  </a:cubicBezTo>
                  <a:cubicBezTo>
                    <a:pt x="3746" y="566"/>
                    <a:pt x="3851" y="691"/>
                    <a:pt x="3976" y="796"/>
                  </a:cubicBezTo>
                  <a:close/>
                  <a:moveTo>
                    <a:pt x="3997" y="2051"/>
                  </a:moveTo>
                  <a:cubicBezTo>
                    <a:pt x="3767" y="1758"/>
                    <a:pt x="3579" y="1528"/>
                    <a:pt x="3370" y="1298"/>
                  </a:cubicBezTo>
                  <a:cubicBezTo>
                    <a:pt x="3223" y="1110"/>
                    <a:pt x="3035" y="1026"/>
                    <a:pt x="2784" y="1005"/>
                  </a:cubicBezTo>
                  <a:cubicBezTo>
                    <a:pt x="2365" y="1005"/>
                    <a:pt x="2010" y="1110"/>
                    <a:pt x="1696" y="1423"/>
                  </a:cubicBezTo>
                  <a:cubicBezTo>
                    <a:pt x="1110" y="2030"/>
                    <a:pt x="1026" y="2762"/>
                    <a:pt x="1110" y="3537"/>
                  </a:cubicBezTo>
                  <a:cubicBezTo>
                    <a:pt x="1131" y="3788"/>
                    <a:pt x="1277" y="3892"/>
                    <a:pt x="1466" y="3955"/>
                  </a:cubicBezTo>
                  <a:cubicBezTo>
                    <a:pt x="2198" y="4311"/>
                    <a:pt x="2784" y="4164"/>
                    <a:pt x="3223" y="3495"/>
                  </a:cubicBezTo>
                  <a:cubicBezTo>
                    <a:pt x="3537" y="3055"/>
                    <a:pt x="3767" y="2532"/>
                    <a:pt x="3997" y="20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306;p35">
              <a:extLst>
                <a:ext uri="{FF2B5EF4-FFF2-40B4-BE49-F238E27FC236}">
                  <a16:creationId xmlns:a16="http://schemas.microsoft.com/office/drawing/2014/main" id="{A6EDC9EC-F1B7-9844-441A-BD27183E96C0}"/>
                </a:ext>
              </a:extLst>
            </p:cNvPr>
            <p:cNvSpPr/>
            <p:nvPr/>
          </p:nvSpPr>
          <p:spPr>
            <a:xfrm>
              <a:off x="6522675" y="3078838"/>
              <a:ext cx="117200" cy="203500"/>
            </a:xfrm>
            <a:custGeom>
              <a:avLst/>
              <a:gdLst/>
              <a:ahLst/>
              <a:cxnLst/>
              <a:rect l="l" t="t" r="r" b="b"/>
              <a:pathLst>
                <a:path w="4688" h="8140" extrusionOk="0">
                  <a:moveTo>
                    <a:pt x="3432" y="5985"/>
                  </a:moveTo>
                  <a:cubicBezTo>
                    <a:pt x="3118" y="6257"/>
                    <a:pt x="2930" y="6403"/>
                    <a:pt x="2742" y="6550"/>
                  </a:cubicBezTo>
                  <a:cubicBezTo>
                    <a:pt x="2135" y="6989"/>
                    <a:pt x="1465" y="6989"/>
                    <a:pt x="817" y="6675"/>
                  </a:cubicBezTo>
                  <a:cubicBezTo>
                    <a:pt x="294" y="6403"/>
                    <a:pt x="22" y="5985"/>
                    <a:pt x="22" y="5357"/>
                  </a:cubicBezTo>
                  <a:cubicBezTo>
                    <a:pt x="1" y="4457"/>
                    <a:pt x="231" y="3641"/>
                    <a:pt x="817" y="2909"/>
                  </a:cubicBezTo>
                  <a:cubicBezTo>
                    <a:pt x="1465" y="2051"/>
                    <a:pt x="2239" y="1905"/>
                    <a:pt x="3181" y="2470"/>
                  </a:cubicBezTo>
                  <a:cubicBezTo>
                    <a:pt x="3265" y="2511"/>
                    <a:pt x="3348" y="2511"/>
                    <a:pt x="3453" y="2574"/>
                  </a:cubicBezTo>
                  <a:cubicBezTo>
                    <a:pt x="3537" y="2072"/>
                    <a:pt x="3537" y="1591"/>
                    <a:pt x="3495" y="1110"/>
                  </a:cubicBezTo>
                  <a:lnTo>
                    <a:pt x="2867" y="859"/>
                  </a:lnTo>
                  <a:cubicBezTo>
                    <a:pt x="2658" y="796"/>
                    <a:pt x="2428" y="733"/>
                    <a:pt x="2219" y="670"/>
                  </a:cubicBezTo>
                  <a:cubicBezTo>
                    <a:pt x="1967" y="587"/>
                    <a:pt x="1821" y="419"/>
                    <a:pt x="1905" y="252"/>
                  </a:cubicBezTo>
                  <a:cubicBezTo>
                    <a:pt x="1988" y="105"/>
                    <a:pt x="2177" y="1"/>
                    <a:pt x="2428" y="84"/>
                  </a:cubicBezTo>
                  <a:cubicBezTo>
                    <a:pt x="2909" y="189"/>
                    <a:pt x="3369" y="315"/>
                    <a:pt x="3809" y="440"/>
                  </a:cubicBezTo>
                  <a:cubicBezTo>
                    <a:pt x="4206" y="545"/>
                    <a:pt x="4436" y="817"/>
                    <a:pt x="4436" y="1256"/>
                  </a:cubicBezTo>
                  <a:lnTo>
                    <a:pt x="4436" y="2198"/>
                  </a:lnTo>
                  <a:cubicBezTo>
                    <a:pt x="4436" y="2511"/>
                    <a:pt x="4415" y="2804"/>
                    <a:pt x="4604" y="3118"/>
                  </a:cubicBezTo>
                  <a:cubicBezTo>
                    <a:pt x="4687" y="3265"/>
                    <a:pt x="4687" y="3495"/>
                    <a:pt x="4646" y="3683"/>
                  </a:cubicBezTo>
                  <a:cubicBezTo>
                    <a:pt x="4499" y="4939"/>
                    <a:pt x="4436" y="6236"/>
                    <a:pt x="4583" y="7512"/>
                  </a:cubicBezTo>
                  <a:cubicBezTo>
                    <a:pt x="4604" y="7826"/>
                    <a:pt x="4478" y="8035"/>
                    <a:pt x="4206" y="8077"/>
                  </a:cubicBezTo>
                  <a:cubicBezTo>
                    <a:pt x="3892" y="8140"/>
                    <a:pt x="3599" y="8014"/>
                    <a:pt x="3537" y="7721"/>
                  </a:cubicBezTo>
                  <a:cubicBezTo>
                    <a:pt x="3474" y="7533"/>
                    <a:pt x="3474" y="7324"/>
                    <a:pt x="3474" y="7136"/>
                  </a:cubicBezTo>
                  <a:cubicBezTo>
                    <a:pt x="3432" y="6759"/>
                    <a:pt x="3453" y="6466"/>
                    <a:pt x="3432" y="5985"/>
                  </a:cubicBezTo>
                  <a:close/>
                  <a:moveTo>
                    <a:pt x="3453" y="4102"/>
                  </a:moveTo>
                  <a:cubicBezTo>
                    <a:pt x="3307" y="3872"/>
                    <a:pt x="3160" y="3662"/>
                    <a:pt x="3055" y="3453"/>
                  </a:cubicBezTo>
                  <a:cubicBezTo>
                    <a:pt x="2700" y="2804"/>
                    <a:pt x="2114" y="2742"/>
                    <a:pt x="1654" y="3348"/>
                  </a:cubicBezTo>
                  <a:cubicBezTo>
                    <a:pt x="1193" y="3934"/>
                    <a:pt x="1026" y="4604"/>
                    <a:pt x="1047" y="5336"/>
                  </a:cubicBezTo>
                  <a:cubicBezTo>
                    <a:pt x="1068" y="5880"/>
                    <a:pt x="1654" y="6173"/>
                    <a:pt x="2093" y="5838"/>
                  </a:cubicBezTo>
                  <a:cubicBezTo>
                    <a:pt x="2700" y="5357"/>
                    <a:pt x="3307" y="4897"/>
                    <a:pt x="3453" y="410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307;p35">
              <a:extLst>
                <a:ext uri="{FF2B5EF4-FFF2-40B4-BE49-F238E27FC236}">
                  <a16:creationId xmlns:a16="http://schemas.microsoft.com/office/drawing/2014/main" id="{4B7020A8-64D4-0AEC-7B86-48090E20EB61}"/>
                </a:ext>
              </a:extLst>
            </p:cNvPr>
            <p:cNvSpPr/>
            <p:nvPr/>
          </p:nvSpPr>
          <p:spPr>
            <a:xfrm>
              <a:off x="6245450" y="3023388"/>
              <a:ext cx="133925" cy="313350"/>
            </a:xfrm>
            <a:custGeom>
              <a:avLst/>
              <a:gdLst/>
              <a:ahLst/>
              <a:cxnLst/>
              <a:rect l="l" t="t" r="r" b="b"/>
              <a:pathLst>
                <a:path w="5357" h="12534" extrusionOk="0">
                  <a:moveTo>
                    <a:pt x="1088" y="11509"/>
                  </a:moveTo>
                  <a:cubicBezTo>
                    <a:pt x="1360" y="11509"/>
                    <a:pt x="1548" y="11551"/>
                    <a:pt x="1716" y="11509"/>
                  </a:cubicBezTo>
                  <a:cubicBezTo>
                    <a:pt x="2406" y="11341"/>
                    <a:pt x="3097" y="11195"/>
                    <a:pt x="3787" y="11007"/>
                  </a:cubicBezTo>
                  <a:cubicBezTo>
                    <a:pt x="4248" y="10881"/>
                    <a:pt x="4666" y="10923"/>
                    <a:pt x="5126" y="11007"/>
                  </a:cubicBezTo>
                  <a:cubicBezTo>
                    <a:pt x="5273" y="11027"/>
                    <a:pt x="5357" y="11237"/>
                    <a:pt x="5273" y="11425"/>
                  </a:cubicBezTo>
                  <a:cubicBezTo>
                    <a:pt x="5210" y="11634"/>
                    <a:pt x="5043" y="11739"/>
                    <a:pt x="4833" y="11802"/>
                  </a:cubicBezTo>
                  <a:cubicBezTo>
                    <a:pt x="3871" y="12011"/>
                    <a:pt x="2929" y="12262"/>
                    <a:pt x="1925" y="12450"/>
                  </a:cubicBezTo>
                  <a:cubicBezTo>
                    <a:pt x="1465" y="12534"/>
                    <a:pt x="963" y="12471"/>
                    <a:pt x="481" y="12450"/>
                  </a:cubicBezTo>
                  <a:cubicBezTo>
                    <a:pt x="209" y="12429"/>
                    <a:pt x="42" y="12241"/>
                    <a:pt x="21" y="11927"/>
                  </a:cubicBezTo>
                  <a:cubicBezTo>
                    <a:pt x="0" y="11718"/>
                    <a:pt x="21" y="11530"/>
                    <a:pt x="21" y="11320"/>
                  </a:cubicBezTo>
                  <a:cubicBezTo>
                    <a:pt x="63" y="8914"/>
                    <a:pt x="126" y="6508"/>
                    <a:pt x="209" y="4102"/>
                  </a:cubicBezTo>
                  <a:cubicBezTo>
                    <a:pt x="230" y="3056"/>
                    <a:pt x="272" y="2009"/>
                    <a:pt x="335" y="963"/>
                  </a:cubicBezTo>
                  <a:cubicBezTo>
                    <a:pt x="335" y="733"/>
                    <a:pt x="377" y="524"/>
                    <a:pt x="439" y="294"/>
                  </a:cubicBezTo>
                  <a:cubicBezTo>
                    <a:pt x="460" y="189"/>
                    <a:pt x="565" y="84"/>
                    <a:pt x="649" y="43"/>
                  </a:cubicBezTo>
                  <a:cubicBezTo>
                    <a:pt x="732" y="1"/>
                    <a:pt x="858" y="43"/>
                    <a:pt x="984" y="43"/>
                  </a:cubicBezTo>
                  <a:cubicBezTo>
                    <a:pt x="1004" y="210"/>
                    <a:pt x="1046" y="336"/>
                    <a:pt x="1046" y="461"/>
                  </a:cubicBezTo>
                  <a:cubicBezTo>
                    <a:pt x="1067" y="2093"/>
                    <a:pt x="1088" y="3704"/>
                    <a:pt x="1088" y="5315"/>
                  </a:cubicBezTo>
                  <a:cubicBezTo>
                    <a:pt x="1088" y="7094"/>
                    <a:pt x="1067" y="8893"/>
                    <a:pt x="1046" y="10672"/>
                  </a:cubicBezTo>
                  <a:cubicBezTo>
                    <a:pt x="1067" y="10902"/>
                    <a:pt x="1088" y="11195"/>
                    <a:pt x="1088" y="115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308;p35">
              <a:extLst>
                <a:ext uri="{FF2B5EF4-FFF2-40B4-BE49-F238E27FC236}">
                  <a16:creationId xmlns:a16="http://schemas.microsoft.com/office/drawing/2014/main" id="{8949475D-F3A6-DCFC-4111-FBED4A3B5701}"/>
                </a:ext>
              </a:extLst>
            </p:cNvPr>
            <p:cNvSpPr/>
            <p:nvPr/>
          </p:nvSpPr>
          <p:spPr>
            <a:xfrm>
              <a:off x="6968875" y="3122263"/>
              <a:ext cx="102025" cy="149625"/>
            </a:xfrm>
            <a:custGeom>
              <a:avLst/>
              <a:gdLst/>
              <a:ahLst/>
              <a:cxnLst/>
              <a:rect l="l" t="t" r="r" b="b"/>
              <a:pathLst>
                <a:path w="4081" h="5985" extrusionOk="0">
                  <a:moveTo>
                    <a:pt x="1151" y="858"/>
                  </a:moveTo>
                  <a:cubicBezTo>
                    <a:pt x="1632" y="691"/>
                    <a:pt x="2072" y="544"/>
                    <a:pt x="2490" y="419"/>
                  </a:cubicBezTo>
                  <a:cubicBezTo>
                    <a:pt x="2804" y="335"/>
                    <a:pt x="3118" y="272"/>
                    <a:pt x="3411" y="461"/>
                  </a:cubicBezTo>
                  <a:cubicBezTo>
                    <a:pt x="3725" y="670"/>
                    <a:pt x="3955" y="942"/>
                    <a:pt x="3934" y="1381"/>
                  </a:cubicBezTo>
                  <a:cubicBezTo>
                    <a:pt x="3913" y="2323"/>
                    <a:pt x="3913" y="3243"/>
                    <a:pt x="3913" y="4185"/>
                  </a:cubicBezTo>
                  <a:cubicBezTo>
                    <a:pt x="3913" y="4541"/>
                    <a:pt x="3871" y="4917"/>
                    <a:pt x="3976" y="5273"/>
                  </a:cubicBezTo>
                  <a:cubicBezTo>
                    <a:pt x="4081" y="5608"/>
                    <a:pt x="3871" y="5901"/>
                    <a:pt x="3516" y="5922"/>
                  </a:cubicBezTo>
                  <a:cubicBezTo>
                    <a:pt x="3181" y="5984"/>
                    <a:pt x="2888" y="5775"/>
                    <a:pt x="2825" y="5461"/>
                  </a:cubicBezTo>
                  <a:cubicBezTo>
                    <a:pt x="2804" y="5231"/>
                    <a:pt x="2804" y="5022"/>
                    <a:pt x="2804" y="4771"/>
                  </a:cubicBezTo>
                  <a:cubicBezTo>
                    <a:pt x="2825" y="3871"/>
                    <a:pt x="2867" y="2971"/>
                    <a:pt x="2867" y="2051"/>
                  </a:cubicBezTo>
                  <a:cubicBezTo>
                    <a:pt x="2867" y="1883"/>
                    <a:pt x="2825" y="1695"/>
                    <a:pt x="2825" y="1507"/>
                  </a:cubicBezTo>
                  <a:cubicBezTo>
                    <a:pt x="2156" y="1402"/>
                    <a:pt x="1674" y="1779"/>
                    <a:pt x="1130" y="2114"/>
                  </a:cubicBezTo>
                  <a:cubicBezTo>
                    <a:pt x="1130" y="2762"/>
                    <a:pt x="1109" y="3453"/>
                    <a:pt x="1109" y="4101"/>
                  </a:cubicBezTo>
                  <a:cubicBezTo>
                    <a:pt x="1109" y="4331"/>
                    <a:pt x="1109" y="4541"/>
                    <a:pt x="1088" y="4771"/>
                  </a:cubicBezTo>
                  <a:cubicBezTo>
                    <a:pt x="1026" y="5127"/>
                    <a:pt x="796" y="5336"/>
                    <a:pt x="524" y="5294"/>
                  </a:cubicBezTo>
                  <a:cubicBezTo>
                    <a:pt x="272" y="5273"/>
                    <a:pt x="63" y="5064"/>
                    <a:pt x="0" y="4729"/>
                  </a:cubicBezTo>
                  <a:lnTo>
                    <a:pt x="0" y="4457"/>
                  </a:lnTo>
                  <a:cubicBezTo>
                    <a:pt x="63" y="3264"/>
                    <a:pt x="105" y="2030"/>
                    <a:pt x="168" y="837"/>
                  </a:cubicBezTo>
                  <a:cubicBezTo>
                    <a:pt x="168" y="628"/>
                    <a:pt x="252" y="377"/>
                    <a:pt x="356" y="210"/>
                  </a:cubicBezTo>
                  <a:cubicBezTo>
                    <a:pt x="461" y="0"/>
                    <a:pt x="796" y="0"/>
                    <a:pt x="900" y="210"/>
                  </a:cubicBezTo>
                  <a:cubicBezTo>
                    <a:pt x="984" y="377"/>
                    <a:pt x="1068" y="586"/>
                    <a:pt x="1151" y="8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309;p35">
              <a:extLst>
                <a:ext uri="{FF2B5EF4-FFF2-40B4-BE49-F238E27FC236}">
                  <a16:creationId xmlns:a16="http://schemas.microsoft.com/office/drawing/2014/main" id="{5D1CCFD2-B2D7-9081-AB35-1B33E49EEE33}"/>
                </a:ext>
              </a:extLst>
            </p:cNvPr>
            <p:cNvSpPr/>
            <p:nvPr/>
          </p:nvSpPr>
          <p:spPr>
            <a:xfrm>
              <a:off x="6406550" y="3128013"/>
              <a:ext cx="85300" cy="186250"/>
            </a:xfrm>
            <a:custGeom>
              <a:avLst/>
              <a:gdLst/>
              <a:ahLst/>
              <a:cxnLst/>
              <a:rect l="l" t="t" r="r" b="b"/>
              <a:pathLst>
                <a:path w="3412" h="7450" extrusionOk="0">
                  <a:moveTo>
                    <a:pt x="1026" y="3955"/>
                  </a:moveTo>
                  <a:cubicBezTo>
                    <a:pt x="1026" y="4499"/>
                    <a:pt x="1005" y="5022"/>
                    <a:pt x="1005" y="5524"/>
                  </a:cubicBezTo>
                  <a:lnTo>
                    <a:pt x="1005" y="5859"/>
                  </a:lnTo>
                  <a:cubicBezTo>
                    <a:pt x="1068" y="6257"/>
                    <a:pt x="1340" y="6466"/>
                    <a:pt x="1737" y="6319"/>
                  </a:cubicBezTo>
                  <a:cubicBezTo>
                    <a:pt x="2030" y="6215"/>
                    <a:pt x="2302" y="6068"/>
                    <a:pt x="2574" y="5943"/>
                  </a:cubicBezTo>
                  <a:cubicBezTo>
                    <a:pt x="2700" y="5880"/>
                    <a:pt x="2804" y="5754"/>
                    <a:pt x="2930" y="5754"/>
                  </a:cubicBezTo>
                  <a:cubicBezTo>
                    <a:pt x="3076" y="5713"/>
                    <a:pt x="3223" y="5775"/>
                    <a:pt x="3306" y="5880"/>
                  </a:cubicBezTo>
                  <a:cubicBezTo>
                    <a:pt x="3390" y="5964"/>
                    <a:pt x="3411" y="6131"/>
                    <a:pt x="3411" y="6278"/>
                  </a:cubicBezTo>
                  <a:cubicBezTo>
                    <a:pt x="3411" y="6340"/>
                    <a:pt x="3348" y="6424"/>
                    <a:pt x="3286" y="6487"/>
                  </a:cubicBezTo>
                  <a:cubicBezTo>
                    <a:pt x="2595" y="7114"/>
                    <a:pt x="1821" y="7449"/>
                    <a:pt x="879" y="7177"/>
                  </a:cubicBezTo>
                  <a:cubicBezTo>
                    <a:pt x="314" y="7031"/>
                    <a:pt x="1" y="6591"/>
                    <a:pt x="1" y="6026"/>
                  </a:cubicBezTo>
                  <a:cubicBezTo>
                    <a:pt x="1" y="4918"/>
                    <a:pt x="63" y="3767"/>
                    <a:pt x="84" y="2637"/>
                  </a:cubicBezTo>
                  <a:cubicBezTo>
                    <a:pt x="84" y="2449"/>
                    <a:pt x="189" y="2281"/>
                    <a:pt x="273" y="2093"/>
                  </a:cubicBezTo>
                  <a:cubicBezTo>
                    <a:pt x="398" y="1758"/>
                    <a:pt x="566" y="1402"/>
                    <a:pt x="628" y="1068"/>
                  </a:cubicBezTo>
                  <a:cubicBezTo>
                    <a:pt x="838" y="314"/>
                    <a:pt x="1319" y="0"/>
                    <a:pt x="1988" y="42"/>
                  </a:cubicBezTo>
                  <a:lnTo>
                    <a:pt x="2344" y="42"/>
                  </a:lnTo>
                  <a:cubicBezTo>
                    <a:pt x="2972" y="105"/>
                    <a:pt x="3223" y="419"/>
                    <a:pt x="3244" y="1047"/>
                  </a:cubicBezTo>
                  <a:cubicBezTo>
                    <a:pt x="3286" y="1674"/>
                    <a:pt x="3014" y="2135"/>
                    <a:pt x="2595" y="2532"/>
                  </a:cubicBezTo>
                  <a:cubicBezTo>
                    <a:pt x="2156" y="2930"/>
                    <a:pt x="1674" y="3285"/>
                    <a:pt x="1235" y="3683"/>
                  </a:cubicBezTo>
                  <a:cubicBezTo>
                    <a:pt x="1235" y="3746"/>
                    <a:pt x="1151" y="3809"/>
                    <a:pt x="1026" y="3955"/>
                  </a:cubicBezTo>
                  <a:close/>
                  <a:moveTo>
                    <a:pt x="2428" y="837"/>
                  </a:moveTo>
                  <a:cubicBezTo>
                    <a:pt x="2177" y="858"/>
                    <a:pt x="2009" y="816"/>
                    <a:pt x="1842" y="879"/>
                  </a:cubicBezTo>
                  <a:cubicBezTo>
                    <a:pt x="1737" y="942"/>
                    <a:pt x="1612" y="1068"/>
                    <a:pt x="1591" y="1193"/>
                  </a:cubicBezTo>
                  <a:cubicBezTo>
                    <a:pt x="1528" y="1612"/>
                    <a:pt x="1319" y="2009"/>
                    <a:pt x="1151" y="2386"/>
                  </a:cubicBezTo>
                  <a:cubicBezTo>
                    <a:pt x="1130" y="2428"/>
                    <a:pt x="1151" y="2532"/>
                    <a:pt x="1193" y="2658"/>
                  </a:cubicBezTo>
                  <a:cubicBezTo>
                    <a:pt x="1821" y="2197"/>
                    <a:pt x="2470" y="1800"/>
                    <a:pt x="2428" y="83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310;p35">
              <a:extLst>
                <a:ext uri="{FF2B5EF4-FFF2-40B4-BE49-F238E27FC236}">
                  <a16:creationId xmlns:a16="http://schemas.microsoft.com/office/drawing/2014/main" id="{326762D7-A39E-DC78-011E-D6A8B4A442E1}"/>
                </a:ext>
              </a:extLst>
            </p:cNvPr>
            <p:cNvSpPr/>
            <p:nvPr/>
          </p:nvSpPr>
          <p:spPr>
            <a:xfrm>
              <a:off x="6784750" y="3156263"/>
              <a:ext cx="89475" cy="139175"/>
            </a:xfrm>
            <a:custGeom>
              <a:avLst/>
              <a:gdLst/>
              <a:ahLst/>
              <a:cxnLst/>
              <a:rect l="l" t="t" r="r" b="b"/>
              <a:pathLst>
                <a:path w="3579" h="5567" extrusionOk="0">
                  <a:moveTo>
                    <a:pt x="1067" y="1319"/>
                  </a:moveTo>
                  <a:cubicBezTo>
                    <a:pt x="1339" y="1193"/>
                    <a:pt x="1465" y="1151"/>
                    <a:pt x="1591" y="1088"/>
                  </a:cubicBezTo>
                  <a:cubicBezTo>
                    <a:pt x="1883" y="984"/>
                    <a:pt x="2176" y="879"/>
                    <a:pt x="2490" y="837"/>
                  </a:cubicBezTo>
                  <a:cubicBezTo>
                    <a:pt x="3327" y="691"/>
                    <a:pt x="3578" y="942"/>
                    <a:pt x="3578" y="1779"/>
                  </a:cubicBezTo>
                  <a:cubicBezTo>
                    <a:pt x="3578" y="2741"/>
                    <a:pt x="3557" y="3704"/>
                    <a:pt x="3536" y="4666"/>
                  </a:cubicBezTo>
                  <a:cubicBezTo>
                    <a:pt x="3536" y="4813"/>
                    <a:pt x="3536" y="4959"/>
                    <a:pt x="3495" y="5085"/>
                  </a:cubicBezTo>
                  <a:cubicBezTo>
                    <a:pt x="3474" y="5336"/>
                    <a:pt x="3264" y="5503"/>
                    <a:pt x="3034" y="5545"/>
                  </a:cubicBezTo>
                  <a:cubicBezTo>
                    <a:pt x="2804" y="5566"/>
                    <a:pt x="2532" y="5357"/>
                    <a:pt x="2511" y="5085"/>
                  </a:cubicBezTo>
                  <a:cubicBezTo>
                    <a:pt x="2490" y="4855"/>
                    <a:pt x="2490" y="4645"/>
                    <a:pt x="2490" y="4415"/>
                  </a:cubicBezTo>
                  <a:cubicBezTo>
                    <a:pt x="2490" y="3599"/>
                    <a:pt x="2511" y="2762"/>
                    <a:pt x="2532" y="1988"/>
                  </a:cubicBezTo>
                  <a:cubicBezTo>
                    <a:pt x="2302" y="1779"/>
                    <a:pt x="2155" y="1883"/>
                    <a:pt x="1967" y="1988"/>
                  </a:cubicBezTo>
                  <a:cubicBezTo>
                    <a:pt x="1486" y="2323"/>
                    <a:pt x="1277" y="2825"/>
                    <a:pt x="1130" y="3306"/>
                  </a:cubicBezTo>
                  <a:cubicBezTo>
                    <a:pt x="1047" y="3516"/>
                    <a:pt x="1026" y="3767"/>
                    <a:pt x="963" y="3976"/>
                  </a:cubicBezTo>
                  <a:cubicBezTo>
                    <a:pt x="921" y="4143"/>
                    <a:pt x="712" y="4290"/>
                    <a:pt x="503" y="4290"/>
                  </a:cubicBezTo>
                  <a:cubicBezTo>
                    <a:pt x="314" y="4290"/>
                    <a:pt x="84" y="4122"/>
                    <a:pt x="42" y="3934"/>
                  </a:cubicBezTo>
                  <a:cubicBezTo>
                    <a:pt x="21" y="3829"/>
                    <a:pt x="0" y="3704"/>
                    <a:pt x="0" y="3599"/>
                  </a:cubicBezTo>
                  <a:cubicBezTo>
                    <a:pt x="42" y="2616"/>
                    <a:pt x="105" y="1611"/>
                    <a:pt x="189" y="628"/>
                  </a:cubicBezTo>
                  <a:cubicBezTo>
                    <a:pt x="210" y="440"/>
                    <a:pt x="314" y="251"/>
                    <a:pt x="419" y="105"/>
                  </a:cubicBezTo>
                  <a:cubicBezTo>
                    <a:pt x="503" y="21"/>
                    <a:pt x="670" y="0"/>
                    <a:pt x="816" y="21"/>
                  </a:cubicBezTo>
                  <a:cubicBezTo>
                    <a:pt x="921" y="42"/>
                    <a:pt x="1047" y="210"/>
                    <a:pt x="1047" y="314"/>
                  </a:cubicBezTo>
                  <a:cubicBezTo>
                    <a:pt x="1109" y="628"/>
                    <a:pt x="1067" y="900"/>
                    <a:pt x="1067" y="13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311;p35">
              <a:extLst>
                <a:ext uri="{FF2B5EF4-FFF2-40B4-BE49-F238E27FC236}">
                  <a16:creationId xmlns:a16="http://schemas.microsoft.com/office/drawing/2014/main" id="{6917C49C-899D-E082-DACF-8407B7A484B4}"/>
                </a:ext>
              </a:extLst>
            </p:cNvPr>
            <p:cNvSpPr/>
            <p:nvPr/>
          </p:nvSpPr>
          <p:spPr>
            <a:xfrm>
              <a:off x="6680125" y="3102913"/>
              <a:ext cx="77450" cy="187275"/>
            </a:xfrm>
            <a:custGeom>
              <a:avLst/>
              <a:gdLst/>
              <a:ahLst/>
              <a:cxnLst/>
              <a:rect l="l" t="t" r="r" b="b"/>
              <a:pathLst>
                <a:path w="3098" h="7491" extrusionOk="0">
                  <a:moveTo>
                    <a:pt x="1151" y="2909"/>
                  </a:moveTo>
                  <a:cubicBezTo>
                    <a:pt x="1444" y="2699"/>
                    <a:pt x="1654" y="2553"/>
                    <a:pt x="1884" y="2365"/>
                  </a:cubicBezTo>
                  <a:cubicBezTo>
                    <a:pt x="2156" y="2176"/>
                    <a:pt x="2428" y="2092"/>
                    <a:pt x="2763" y="2176"/>
                  </a:cubicBezTo>
                  <a:cubicBezTo>
                    <a:pt x="2951" y="2239"/>
                    <a:pt x="3097" y="2323"/>
                    <a:pt x="3097" y="2511"/>
                  </a:cubicBezTo>
                  <a:cubicBezTo>
                    <a:pt x="3097" y="2637"/>
                    <a:pt x="3014" y="2783"/>
                    <a:pt x="2930" y="2888"/>
                  </a:cubicBezTo>
                  <a:cubicBezTo>
                    <a:pt x="2825" y="2992"/>
                    <a:pt x="2679" y="3013"/>
                    <a:pt x="2574" y="3097"/>
                  </a:cubicBezTo>
                  <a:cubicBezTo>
                    <a:pt x="1654" y="3725"/>
                    <a:pt x="1068" y="4561"/>
                    <a:pt x="1047" y="5712"/>
                  </a:cubicBezTo>
                  <a:cubicBezTo>
                    <a:pt x="1047" y="6047"/>
                    <a:pt x="1047" y="6382"/>
                    <a:pt x="1026" y="6717"/>
                  </a:cubicBezTo>
                  <a:cubicBezTo>
                    <a:pt x="1026" y="6884"/>
                    <a:pt x="963" y="7072"/>
                    <a:pt x="900" y="7198"/>
                  </a:cubicBezTo>
                  <a:cubicBezTo>
                    <a:pt x="817" y="7386"/>
                    <a:pt x="545" y="7491"/>
                    <a:pt x="398" y="7407"/>
                  </a:cubicBezTo>
                  <a:cubicBezTo>
                    <a:pt x="273" y="7344"/>
                    <a:pt x="126" y="7219"/>
                    <a:pt x="63" y="7093"/>
                  </a:cubicBezTo>
                  <a:cubicBezTo>
                    <a:pt x="1" y="6989"/>
                    <a:pt x="1" y="6800"/>
                    <a:pt x="1" y="6675"/>
                  </a:cubicBezTo>
                  <a:cubicBezTo>
                    <a:pt x="63" y="4729"/>
                    <a:pt x="105" y="2825"/>
                    <a:pt x="168" y="900"/>
                  </a:cubicBezTo>
                  <a:cubicBezTo>
                    <a:pt x="168" y="712"/>
                    <a:pt x="210" y="502"/>
                    <a:pt x="273" y="314"/>
                  </a:cubicBezTo>
                  <a:cubicBezTo>
                    <a:pt x="314" y="126"/>
                    <a:pt x="545" y="0"/>
                    <a:pt x="733" y="21"/>
                  </a:cubicBezTo>
                  <a:cubicBezTo>
                    <a:pt x="921" y="63"/>
                    <a:pt x="1110" y="230"/>
                    <a:pt x="1130" y="419"/>
                  </a:cubicBezTo>
                  <a:cubicBezTo>
                    <a:pt x="1151" y="544"/>
                    <a:pt x="1130" y="712"/>
                    <a:pt x="1130" y="837"/>
                  </a:cubicBezTo>
                  <a:cubicBezTo>
                    <a:pt x="1130" y="1381"/>
                    <a:pt x="1110" y="1904"/>
                    <a:pt x="1110" y="2469"/>
                  </a:cubicBezTo>
                  <a:cubicBezTo>
                    <a:pt x="1068" y="2574"/>
                    <a:pt x="1130" y="2699"/>
                    <a:pt x="1151" y="290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312;p35">
              <a:extLst>
                <a:ext uri="{FF2B5EF4-FFF2-40B4-BE49-F238E27FC236}">
                  <a16:creationId xmlns:a16="http://schemas.microsoft.com/office/drawing/2014/main" id="{186253FB-36E3-EC52-10FB-637877509B11}"/>
                </a:ext>
              </a:extLst>
            </p:cNvPr>
            <p:cNvSpPr/>
            <p:nvPr/>
          </p:nvSpPr>
          <p:spPr>
            <a:xfrm>
              <a:off x="6903475" y="3155213"/>
              <a:ext cx="30900" cy="114575"/>
            </a:xfrm>
            <a:custGeom>
              <a:avLst/>
              <a:gdLst/>
              <a:ahLst/>
              <a:cxnLst/>
              <a:rect l="l" t="t" r="r" b="b"/>
              <a:pathLst>
                <a:path w="1236" h="4583" extrusionOk="0">
                  <a:moveTo>
                    <a:pt x="1131" y="2386"/>
                  </a:moveTo>
                  <a:cubicBezTo>
                    <a:pt x="1173" y="2888"/>
                    <a:pt x="1194" y="3411"/>
                    <a:pt x="1215" y="3892"/>
                  </a:cubicBezTo>
                  <a:cubicBezTo>
                    <a:pt x="1235" y="4269"/>
                    <a:pt x="1089" y="4457"/>
                    <a:pt x="775" y="4499"/>
                  </a:cubicBezTo>
                  <a:cubicBezTo>
                    <a:pt x="440" y="4583"/>
                    <a:pt x="147" y="4394"/>
                    <a:pt x="64" y="4081"/>
                  </a:cubicBezTo>
                  <a:cubicBezTo>
                    <a:pt x="43" y="3955"/>
                    <a:pt x="1" y="3788"/>
                    <a:pt x="1" y="3662"/>
                  </a:cubicBezTo>
                  <a:cubicBezTo>
                    <a:pt x="43" y="2783"/>
                    <a:pt x="43" y="1863"/>
                    <a:pt x="64" y="963"/>
                  </a:cubicBezTo>
                  <a:cubicBezTo>
                    <a:pt x="64" y="817"/>
                    <a:pt x="85" y="628"/>
                    <a:pt x="106" y="482"/>
                  </a:cubicBezTo>
                  <a:cubicBezTo>
                    <a:pt x="189" y="189"/>
                    <a:pt x="399" y="0"/>
                    <a:pt x="629" y="21"/>
                  </a:cubicBezTo>
                  <a:cubicBezTo>
                    <a:pt x="838" y="63"/>
                    <a:pt x="1026" y="210"/>
                    <a:pt x="1089" y="440"/>
                  </a:cubicBezTo>
                  <a:cubicBezTo>
                    <a:pt x="1110" y="628"/>
                    <a:pt x="1131" y="837"/>
                    <a:pt x="1131" y="1026"/>
                  </a:cubicBezTo>
                  <a:cubicBezTo>
                    <a:pt x="1152" y="1465"/>
                    <a:pt x="1152" y="1925"/>
                    <a:pt x="1131" y="23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313;p35">
              <a:extLst>
                <a:ext uri="{FF2B5EF4-FFF2-40B4-BE49-F238E27FC236}">
                  <a16:creationId xmlns:a16="http://schemas.microsoft.com/office/drawing/2014/main" id="{DD4B8BC7-EA45-D8ED-E7D1-DB901BFB218C}"/>
                </a:ext>
              </a:extLst>
            </p:cNvPr>
            <p:cNvSpPr/>
            <p:nvPr/>
          </p:nvSpPr>
          <p:spPr>
            <a:xfrm>
              <a:off x="6888850" y="3055313"/>
              <a:ext cx="45525" cy="41850"/>
            </a:xfrm>
            <a:custGeom>
              <a:avLst/>
              <a:gdLst/>
              <a:ahLst/>
              <a:cxnLst/>
              <a:rect l="l" t="t" r="r" b="b"/>
              <a:pathLst>
                <a:path w="1821" h="1674" extrusionOk="0">
                  <a:moveTo>
                    <a:pt x="837" y="1674"/>
                  </a:moveTo>
                  <a:cubicBezTo>
                    <a:pt x="691" y="1653"/>
                    <a:pt x="523" y="1674"/>
                    <a:pt x="377" y="1590"/>
                  </a:cubicBezTo>
                  <a:cubicBezTo>
                    <a:pt x="251" y="1528"/>
                    <a:pt x="63" y="1381"/>
                    <a:pt x="42" y="1256"/>
                  </a:cubicBezTo>
                  <a:cubicBezTo>
                    <a:pt x="0" y="1004"/>
                    <a:pt x="0" y="691"/>
                    <a:pt x="84" y="419"/>
                  </a:cubicBezTo>
                  <a:cubicBezTo>
                    <a:pt x="147" y="126"/>
                    <a:pt x="544" y="0"/>
                    <a:pt x="858" y="105"/>
                  </a:cubicBezTo>
                  <a:cubicBezTo>
                    <a:pt x="1130" y="209"/>
                    <a:pt x="1360" y="356"/>
                    <a:pt x="1590" y="523"/>
                  </a:cubicBezTo>
                  <a:cubicBezTo>
                    <a:pt x="1800" y="711"/>
                    <a:pt x="1820" y="963"/>
                    <a:pt x="1737" y="1235"/>
                  </a:cubicBezTo>
                  <a:cubicBezTo>
                    <a:pt x="1674" y="1465"/>
                    <a:pt x="1486" y="1590"/>
                    <a:pt x="1256" y="1632"/>
                  </a:cubicBezTo>
                  <a:cubicBezTo>
                    <a:pt x="1130" y="1653"/>
                    <a:pt x="1025" y="1653"/>
                    <a:pt x="837" y="16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4024577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/>
        </p:nvSpPr>
        <p:spPr>
          <a:xfrm>
            <a:off x="2729838" y="529331"/>
            <a:ext cx="368432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000" b="1">
                <a:ln w="3175">
                  <a:noFill/>
                </a:ln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SIÊU TRÍ NHỚ</a:t>
            </a:r>
            <a:endParaRPr lang="en-US" altLang="zh-CN" sz="3000" b="1" dirty="0">
              <a:ln w="3175">
                <a:noFill/>
              </a:ln>
              <a:solidFill>
                <a:srgbClr val="002060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3864641" y="1218433"/>
            <a:ext cx="4826353" cy="13533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srgbClr val="002060"/>
              </a:solidFill>
            </a:endParaRPr>
          </a:p>
        </p:txBody>
      </p:sp>
      <p:sp>
        <p:nvSpPr>
          <p:cNvPr id="18" name="矩形 16">
            <a:extLst>
              <a:ext uri="{FF2B5EF4-FFF2-40B4-BE49-F238E27FC236}">
                <a16:creationId xmlns:a16="http://schemas.microsoft.com/office/drawing/2014/main" id="{C7E2A70E-E1E5-C848-992B-00339DD5B302}"/>
              </a:ext>
            </a:extLst>
          </p:cNvPr>
          <p:cNvSpPr/>
          <p:nvPr/>
        </p:nvSpPr>
        <p:spPr>
          <a:xfrm>
            <a:off x="4250176" y="1372932"/>
            <a:ext cx="43337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685800"/>
            <a:r>
              <a:rPr lang="en-US" sz="2400" b="1">
                <a:solidFill>
                  <a:srgbClr val="00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Con đã học những phần mềm nào có thể tạo ra sản phẩm được? </a:t>
            </a:r>
            <a:endParaRPr lang="en-US" sz="2400" b="1" dirty="0">
              <a:solidFill>
                <a:srgbClr val="000000"/>
              </a:solidFill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913" y="1359591"/>
            <a:ext cx="683931" cy="775413"/>
          </a:xfrm>
          <a:prstGeom prst="rect">
            <a:avLst/>
          </a:prstGeom>
        </p:spPr>
      </p:pic>
      <p:pic>
        <p:nvPicPr>
          <p:cNvPr id="23" name="图片 20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2023" y="4164904"/>
            <a:ext cx="2615743" cy="978596"/>
          </a:xfrm>
          <a:prstGeom prst="rect">
            <a:avLst/>
          </a:prstGeom>
        </p:spPr>
      </p:pic>
      <p:pic>
        <p:nvPicPr>
          <p:cNvPr id="7" name="2 Minute Countdown Timer Alarm Clock! Timer for Kids 2 Minutes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0233" y="1388510"/>
            <a:ext cx="1979807" cy="1113642"/>
          </a:xfrm>
          <a:prstGeom prst="rect">
            <a:avLst/>
          </a:prstGeom>
          <a:ln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pSp>
        <p:nvGrpSpPr>
          <p:cNvPr id="2" name="Google Shape;1036;p52">
            <a:extLst>
              <a:ext uri="{FF2B5EF4-FFF2-40B4-BE49-F238E27FC236}">
                <a16:creationId xmlns:a16="http://schemas.microsoft.com/office/drawing/2014/main" id="{1C47B8A6-99BA-653C-7DC5-0F9F49594395}"/>
              </a:ext>
            </a:extLst>
          </p:cNvPr>
          <p:cNvGrpSpPr/>
          <p:nvPr/>
        </p:nvGrpSpPr>
        <p:grpSpPr>
          <a:xfrm>
            <a:off x="581705" y="2812276"/>
            <a:ext cx="1018500" cy="1756875"/>
            <a:chOff x="1671850" y="5693675"/>
            <a:chExt cx="1018500" cy="1756875"/>
          </a:xfrm>
        </p:grpSpPr>
        <p:sp>
          <p:nvSpPr>
            <p:cNvPr id="8" name="Google Shape;1037;p52">
              <a:extLst>
                <a:ext uri="{FF2B5EF4-FFF2-40B4-BE49-F238E27FC236}">
                  <a16:creationId xmlns:a16="http://schemas.microsoft.com/office/drawing/2014/main" id="{8C8235D7-BFF9-0DD6-F25A-613167666FBC}"/>
                </a:ext>
              </a:extLst>
            </p:cNvPr>
            <p:cNvSpPr/>
            <p:nvPr/>
          </p:nvSpPr>
          <p:spPr>
            <a:xfrm>
              <a:off x="1973150" y="6647950"/>
              <a:ext cx="178400" cy="199575"/>
            </a:xfrm>
            <a:custGeom>
              <a:avLst/>
              <a:gdLst/>
              <a:ahLst/>
              <a:cxnLst/>
              <a:rect l="l" t="t" r="r" b="b"/>
              <a:pathLst>
                <a:path w="7136" h="7983" extrusionOk="0">
                  <a:moveTo>
                    <a:pt x="6613" y="5615"/>
                  </a:moveTo>
                  <a:cubicBezTo>
                    <a:pt x="6589" y="5657"/>
                    <a:pt x="6566" y="5698"/>
                    <a:pt x="6544" y="5737"/>
                  </a:cubicBezTo>
                  <a:lnTo>
                    <a:pt x="6544" y="5737"/>
                  </a:lnTo>
                  <a:cubicBezTo>
                    <a:pt x="6554" y="5722"/>
                    <a:pt x="6575" y="5683"/>
                    <a:pt x="6613" y="5615"/>
                  </a:cubicBezTo>
                  <a:close/>
                  <a:moveTo>
                    <a:pt x="5691" y="1"/>
                  </a:moveTo>
                  <a:cubicBezTo>
                    <a:pt x="5061" y="1"/>
                    <a:pt x="4233" y="478"/>
                    <a:pt x="3872" y="1095"/>
                  </a:cubicBezTo>
                  <a:cubicBezTo>
                    <a:pt x="3181" y="2267"/>
                    <a:pt x="1570" y="2999"/>
                    <a:pt x="628" y="4004"/>
                  </a:cubicBezTo>
                  <a:cubicBezTo>
                    <a:pt x="147" y="4485"/>
                    <a:pt x="1" y="5301"/>
                    <a:pt x="398" y="5887"/>
                  </a:cubicBezTo>
                  <a:cubicBezTo>
                    <a:pt x="880" y="6619"/>
                    <a:pt x="2344" y="7351"/>
                    <a:pt x="3139" y="7707"/>
                  </a:cubicBezTo>
                  <a:cubicBezTo>
                    <a:pt x="3524" y="7888"/>
                    <a:pt x="3890" y="7982"/>
                    <a:pt x="4233" y="7982"/>
                  </a:cubicBezTo>
                  <a:cubicBezTo>
                    <a:pt x="4841" y="7982"/>
                    <a:pt x="5376" y="7687"/>
                    <a:pt x="5818" y="7058"/>
                  </a:cubicBezTo>
                  <a:cubicBezTo>
                    <a:pt x="6027" y="6765"/>
                    <a:pt x="6194" y="6452"/>
                    <a:pt x="6341" y="6138"/>
                  </a:cubicBezTo>
                  <a:cubicBezTo>
                    <a:pt x="6405" y="5992"/>
                    <a:pt x="6470" y="5872"/>
                    <a:pt x="6544" y="5737"/>
                  </a:cubicBezTo>
                  <a:lnTo>
                    <a:pt x="6544" y="5737"/>
                  </a:lnTo>
                  <a:cubicBezTo>
                    <a:pt x="6541" y="5743"/>
                    <a:pt x="6539" y="5745"/>
                    <a:pt x="6539" y="5745"/>
                  </a:cubicBezTo>
                  <a:cubicBezTo>
                    <a:pt x="6531" y="5745"/>
                    <a:pt x="6889" y="5049"/>
                    <a:pt x="6905" y="5049"/>
                  </a:cubicBezTo>
                  <a:cubicBezTo>
                    <a:pt x="6905" y="5049"/>
                    <a:pt x="6906" y="5049"/>
                    <a:pt x="6906" y="5050"/>
                  </a:cubicBezTo>
                  <a:cubicBezTo>
                    <a:pt x="7031" y="4568"/>
                    <a:pt x="6927" y="4024"/>
                    <a:pt x="6927" y="3543"/>
                  </a:cubicBezTo>
                  <a:cubicBezTo>
                    <a:pt x="6927" y="3125"/>
                    <a:pt x="7136" y="2748"/>
                    <a:pt x="7115" y="2288"/>
                  </a:cubicBezTo>
                  <a:cubicBezTo>
                    <a:pt x="7052" y="1555"/>
                    <a:pt x="6989" y="300"/>
                    <a:pt x="6299" y="237"/>
                  </a:cubicBezTo>
                  <a:cubicBezTo>
                    <a:pt x="6152" y="73"/>
                    <a:pt x="5937" y="1"/>
                    <a:pt x="569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38;p52">
              <a:extLst>
                <a:ext uri="{FF2B5EF4-FFF2-40B4-BE49-F238E27FC236}">
                  <a16:creationId xmlns:a16="http://schemas.microsoft.com/office/drawing/2014/main" id="{D69AB4B0-6B59-C75C-A7E4-D31B3B418E81}"/>
                </a:ext>
              </a:extLst>
            </p:cNvPr>
            <p:cNvSpPr/>
            <p:nvPr/>
          </p:nvSpPr>
          <p:spPr>
            <a:xfrm>
              <a:off x="2397900" y="6609400"/>
              <a:ext cx="150675" cy="161575"/>
            </a:xfrm>
            <a:custGeom>
              <a:avLst/>
              <a:gdLst/>
              <a:ahLst/>
              <a:cxnLst/>
              <a:rect l="l" t="t" r="r" b="b"/>
              <a:pathLst>
                <a:path w="6027" h="6463" extrusionOk="0">
                  <a:moveTo>
                    <a:pt x="820" y="1"/>
                  </a:moveTo>
                  <a:cubicBezTo>
                    <a:pt x="597" y="1"/>
                    <a:pt x="418" y="177"/>
                    <a:pt x="273" y="587"/>
                  </a:cubicBezTo>
                  <a:cubicBezTo>
                    <a:pt x="1" y="1382"/>
                    <a:pt x="273" y="2009"/>
                    <a:pt x="524" y="2784"/>
                  </a:cubicBezTo>
                  <a:cubicBezTo>
                    <a:pt x="570" y="2939"/>
                    <a:pt x="594" y="3025"/>
                    <a:pt x="603" y="3025"/>
                  </a:cubicBezTo>
                  <a:cubicBezTo>
                    <a:pt x="606" y="3025"/>
                    <a:pt x="608" y="3014"/>
                    <a:pt x="608" y="2993"/>
                  </a:cubicBezTo>
                  <a:lnTo>
                    <a:pt x="608" y="3265"/>
                  </a:lnTo>
                  <a:cubicBezTo>
                    <a:pt x="608" y="3641"/>
                    <a:pt x="1172" y="4018"/>
                    <a:pt x="1235" y="4416"/>
                  </a:cubicBezTo>
                  <a:cubicBezTo>
                    <a:pt x="1361" y="5190"/>
                    <a:pt x="942" y="5901"/>
                    <a:pt x="1507" y="6299"/>
                  </a:cubicBezTo>
                  <a:cubicBezTo>
                    <a:pt x="1671" y="6416"/>
                    <a:pt x="1804" y="6463"/>
                    <a:pt x="1924" y="6463"/>
                  </a:cubicBezTo>
                  <a:cubicBezTo>
                    <a:pt x="2231" y="6463"/>
                    <a:pt x="2451" y="6154"/>
                    <a:pt x="2888" y="5943"/>
                  </a:cubicBezTo>
                  <a:cubicBezTo>
                    <a:pt x="3432" y="5818"/>
                    <a:pt x="3830" y="5399"/>
                    <a:pt x="4374" y="5085"/>
                  </a:cubicBezTo>
                  <a:cubicBezTo>
                    <a:pt x="5734" y="4437"/>
                    <a:pt x="6027" y="3851"/>
                    <a:pt x="4541" y="3097"/>
                  </a:cubicBezTo>
                  <a:cubicBezTo>
                    <a:pt x="3934" y="2784"/>
                    <a:pt x="3704" y="2721"/>
                    <a:pt x="3223" y="2281"/>
                  </a:cubicBezTo>
                  <a:lnTo>
                    <a:pt x="2930" y="1968"/>
                  </a:lnTo>
                  <a:cubicBezTo>
                    <a:pt x="2700" y="1716"/>
                    <a:pt x="2553" y="1424"/>
                    <a:pt x="2261" y="1193"/>
                  </a:cubicBezTo>
                  <a:cubicBezTo>
                    <a:pt x="1903" y="911"/>
                    <a:pt x="1698" y="138"/>
                    <a:pt x="1371" y="138"/>
                  </a:cubicBezTo>
                  <a:cubicBezTo>
                    <a:pt x="1334" y="138"/>
                    <a:pt x="1296" y="147"/>
                    <a:pt x="1256" y="168"/>
                  </a:cubicBezTo>
                  <a:cubicBezTo>
                    <a:pt x="1094" y="60"/>
                    <a:pt x="950" y="1"/>
                    <a:pt x="82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39;p52">
              <a:extLst>
                <a:ext uri="{FF2B5EF4-FFF2-40B4-BE49-F238E27FC236}">
                  <a16:creationId xmlns:a16="http://schemas.microsoft.com/office/drawing/2014/main" id="{80F6AEBF-1DD6-1ED2-9ECC-84C47700700B}"/>
                </a:ext>
              </a:extLst>
            </p:cNvPr>
            <p:cNvSpPr/>
            <p:nvPr/>
          </p:nvSpPr>
          <p:spPr>
            <a:xfrm>
              <a:off x="2062075" y="6970850"/>
              <a:ext cx="550" cy="25"/>
            </a:xfrm>
            <a:custGeom>
              <a:avLst/>
              <a:gdLst/>
              <a:ahLst/>
              <a:cxnLst/>
              <a:rect l="l" t="t" r="r" b="b"/>
              <a:pathLst>
                <a:path w="22" h="1" extrusionOk="0">
                  <a:moveTo>
                    <a:pt x="1" y="1"/>
                  </a:moveTo>
                  <a:cubicBezTo>
                    <a:pt x="1" y="1"/>
                    <a:pt x="22" y="1"/>
                    <a:pt x="1" y="1"/>
                  </a:cubicBezTo>
                  <a:cubicBezTo>
                    <a:pt x="22" y="1"/>
                    <a:pt x="22" y="1"/>
                    <a:pt x="1" y="1"/>
                  </a:cubicBezTo>
                  <a:close/>
                </a:path>
              </a:pathLst>
            </a:custGeom>
            <a:solidFill>
              <a:srgbClr val="FFC7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40;p52">
              <a:extLst>
                <a:ext uri="{FF2B5EF4-FFF2-40B4-BE49-F238E27FC236}">
                  <a16:creationId xmlns:a16="http://schemas.microsoft.com/office/drawing/2014/main" id="{23DA7A9E-85E0-342A-EEF1-8DB13CCA76E8}"/>
                </a:ext>
              </a:extLst>
            </p:cNvPr>
            <p:cNvSpPr/>
            <p:nvPr/>
          </p:nvSpPr>
          <p:spPr>
            <a:xfrm>
              <a:off x="2044300" y="6626250"/>
              <a:ext cx="434700" cy="455400"/>
            </a:xfrm>
            <a:custGeom>
              <a:avLst/>
              <a:gdLst/>
              <a:ahLst/>
              <a:cxnLst/>
              <a:rect l="l" t="t" r="r" b="b"/>
              <a:pathLst>
                <a:path w="17388" h="18216" extrusionOk="0">
                  <a:moveTo>
                    <a:pt x="13232" y="0"/>
                  </a:moveTo>
                  <a:cubicBezTo>
                    <a:pt x="12592" y="0"/>
                    <a:pt x="11825" y="337"/>
                    <a:pt x="11320" y="645"/>
                  </a:cubicBezTo>
                  <a:lnTo>
                    <a:pt x="11069" y="645"/>
                  </a:lnTo>
                  <a:cubicBezTo>
                    <a:pt x="10441" y="645"/>
                    <a:pt x="9834" y="1377"/>
                    <a:pt x="9521" y="1942"/>
                  </a:cubicBezTo>
                  <a:cubicBezTo>
                    <a:pt x="9228" y="2465"/>
                    <a:pt x="9123" y="2947"/>
                    <a:pt x="9186" y="3532"/>
                  </a:cubicBezTo>
                  <a:lnTo>
                    <a:pt x="9144" y="3532"/>
                  </a:lnTo>
                  <a:cubicBezTo>
                    <a:pt x="9077" y="3540"/>
                    <a:pt x="9012" y="3543"/>
                    <a:pt x="8947" y="3543"/>
                  </a:cubicBezTo>
                  <a:cubicBezTo>
                    <a:pt x="8276" y="3543"/>
                    <a:pt x="7681" y="3174"/>
                    <a:pt x="7052" y="2926"/>
                  </a:cubicBezTo>
                  <a:cubicBezTo>
                    <a:pt x="7010" y="2905"/>
                    <a:pt x="7679" y="1315"/>
                    <a:pt x="7638" y="1273"/>
                  </a:cubicBezTo>
                  <a:cubicBezTo>
                    <a:pt x="7782" y="939"/>
                    <a:pt x="7647" y="850"/>
                    <a:pt x="7349" y="850"/>
                  </a:cubicBezTo>
                  <a:cubicBezTo>
                    <a:pt x="7008" y="850"/>
                    <a:pt x="6453" y="968"/>
                    <a:pt x="5861" y="968"/>
                  </a:cubicBezTo>
                  <a:cubicBezTo>
                    <a:pt x="5770" y="968"/>
                    <a:pt x="5679" y="965"/>
                    <a:pt x="5587" y="959"/>
                  </a:cubicBezTo>
                  <a:cubicBezTo>
                    <a:pt x="5524" y="959"/>
                    <a:pt x="5441" y="959"/>
                    <a:pt x="5357" y="938"/>
                  </a:cubicBezTo>
                  <a:cubicBezTo>
                    <a:pt x="5332" y="936"/>
                    <a:pt x="5306" y="936"/>
                    <a:pt x="5282" y="936"/>
                  </a:cubicBezTo>
                  <a:cubicBezTo>
                    <a:pt x="4645" y="936"/>
                    <a:pt x="4114" y="1440"/>
                    <a:pt x="3913" y="1963"/>
                  </a:cubicBezTo>
                  <a:cubicBezTo>
                    <a:pt x="3495" y="3156"/>
                    <a:pt x="3348" y="4411"/>
                    <a:pt x="2951" y="5625"/>
                  </a:cubicBezTo>
                  <a:cubicBezTo>
                    <a:pt x="2553" y="6859"/>
                    <a:pt x="2197" y="8073"/>
                    <a:pt x="1988" y="9370"/>
                  </a:cubicBezTo>
                  <a:cubicBezTo>
                    <a:pt x="1779" y="10584"/>
                    <a:pt x="1549" y="11944"/>
                    <a:pt x="1026" y="13095"/>
                  </a:cubicBezTo>
                  <a:cubicBezTo>
                    <a:pt x="921" y="13304"/>
                    <a:pt x="837" y="13513"/>
                    <a:pt x="754" y="13743"/>
                  </a:cubicBezTo>
                  <a:cubicBezTo>
                    <a:pt x="754" y="13743"/>
                    <a:pt x="754" y="13743"/>
                    <a:pt x="754" y="13743"/>
                  </a:cubicBezTo>
                  <a:cubicBezTo>
                    <a:pt x="767" y="13743"/>
                    <a:pt x="585" y="14468"/>
                    <a:pt x="644" y="14468"/>
                  </a:cubicBezTo>
                  <a:cubicBezTo>
                    <a:pt x="654" y="14468"/>
                    <a:pt x="672" y="14447"/>
                    <a:pt x="698" y="14397"/>
                  </a:cubicBezTo>
                  <a:lnTo>
                    <a:pt x="698" y="14397"/>
                  </a:lnTo>
                  <a:cubicBezTo>
                    <a:pt x="456" y="14873"/>
                    <a:pt x="333" y="15426"/>
                    <a:pt x="210" y="15919"/>
                  </a:cubicBezTo>
                  <a:cubicBezTo>
                    <a:pt x="0" y="16861"/>
                    <a:pt x="503" y="17760"/>
                    <a:pt x="1486" y="18032"/>
                  </a:cubicBezTo>
                  <a:cubicBezTo>
                    <a:pt x="1792" y="18126"/>
                    <a:pt x="2100" y="18160"/>
                    <a:pt x="2409" y="18160"/>
                  </a:cubicBezTo>
                  <a:cubicBezTo>
                    <a:pt x="3282" y="18160"/>
                    <a:pt x="4162" y="17886"/>
                    <a:pt x="5043" y="17886"/>
                  </a:cubicBezTo>
                  <a:cubicBezTo>
                    <a:pt x="6821" y="17886"/>
                    <a:pt x="8525" y="18203"/>
                    <a:pt x="10331" y="18203"/>
                  </a:cubicBezTo>
                  <a:cubicBezTo>
                    <a:pt x="10437" y="18203"/>
                    <a:pt x="10544" y="18202"/>
                    <a:pt x="10651" y="18200"/>
                  </a:cubicBezTo>
                  <a:cubicBezTo>
                    <a:pt x="11529" y="18179"/>
                    <a:pt x="12429" y="18116"/>
                    <a:pt x="13308" y="18116"/>
                  </a:cubicBezTo>
                  <a:cubicBezTo>
                    <a:pt x="13790" y="18116"/>
                    <a:pt x="14244" y="18216"/>
                    <a:pt x="14705" y="18216"/>
                  </a:cubicBezTo>
                  <a:cubicBezTo>
                    <a:pt x="14804" y="18216"/>
                    <a:pt x="14903" y="18211"/>
                    <a:pt x="15003" y="18200"/>
                  </a:cubicBezTo>
                  <a:cubicBezTo>
                    <a:pt x="16781" y="18012"/>
                    <a:pt x="17388" y="16735"/>
                    <a:pt x="17388" y="15208"/>
                  </a:cubicBezTo>
                  <a:cubicBezTo>
                    <a:pt x="17367" y="13869"/>
                    <a:pt x="17074" y="12509"/>
                    <a:pt x="16802" y="11190"/>
                  </a:cubicBezTo>
                  <a:cubicBezTo>
                    <a:pt x="16446" y="9454"/>
                    <a:pt x="16342" y="7759"/>
                    <a:pt x="16049" y="6022"/>
                  </a:cubicBezTo>
                  <a:cubicBezTo>
                    <a:pt x="15840" y="4620"/>
                    <a:pt x="15463" y="3156"/>
                    <a:pt x="14668" y="1963"/>
                  </a:cubicBezTo>
                  <a:cubicBezTo>
                    <a:pt x="14438" y="1628"/>
                    <a:pt x="14333" y="436"/>
                    <a:pt x="14040" y="289"/>
                  </a:cubicBezTo>
                  <a:cubicBezTo>
                    <a:pt x="13833" y="82"/>
                    <a:pt x="13548" y="0"/>
                    <a:pt x="1323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41;p52">
              <a:extLst>
                <a:ext uri="{FF2B5EF4-FFF2-40B4-BE49-F238E27FC236}">
                  <a16:creationId xmlns:a16="http://schemas.microsoft.com/office/drawing/2014/main" id="{83367A6E-71A1-7E2D-D5BC-FF98FD273FE8}"/>
                </a:ext>
              </a:extLst>
            </p:cNvPr>
            <p:cNvSpPr/>
            <p:nvPr/>
          </p:nvSpPr>
          <p:spPr>
            <a:xfrm>
              <a:off x="2040125" y="7063700"/>
              <a:ext cx="448300" cy="229825"/>
            </a:xfrm>
            <a:custGeom>
              <a:avLst/>
              <a:gdLst/>
              <a:ahLst/>
              <a:cxnLst/>
              <a:rect l="l" t="t" r="r" b="b"/>
              <a:pathLst>
                <a:path w="17932" h="9193" extrusionOk="0">
                  <a:moveTo>
                    <a:pt x="10152" y="3675"/>
                  </a:moveTo>
                  <a:lnTo>
                    <a:pt x="10152" y="3675"/>
                  </a:lnTo>
                  <a:cubicBezTo>
                    <a:pt x="10321" y="3681"/>
                    <a:pt x="10406" y="3692"/>
                    <a:pt x="10368" y="3692"/>
                  </a:cubicBezTo>
                  <a:cubicBezTo>
                    <a:pt x="10345" y="3692"/>
                    <a:pt x="10276" y="3688"/>
                    <a:pt x="10152" y="3675"/>
                  </a:cubicBezTo>
                  <a:close/>
                  <a:moveTo>
                    <a:pt x="15693" y="0"/>
                  </a:moveTo>
                  <a:cubicBezTo>
                    <a:pt x="14708" y="0"/>
                    <a:pt x="13520" y="457"/>
                    <a:pt x="12763" y="765"/>
                  </a:cubicBezTo>
                  <a:cubicBezTo>
                    <a:pt x="11970" y="440"/>
                    <a:pt x="11032" y="371"/>
                    <a:pt x="10107" y="371"/>
                  </a:cubicBezTo>
                  <a:cubicBezTo>
                    <a:pt x="9422" y="371"/>
                    <a:pt x="8745" y="409"/>
                    <a:pt x="8139" y="409"/>
                  </a:cubicBezTo>
                  <a:cubicBezTo>
                    <a:pt x="7611" y="409"/>
                    <a:pt x="7087" y="393"/>
                    <a:pt x="6568" y="393"/>
                  </a:cubicBezTo>
                  <a:cubicBezTo>
                    <a:pt x="5399" y="393"/>
                    <a:pt x="4254" y="473"/>
                    <a:pt x="3139" y="995"/>
                  </a:cubicBezTo>
                  <a:cubicBezTo>
                    <a:pt x="3119" y="1004"/>
                    <a:pt x="3095" y="1009"/>
                    <a:pt x="3067" y="1009"/>
                  </a:cubicBezTo>
                  <a:cubicBezTo>
                    <a:pt x="2825" y="1009"/>
                    <a:pt x="2290" y="682"/>
                    <a:pt x="2062" y="682"/>
                  </a:cubicBezTo>
                  <a:cubicBezTo>
                    <a:pt x="2031" y="682"/>
                    <a:pt x="2006" y="688"/>
                    <a:pt x="1988" y="702"/>
                  </a:cubicBezTo>
                  <a:cubicBezTo>
                    <a:pt x="1938" y="697"/>
                    <a:pt x="1889" y="694"/>
                    <a:pt x="1839" y="694"/>
                  </a:cubicBezTo>
                  <a:cubicBezTo>
                    <a:pt x="1468" y="694"/>
                    <a:pt x="1100" y="840"/>
                    <a:pt x="879" y="1246"/>
                  </a:cubicBezTo>
                  <a:cubicBezTo>
                    <a:pt x="774" y="1434"/>
                    <a:pt x="1255" y="2292"/>
                    <a:pt x="1193" y="2501"/>
                  </a:cubicBezTo>
                  <a:cubicBezTo>
                    <a:pt x="1046" y="2711"/>
                    <a:pt x="942" y="2962"/>
                    <a:pt x="921" y="3192"/>
                  </a:cubicBezTo>
                  <a:cubicBezTo>
                    <a:pt x="607" y="4133"/>
                    <a:pt x="398" y="5180"/>
                    <a:pt x="272" y="6037"/>
                  </a:cubicBezTo>
                  <a:cubicBezTo>
                    <a:pt x="146" y="6895"/>
                    <a:pt x="0" y="7921"/>
                    <a:pt x="690" y="8611"/>
                  </a:cubicBezTo>
                  <a:cubicBezTo>
                    <a:pt x="1151" y="9071"/>
                    <a:pt x="1883" y="9155"/>
                    <a:pt x="2511" y="9176"/>
                  </a:cubicBezTo>
                  <a:cubicBezTo>
                    <a:pt x="2674" y="9186"/>
                    <a:pt x="2865" y="9193"/>
                    <a:pt x="3072" y="9193"/>
                  </a:cubicBezTo>
                  <a:cubicBezTo>
                    <a:pt x="4169" y="9193"/>
                    <a:pt x="5733" y="9003"/>
                    <a:pt x="6172" y="8088"/>
                  </a:cubicBezTo>
                  <a:cubicBezTo>
                    <a:pt x="6800" y="6749"/>
                    <a:pt x="7386" y="5326"/>
                    <a:pt x="7574" y="3840"/>
                  </a:cubicBezTo>
                  <a:lnTo>
                    <a:pt x="7574" y="3715"/>
                  </a:lnTo>
                  <a:lnTo>
                    <a:pt x="7574" y="3673"/>
                  </a:lnTo>
                  <a:lnTo>
                    <a:pt x="9981" y="3673"/>
                  </a:lnTo>
                  <a:cubicBezTo>
                    <a:pt x="9983" y="3673"/>
                    <a:pt x="9985" y="3673"/>
                    <a:pt x="9987" y="3673"/>
                  </a:cubicBezTo>
                  <a:lnTo>
                    <a:pt x="9987" y="3673"/>
                  </a:lnTo>
                  <a:cubicBezTo>
                    <a:pt x="9299" y="3711"/>
                    <a:pt x="10609" y="4384"/>
                    <a:pt x="10629" y="4384"/>
                  </a:cubicBezTo>
                  <a:cubicBezTo>
                    <a:pt x="10629" y="4656"/>
                    <a:pt x="10608" y="4908"/>
                    <a:pt x="10566" y="5117"/>
                  </a:cubicBezTo>
                  <a:cubicBezTo>
                    <a:pt x="10504" y="6372"/>
                    <a:pt x="10629" y="8360"/>
                    <a:pt x="12178" y="8778"/>
                  </a:cubicBezTo>
                  <a:cubicBezTo>
                    <a:pt x="12521" y="8875"/>
                    <a:pt x="13079" y="8926"/>
                    <a:pt x="13702" y="8926"/>
                  </a:cubicBezTo>
                  <a:cubicBezTo>
                    <a:pt x="14975" y="8926"/>
                    <a:pt x="16519" y="8712"/>
                    <a:pt x="17053" y="8234"/>
                  </a:cubicBezTo>
                  <a:cubicBezTo>
                    <a:pt x="17932" y="7523"/>
                    <a:pt x="17785" y="6100"/>
                    <a:pt x="17639" y="5096"/>
                  </a:cubicBezTo>
                  <a:cubicBezTo>
                    <a:pt x="17618" y="4887"/>
                    <a:pt x="17555" y="4677"/>
                    <a:pt x="17534" y="4447"/>
                  </a:cubicBezTo>
                  <a:cubicBezTo>
                    <a:pt x="17534" y="4384"/>
                    <a:pt x="17513" y="4238"/>
                    <a:pt x="17513" y="4154"/>
                  </a:cubicBezTo>
                  <a:cubicBezTo>
                    <a:pt x="17513" y="3422"/>
                    <a:pt x="17597" y="1413"/>
                    <a:pt x="17157" y="702"/>
                  </a:cubicBezTo>
                  <a:cubicBezTo>
                    <a:pt x="16857" y="183"/>
                    <a:pt x="16316" y="0"/>
                    <a:pt x="156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042;p52">
              <a:extLst>
                <a:ext uri="{FF2B5EF4-FFF2-40B4-BE49-F238E27FC236}">
                  <a16:creationId xmlns:a16="http://schemas.microsoft.com/office/drawing/2014/main" id="{1E4CFEF8-9567-25D2-4E41-2579A4D54681}"/>
                </a:ext>
              </a:extLst>
            </p:cNvPr>
            <p:cNvSpPr/>
            <p:nvPr/>
          </p:nvSpPr>
          <p:spPr>
            <a:xfrm>
              <a:off x="1996175" y="7391000"/>
              <a:ext cx="104650" cy="58700"/>
            </a:xfrm>
            <a:custGeom>
              <a:avLst/>
              <a:gdLst/>
              <a:ahLst/>
              <a:cxnLst/>
              <a:rect l="l" t="t" r="r" b="b"/>
              <a:pathLst>
                <a:path w="4186" h="2348" extrusionOk="0">
                  <a:moveTo>
                    <a:pt x="2860" y="0"/>
                  </a:moveTo>
                  <a:cubicBezTo>
                    <a:pt x="2608" y="0"/>
                    <a:pt x="2371" y="30"/>
                    <a:pt x="2135" y="59"/>
                  </a:cubicBezTo>
                  <a:cubicBezTo>
                    <a:pt x="2009" y="80"/>
                    <a:pt x="1884" y="80"/>
                    <a:pt x="1737" y="122"/>
                  </a:cubicBezTo>
                  <a:cubicBezTo>
                    <a:pt x="1674" y="122"/>
                    <a:pt x="1570" y="143"/>
                    <a:pt x="1486" y="143"/>
                  </a:cubicBezTo>
                  <a:cubicBezTo>
                    <a:pt x="1423" y="154"/>
                    <a:pt x="1381" y="159"/>
                    <a:pt x="1366" y="159"/>
                  </a:cubicBezTo>
                  <a:cubicBezTo>
                    <a:pt x="1350" y="159"/>
                    <a:pt x="1360" y="154"/>
                    <a:pt x="1402" y="143"/>
                  </a:cubicBezTo>
                  <a:cubicBezTo>
                    <a:pt x="1300" y="110"/>
                    <a:pt x="1198" y="95"/>
                    <a:pt x="1098" y="95"/>
                  </a:cubicBezTo>
                  <a:cubicBezTo>
                    <a:pt x="506" y="95"/>
                    <a:pt x="0" y="637"/>
                    <a:pt x="0" y="1210"/>
                  </a:cubicBezTo>
                  <a:cubicBezTo>
                    <a:pt x="0" y="1786"/>
                    <a:pt x="496" y="2348"/>
                    <a:pt x="1061" y="2348"/>
                  </a:cubicBezTo>
                  <a:cubicBezTo>
                    <a:pt x="1173" y="2348"/>
                    <a:pt x="1288" y="2326"/>
                    <a:pt x="1402" y="2277"/>
                  </a:cubicBezTo>
                  <a:cubicBezTo>
                    <a:pt x="1925" y="2068"/>
                    <a:pt x="2825" y="2026"/>
                    <a:pt x="3474" y="1922"/>
                  </a:cubicBezTo>
                  <a:cubicBezTo>
                    <a:pt x="3892" y="1859"/>
                    <a:pt x="4185" y="1378"/>
                    <a:pt x="4185" y="980"/>
                  </a:cubicBezTo>
                  <a:cubicBezTo>
                    <a:pt x="4143" y="436"/>
                    <a:pt x="3704" y="59"/>
                    <a:pt x="3181" y="18"/>
                  </a:cubicBezTo>
                  <a:cubicBezTo>
                    <a:pt x="3071" y="5"/>
                    <a:pt x="2964" y="0"/>
                    <a:pt x="28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43;p52">
              <a:extLst>
                <a:ext uri="{FF2B5EF4-FFF2-40B4-BE49-F238E27FC236}">
                  <a16:creationId xmlns:a16="http://schemas.microsoft.com/office/drawing/2014/main" id="{C182916B-9B30-7AC2-DEC4-266F34206EFE}"/>
                </a:ext>
              </a:extLst>
            </p:cNvPr>
            <p:cNvSpPr/>
            <p:nvPr/>
          </p:nvSpPr>
          <p:spPr>
            <a:xfrm>
              <a:off x="2394250" y="7369525"/>
              <a:ext cx="153800" cy="78500"/>
            </a:xfrm>
            <a:custGeom>
              <a:avLst/>
              <a:gdLst/>
              <a:ahLst/>
              <a:cxnLst/>
              <a:rect l="l" t="t" r="r" b="b"/>
              <a:pathLst>
                <a:path w="6152" h="3140" extrusionOk="0">
                  <a:moveTo>
                    <a:pt x="2929" y="0"/>
                  </a:moveTo>
                  <a:cubicBezTo>
                    <a:pt x="2524" y="0"/>
                    <a:pt x="2120" y="48"/>
                    <a:pt x="1716" y="61"/>
                  </a:cubicBezTo>
                  <a:cubicBezTo>
                    <a:pt x="20" y="81"/>
                    <a:pt x="1" y="2719"/>
                    <a:pt x="1658" y="2719"/>
                  </a:cubicBezTo>
                  <a:cubicBezTo>
                    <a:pt x="1677" y="2719"/>
                    <a:pt x="1696" y="2719"/>
                    <a:pt x="1716" y="2718"/>
                  </a:cubicBezTo>
                  <a:cubicBezTo>
                    <a:pt x="2050" y="2704"/>
                    <a:pt x="2383" y="2657"/>
                    <a:pt x="2717" y="2657"/>
                  </a:cubicBezTo>
                  <a:cubicBezTo>
                    <a:pt x="2906" y="2657"/>
                    <a:pt x="3096" y="2672"/>
                    <a:pt x="3285" y="2718"/>
                  </a:cubicBezTo>
                  <a:cubicBezTo>
                    <a:pt x="3557" y="2802"/>
                    <a:pt x="3808" y="3011"/>
                    <a:pt x="4101" y="3094"/>
                  </a:cubicBezTo>
                  <a:cubicBezTo>
                    <a:pt x="4224" y="3125"/>
                    <a:pt x="4346" y="3140"/>
                    <a:pt x="4467" y="3140"/>
                  </a:cubicBezTo>
                  <a:cubicBezTo>
                    <a:pt x="4762" y="3140"/>
                    <a:pt x="5054" y="3054"/>
                    <a:pt x="5336" y="2906"/>
                  </a:cubicBezTo>
                  <a:cubicBezTo>
                    <a:pt x="6152" y="2404"/>
                    <a:pt x="6005" y="1316"/>
                    <a:pt x="5315" y="793"/>
                  </a:cubicBezTo>
                  <a:cubicBezTo>
                    <a:pt x="4896" y="500"/>
                    <a:pt x="4373" y="270"/>
                    <a:pt x="3787" y="102"/>
                  </a:cubicBezTo>
                  <a:cubicBezTo>
                    <a:pt x="3501" y="24"/>
                    <a:pt x="3215" y="0"/>
                    <a:pt x="292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44;p52">
              <a:extLst>
                <a:ext uri="{FF2B5EF4-FFF2-40B4-BE49-F238E27FC236}">
                  <a16:creationId xmlns:a16="http://schemas.microsoft.com/office/drawing/2014/main" id="{E4871D0C-756A-8DBE-79AA-C04D241129E5}"/>
                </a:ext>
              </a:extLst>
            </p:cNvPr>
            <p:cNvSpPr/>
            <p:nvPr/>
          </p:nvSpPr>
          <p:spPr>
            <a:xfrm>
              <a:off x="1751725" y="6151225"/>
              <a:ext cx="918225" cy="571725"/>
            </a:xfrm>
            <a:custGeom>
              <a:avLst/>
              <a:gdLst/>
              <a:ahLst/>
              <a:cxnLst/>
              <a:rect l="l" t="t" r="r" b="b"/>
              <a:pathLst>
                <a:path w="36729" h="22869" extrusionOk="0">
                  <a:moveTo>
                    <a:pt x="25288" y="1"/>
                  </a:moveTo>
                  <a:cubicBezTo>
                    <a:pt x="23964" y="1"/>
                    <a:pt x="23491" y="451"/>
                    <a:pt x="21517" y="647"/>
                  </a:cubicBezTo>
                  <a:cubicBezTo>
                    <a:pt x="20784" y="710"/>
                    <a:pt x="20052" y="815"/>
                    <a:pt x="19320" y="1003"/>
                  </a:cubicBezTo>
                  <a:cubicBezTo>
                    <a:pt x="18998" y="546"/>
                    <a:pt x="18455" y="319"/>
                    <a:pt x="17909" y="319"/>
                  </a:cubicBezTo>
                  <a:cubicBezTo>
                    <a:pt x="17104" y="319"/>
                    <a:pt x="16293" y="813"/>
                    <a:pt x="16181" y="1798"/>
                  </a:cubicBezTo>
                  <a:cubicBezTo>
                    <a:pt x="16136" y="1801"/>
                    <a:pt x="16091" y="1802"/>
                    <a:pt x="16045" y="1802"/>
                  </a:cubicBezTo>
                  <a:cubicBezTo>
                    <a:pt x="15772" y="1802"/>
                    <a:pt x="15491" y="1756"/>
                    <a:pt x="15239" y="1756"/>
                  </a:cubicBezTo>
                  <a:cubicBezTo>
                    <a:pt x="14926" y="1798"/>
                    <a:pt x="14612" y="1840"/>
                    <a:pt x="14319" y="1924"/>
                  </a:cubicBezTo>
                  <a:cubicBezTo>
                    <a:pt x="14050" y="1824"/>
                    <a:pt x="13773" y="1777"/>
                    <a:pt x="13499" y="1777"/>
                  </a:cubicBezTo>
                  <a:cubicBezTo>
                    <a:pt x="13196" y="1777"/>
                    <a:pt x="12899" y="1835"/>
                    <a:pt x="12624" y="1945"/>
                  </a:cubicBezTo>
                  <a:cubicBezTo>
                    <a:pt x="12247" y="1463"/>
                    <a:pt x="11677" y="1191"/>
                    <a:pt x="11110" y="1191"/>
                  </a:cubicBezTo>
                  <a:cubicBezTo>
                    <a:pt x="10542" y="1191"/>
                    <a:pt x="9977" y="1463"/>
                    <a:pt x="9611" y="2070"/>
                  </a:cubicBezTo>
                  <a:cubicBezTo>
                    <a:pt x="9527" y="2217"/>
                    <a:pt x="9465" y="2363"/>
                    <a:pt x="9381" y="2530"/>
                  </a:cubicBezTo>
                  <a:cubicBezTo>
                    <a:pt x="9282" y="2513"/>
                    <a:pt x="9181" y="2504"/>
                    <a:pt x="9080" y="2504"/>
                  </a:cubicBezTo>
                  <a:cubicBezTo>
                    <a:pt x="8584" y="2504"/>
                    <a:pt x="8072" y="2713"/>
                    <a:pt x="7602" y="3095"/>
                  </a:cubicBezTo>
                  <a:cubicBezTo>
                    <a:pt x="7330" y="3305"/>
                    <a:pt x="7100" y="3577"/>
                    <a:pt x="6912" y="3849"/>
                  </a:cubicBezTo>
                  <a:cubicBezTo>
                    <a:pt x="6431" y="4246"/>
                    <a:pt x="5970" y="4769"/>
                    <a:pt x="5719" y="5188"/>
                  </a:cubicBezTo>
                  <a:cubicBezTo>
                    <a:pt x="5405" y="5732"/>
                    <a:pt x="5112" y="6401"/>
                    <a:pt x="4903" y="7071"/>
                  </a:cubicBezTo>
                  <a:cubicBezTo>
                    <a:pt x="4380" y="6652"/>
                    <a:pt x="3648" y="6443"/>
                    <a:pt x="3020" y="6422"/>
                  </a:cubicBezTo>
                  <a:cubicBezTo>
                    <a:pt x="2981" y="6420"/>
                    <a:pt x="2942" y="6419"/>
                    <a:pt x="2903" y="6419"/>
                  </a:cubicBezTo>
                  <a:cubicBezTo>
                    <a:pt x="1584" y="6419"/>
                    <a:pt x="0" y="7431"/>
                    <a:pt x="467" y="8975"/>
                  </a:cubicBezTo>
                  <a:cubicBezTo>
                    <a:pt x="886" y="10377"/>
                    <a:pt x="1032" y="11423"/>
                    <a:pt x="2309" y="11569"/>
                  </a:cubicBezTo>
                  <a:cubicBezTo>
                    <a:pt x="2429" y="11586"/>
                    <a:pt x="2561" y="11592"/>
                    <a:pt x="2700" y="11592"/>
                  </a:cubicBezTo>
                  <a:cubicBezTo>
                    <a:pt x="3117" y="11592"/>
                    <a:pt x="3600" y="11537"/>
                    <a:pt x="4052" y="11537"/>
                  </a:cubicBezTo>
                  <a:cubicBezTo>
                    <a:pt x="4231" y="11537"/>
                    <a:pt x="4405" y="11545"/>
                    <a:pt x="4568" y="11569"/>
                  </a:cubicBezTo>
                  <a:cubicBezTo>
                    <a:pt x="4673" y="11569"/>
                    <a:pt x="4778" y="11590"/>
                    <a:pt x="4882" y="11590"/>
                  </a:cubicBezTo>
                  <a:cubicBezTo>
                    <a:pt x="5175" y="13097"/>
                    <a:pt x="5970" y="15085"/>
                    <a:pt x="6765" y="16361"/>
                  </a:cubicBezTo>
                  <a:cubicBezTo>
                    <a:pt x="7540" y="17658"/>
                    <a:pt x="9297" y="18077"/>
                    <a:pt x="10532" y="18997"/>
                  </a:cubicBezTo>
                  <a:cubicBezTo>
                    <a:pt x="11934" y="20043"/>
                    <a:pt x="13859" y="20169"/>
                    <a:pt x="15553" y="20357"/>
                  </a:cubicBezTo>
                  <a:cubicBezTo>
                    <a:pt x="16275" y="20441"/>
                    <a:pt x="16903" y="20483"/>
                    <a:pt x="17525" y="20483"/>
                  </a:cubicBezTo>
                  <a:cubicBezTo>
                    <a:pt x="18148" y="20483"/>
                    <a:pt x="18765" y="20441"/>
                    <a:pt x="19466" y="20357"/>
                  </a:cubicBezTo>
                  <a:lnTo>
                    <a:pt x="19466" y="20357"/>
                  </a:lnTo>
                  <a:cubicBezTo>
                    <a:pt x="19466" y="20483"/>
                    <a:pt x="19445" y="20860"/>
                    <a:pt x="19445" y="20985"/>
                  </a:cubicBezTo>
                  <a:cubicBezTo>
                    <a:pt x="19341" y="21173"/>
                    <a:pt x="19299" y="21383"/>
                    <a:pt x="19299" y="21592"/>
                  </a:cubicBezTo>
                  <a:cubicBezTo>
                    <a:pt x="19299" y="22261"/>
                    <a:pt x="19864" y="22868"/>
                    <a:pt x="20554" y="22868"/>
                  </a:cubicBezTo>
                  <a:cubicBezTo>
                    <a:pt x="21098" y="22868"/>
                    <a:pt x="21621" y="22471"/>
                    <a:pt x="21747" y="21927"/>
                  </a:cubicBezTo>
                  <a:cubicBezTo>
                    <a:pt x="21830" y="21613"/>
                    <a:pt x="21768" y="21278"/>
                    <a:pt x="21642" y="20985"/>
                  </a:cubicBezTo>
                  <a:lnTo>
                    <a:pt x="21642" y="20567"/>
                  </a:lnTo>
                  <a:cubicBezTo>
                    <a:pt x="21642" y="20441"/>
                    <a:pt x="21621" y="20336"/>
                    <a:pt x="21558" y="20211"/>
                  </a:cubicBezTo>
                  <a:cubicBezTo>
                    <a:pt x="22605" y="19918"/>
                    <a:pt x="23630" y="19541"/>
                    <a:pt x="24697" y="19227"/>
                  </a:cubicBezTo>
                  <a:cubicBezTo>
                    <a:pt x="26120" y="18809"/>
                    <a:pt x="27417" y="18600"/>
                    <a:pt x="28652" y="17742"/>
                  </a:cubicBezTo>
                  <a:cubicBezTo>
                    <a:pt x="29886" y="16884"/>
                    <a:pt x="30849" y="15754"/>
                    <a:pt x="31602" y="14478"/>
                  </a:cubicBezTo>
                  <a:cubicBezTo>
                    <a:pt x="32753" y="12511"/>
                    <a:pt x="33004" y="10314"/>
                    <a:pt x="33129" y="8117"/>
                  </a:cubicBezTo>
                  <a:cubicBezTo>
                    <a:pt x="33548" y="8075"/>
                    <a:pt x="33945" y="7824"/>
                    <a:pt x="34154" y="7447"/>
                  </a:cubicBezTo>
                  <a:cubicBezTo>
                    <a:pt x="34154" y="7406"/>
                    <a:pt x="34175" y="7385"/>
                    <a:pt x="34196" y="7364"/>
                  </a:cubicBezTo>
                  <a:lnTo>
                    <a:pt x="34364" y="7196"/>
                  </a:lnTo>
                  <a:lnTo>
                    <a:pt x="34426" y="7134"/>
                  </a:lnTo>
                  <a:cubicBezTo>
                    <a:pt x="34430" y="7130"/>
                    <a:pt x="34434" y="7128"/>
                    <a:pt x="34438" y="7128"/>
                  </a:cubicBezTo>
                  <a:cubicBezTo>
                    <a:pt x="34498" y="7128"/>
                    <a:pt x="34591" y="7554"/>
                    <a:pt x="34668" y="7554"/>
                  </a:cubicBezTo>
                  <a:cubicBezTo>
                    <a:pt x="34671" y="7554"/>
                    <a:pt x="34674" y="7554"/>
                    <a:pt x="34678" y="7552"/>
                  </a:cubicBezTo>
                  <a:cubicBezTo>
                    <a:pt x="35138" y="7175"/>
                    <a:pt x="36079" y="6422"/>
                    <a:pt x="36372" y="5899"/>
                  </a:cubicBezTo>
                  <a:cubicBezTo>
                    <a:pt x="36728" y="5167"/>
                    <a:pt x="35975" y="3472"/>
                    <a:pt x="35305" y="3074"/>
                  </a:cubicBezTo>
                  <a:cubicBezTo>
                    <a:pt x="35193" y="3008"/>
                    <a:pt x="35076" y="2978"/>
                    <a:pt x="34956" y="2978"/>
                  </a:cubicBezTo>
                  <a:cubicBezTo>
                    <a:pt x="34362" y="2978"/>
                    <a:pt x="33718" y="3710"/>
                    <a:pt x="33422" y="4267"/>
                  </a:cubicBezTo>
                  <a:cubicBezTo>
                    <a:pt x="33380" y="4309"/>
                    <a:pt x="33380" y="4330"/>
                    <a:pt x="33359" y="4372"/>
                  </a:cubicBezTo>
                  <a:lnTo>
                    <a:pt x="33234" y="4518"/>
                  </a:lnTo>
                  <a:cubicBezTo>
                    <a:pt x="33150" y="3723"/>
                    <a:pt x="32962" y="2949"/>
                    <a:pt x="32522" y="2321"/>
                  </a:cubicBezTo>
                  <a:cubicBezTo>
                    <a:pt x="31790" y="1296"/>
                    <a:pt x="27877" y="292"/>
                    <a:pt x="26664" y="124"/>
                  </a:cubicBezTo>
                  <a:cubicBezTo>
                    <a:pt x="26102" y="37"/>
                    <a:pt x="25661" y="1"/>
                    <a:pt x="2528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45;p52">
              <a:extLst>
                <a:ext uri="{FF2B5EF4-FFF2-40B4-BE49-F238E27FC236}">
                  <a16:creationId xmlns:a16="http://schemas.microsoft.com/office/drawing/2014/main" id="{DA62CF4F-ED39-5602-2CD1-0CFEEC7DE415}"/>
                </a:ext>
              </a:extLst>
            </p:cNvPr>
            <p:cNvSpPr/>
            <p:nvPr/>
          </p:nvSpPr>
          <p:spPr>
            <a:xfrm>
              <a:off x="1911950" y="6420250"/>
              <a:ext cx="127150" cy="135400"/>
            </a:xfrm>
            <a:custGeom>
              <a:avLst/>
              <a:gdLst/>
              <a:ahLst/>
              <a:cxnLst/>
              <a:rect l="l" t="t" r="r" b="b"/>
              <a:pathLst>
                <a:path w="5086" h="5416" extrusionOk="0">
                  <a:moveTo>
                    <a:pt x="2511" y="1"/>
                  </a:moveTo>
                  <a:cubicBezTo>
                    <a:pt x="2311" y="1"/>
                    <a:pt x="2113" y="31"/>
                    <a:pt x="1926" y="97"/>
                  </a:cubicBezTo>
                  <a:cubicBezTo>
                    <a:pt x="921" y="495"/>
                    <a:pt x="168" y="1520"/>
                    <a:pt x="126" y="2587"/>
                  </a:cubicBezTo>
                  <a:cubicBezTo>
                    <a:pt x="63" y="2775"/>
                    <a:pt x="1" y="2984"/>
                    <a:pt x="1" y="3194"/>
                  </a:cubicBezTo>
                  <a:cubicBezTo>
                    <a:pt x="1" y="3382"/>
                    <a:pt x="43" y="3570"/>
                    <a:pt x="63" y="3738"/>
                  </a:cubicBezTo>
                  <a:cubicBezTo>
                    <a:pt x="108" y="3872"/>
                    <a:pt x="258" y="4280"/>
                    <a:pt x="259" y="4280"/>
                  </a:cubicBezTo>
                  <a:cubicBezTo>
                    <a:pt x="259" y="4280"/>
                    <a:pt x="235" y="4212"/>
                    <a:pt x="168" y="4031"/>
                  </a:cubicBezTo>
                  <a:lnTo>
                    <a:pt x="168" y="4031"/>
                  </a:lnTo>
                  <a:cubicBezTo>
                    <a:pt x="440" y="4700"/>
                    <a:pt x="817" y="5077"/>
                    <a:pt x="1486" y="5328"/>
                  </a:cubicBezTo>
                  <a:cubicBezTo>
                    <a:pt x="1641" y="5390"/>
                    <a:pt x="1805" y="5415"/>
                    <a:pt x="1971" y="5415"/>
                  </a:cubicBezTo>
                  <a:cubicBezTo>
                    <a:pt x="2366" y="5415"/>
                    <a:pt x="2773" y="5272"/>
                    <a:pt x="3097" y="5140"/>
                  </a:cubicBezTo>
                  <a:cubicBezTo>
                    <a:pt x="3725" y="4889"/>
                    <a:pt x="4332" y="4261"/>
                    <a:pt x="4625" y="3654"/>
                  </a:cubicBezTo>
                  <a:cubicBezTo>
                    <a:pt x="5085" y="2650"/>
                    <a:pt x="5043" y="1541"/>
                    <a:pt x="4227" y="725"/>
                  </a:cubicBezTo>
                  <a:cubicBezTo>
                    <a:pt x="3783" y="297"/>
                    <a:pt x="3135" y="1"/>
                    <a:pt x="2511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046;p52">
              <a:extLst>
                <a:ext uri="{FF2B5EF4-FFF2-40B4-BE49-F238E27FC236}">
                  <a16:creationId xmlns:a16="http://schemas.microsoft.com/office/drawing/2014/main" id="{C9B0AE16-C270-6B41-FCE3-9F36B80870F9}"/>
                </a:ext>
              </a:extLst>
            </p:cNvPr>
            <p:cNvSpPr/>
            <p:nvPr/>
          </p:nvSpPr>
          <p:spPr>
            <a:xfrm>
              <a:off x="2436100" y="6357500"/>
              <a:ext cx="133925" cy="125300"/>
            </a:xfrm>
            <a:custGeom>
              <a:avLst/>
              <a:gdLst/>
              <a:ahLst/>
              <a:cxnLst/>
              <a:rect l="l" t="t" r="r" b="b"/>
              <a:pathLst>
                <a:path w="5357" h="5012" extrusionOk="0">
                  <a:moveTo>
                    <a:pt x="2303" y="1"/>
                  </a:moveTo>
                  <a:cubicBezTo>
                    <a:pt x="2155" y="1"/>
                    <a:pt x="2008" y="11"/>
                    <a:pt x="1862" y="33"/>
                  </a:cubicBezTo>
                  <a:cubicBezTo>
                    <a:pt x="733" y="180"/>
                    <a:pt x="0" y="1414"/>
                    <a:pt x="42" y="2502"/>
                  </a:cubicBezTo>
                  <a:cubicBezTo>
                    <a:pt x="118" y="3774"/>
                    <a:pt x="1055" y="5012"/>
                    <a:pt x="2337" y="5012"/>
                  </a:cubicBezTo>
                  <a:cubicBezTo>
                    <a:pt x="2469" y="5012"/>
                    <a:pt x="2603" y="4999"/>
                    <a:pt x="2741" y="4971"/>
                  </a:cubicBezTo>
                  <a:cubicBezTo>
                    <a:pt x="3055" y="4909"/>
                    <a:pt x="3369" y="4741"/>
                    <a:pt x="3599" y="4490"/>
                  </a:cubicBezTo>
                  <a:cubicBezTo>
                    <a:pt x="3704" y="4448"/>
                    <a:pt x="3850" y="4365"/>
                    <a:pt x="3913" y="4281"/>
                  </a:cubicBezTo>
                  <a:cubicBezTo>
                    <a:pt x="3976" y="4260"/>
                    <a:pt x="4018" y="4218"/>
                    <a:pt x="4080" y="4176"/>
                  </a:cubicBezTo>
                  <a:cubicBezTo>
                    <a:pt x="4436" y="4030"/>
                    <a:pt x="4750" y="3758"/>
                    <a:pt x="4938" y="3402"/>
                  </a:cubicBezTo>
                  <a:cubicBezTo>
                    <a:pt x="5064" y="3130"/>
                    <a:pt x="5147" y="2858"/>
                    <a:pt x="5147" y="2586"/>
                  </a:cubicBezTo>
                  <a:cubicBezTo>
                    <a:pt x="5357" y="1812"/>
                    <a:pt x="5022" y="849"/>
                    <a:pt x="4290" y="452"/>
                  </a:cubicBezTo>
                  <a:cubicBezTo>
                    <a:pt x="4018" y="285"/>
                    <a:pt x="3766" y="243"/>
                    <a:pt x="3474" y="201"/>
                  </a:cubicBezTo>
                  <a:cubicBezTo>
                    <a:pt x="3106" y="78"/>
                    <a:pt x="2705" y="1"/>
                    <a:pt x="230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47;p52">
              <a:extLst>
                <a:ext uri="{FF2B5EF4-FFF2-40B4-BE49-F238E27FC236}">
                  <a16:creationId xmlns:a16="http://schemas.microsoft.com/office/drawing/2014/main" id="{B04E8A98-DAEA-3657-67E4-CBE1CB16E73D}"/>
                </a:ext>
              </a:extLst>
            </p:cNvPr>
            <p:cNvSpPr/>
            <p:nvPr/>
          </p:nvSpPr>
          <p:spPr>
            <a:xfrm>
              <a:off x="2115600" y="6376600"/>
              <a:ext cx="29350" cy="22025"/>
            </a:xfrm>
            <a:custGeom>
              <a:avLst/>
              <a:gdLst/>
              <a:ahLst/>
              <a:cxnLst/>
              <a:rect l="l" t="t" r="r" b="b"/>
              <a:pathLst>
                <a:path w="1174" h="881" extrusionOk="0">
                  <a:moveTo>
                    <a:pt x="618" y="0"/>
                  </a:moveTo>
                  <a:cubicBezTo>
                    <a:pt x="605" y="0"/>
                    <a:pt x="593" y="1"/>
                    <a:pt x="580" y="2"/>
                  </a:cubicBezTo>
                  <a:cubicBezTo>
                    <a:pt x="1" y="22"/>
                    <a:pt x="55" y="881"/>
                    <a:pt x="582" y="881"/>
                  </a:cubicBezTo>
                  <a:cubicBezTo>
                    <a:pt x="588" y="881"/>
                    <a:pt x="594" y="881"/>
                    <a:pt x="601" y="881"/>
                  </a:cubicBezTo>
                  <a:cubicBezTo>
                    <a:pt x="1173" y="860"/>
                    <a:pt x="1146" y="0"/>
                    <a:pt x="61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48;p52">
              <a:extLst>
                <a:ext uri="{FF2B5EF4-FFF2-40B4-BE49-F238E27FC236}">
                  <a16:creationId xmlns:a16="http://schemas.microsoft.com/office/drawing/2014/main" id="{3FAE317E-0987-E59F-431F-AA3FE6CB95C9}"/>
                </a:ext>
              </a:extLst>
            </p:cNvPr>
            <p:cNvSpPr/>
            <p:nvPr/>
          </p:nvSpPr>
          <p:spPr>
            <a:xfrm>
              <a:off x="2184475" y="6346500"/>
              <a:ext cx="13125" cy="8175"/>
            </a:xfrm>
            <a:custGeom>
              <a:avLst/>
              <a:gdLst/>
              <a:ahLst/>
              <a:cxnLst/>
              <a:rect l="l" t="t" r="r" b="b"/>
              <a:pathLst>
                <a:path w="525" h="327" extrusionOk="0">
                  <a:moveTo>
                    <a:pt x="367" y="1"/>
                  </a:moveTo>
                  <a:cubicBezTo>
                    <a:pt x="348" y="1"/>
                    <a:pt x="330" y="5"/>
                    <a:pt x="315" y="13"/>
                  </a:cubicBezTo>
                  <a:cubicBezTo>
                    <a:pt x="252" y="13"/>
                    <a:pt x="168" y="55"/>
                    <a:pt x="126" y="55"/>
                  </a:cubicBezTo>
                  <a:cubicBezTo>
                    <a:pt x="1" y="76"/>
                    <a:pt x="1" y="306"/>
                    <a:pt x="126" y="306"/>
                  </a:cubicBezTo>
                  <a:cubicBezTo>
                    <a:pt x="168" y="306"/>
                    <a:pt x="252" y="327"/>
                    <a:pt x="315" y="327"/>
                  </a:cubicBezTo>
                  <a:cubicBezTo>
                    <a:pt x="357" y="327"/>
                    <a:pt x="378" y="327"/>
                    <a:pt x="440" y="306"/>
                  </a:cubicBezTo>
                  <a:cubicBezTo>
                    <a:pt x="482" y="285"/>
                    <a:pt x="524" y="222"/>
                    <a:pt x="524" y="160"/>
                  </a:cubicBezTo>
                  <a:cubicBezTo>
                    <a:pt x="524" y="97"/>
                    <a:pt x="482" y="76"/>
                    <a:pt x="461" y="55"/>
                  </a:cubicBezTo>
                  <a:cubicBezTo>
                    <a:pt x="435" y="15"/>
                    <a:pt x="400" y="1"/>
                    <a:pt x="367" y="1"/>
                  </a:cubicBezTo>
                  <a:close/>
                </a:path>
              </a:pathLst>
            </a:custGeom>
            <a:solidFill>
              <a:srgbClr val="FF84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49;p52">
              <a:extLst>
                <a:ext uri="{FF2B5EF4-FFF2-40B4-BE49-F238E27FC236}">
                  <a16:creationId xmlns:a16="http://schemas.microsoft.com/office/drawing/2014/main" id="{181AD294-C672-0268-F0D1-D1D1D467B52F}"/>
                </a:ext>
              </a:extLst>
            </p:cNvPr>
            <p:cNvSpPr/>
            <p:nvPr/>
          </p:nvSpPr>
          <p:spPr>
            <a:xfrm>
              <a:off x="2244650" y="6385500"/>
              <a:ext cx="18675" cy="14700"/>
            </a:xfrm>
            <a:custGeom>
              <a:avLst/>
              <a:gdLst/>
              <a:ahLst/>
              <a:cxnLst/>
              <a:rect l="l" t="t" r="r" b="b"/>
              <a:pathLst>
                <a:path w="747" h="588" extrusionOk="0">
                  <a:moveTo>
                    <a:pt x="376" y="1"/>
                  </a:moveTo>
                  <a:cubicBezTo>
                    <a:pt x="369" y="1"/>
                    <a:pt x="363" y="1"/>
                    <a:pt x="356" y="1"/>
                  </a:cubicBezTo>
                  <a:cubicBezTo>
                    <a:pt x="0" y="22"/>
                    <a:pt x="21" y="587"/>
                    <a:pt x="377" y="587"/>
                  </a:cubicBezTo>
                  <a:cubicBezTo>
                    <a:pt x="747" y="546"/>
                    <a:pt x="733" y="1"/>
                    <a:pt x="3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50;p52">
              <a:extLst>
                <a:ext uri="{FF2B5EF4-FFF2-40B4-BE49-F238E27FC236}">
                  <a16:creationId xmlns:a16="http://schemas.microsoft.com/office/drawing/2014/main" id="{D7375A0F-B279-8706-C39B-412163F4C0FF}"/>
                </a:ext>
              </a:extLst>
            </p:cNvPr>
            <p:cNvSpPr/>
            <p:nvPr/>
          </p:nvSpPr>
          <p:spPr>
            <a:xfrm>
              <a:off x="2298525" y="6341575"/>
              <a:ext cx="22500" cy="19400"/>
            </a:xfrm>
            <a:custGeom>
              <a:avLst/>
              <a:gdLst/>
              <a:ahLst/>
              <a:cxnLst/>
              <a:rect l="l" t="t" r="r" b="b"/>
              <a:pathLst>
                <a:path w="900" h="776" extrusionOk="0">
                  <a:moveTo>
                    <a:pt x="502" y="1"/>
                  </a:moveTo>
                  <a:cubicBezTo>
                    <a:pt x="482" y="1"/>
                    <a:pt x="419" y="1"/>
                    <a:pt x="398" y="43"/>
                  </a:cubicBezTo>
                  <a:cubicBezTo>
                    <a:pt x="293" y="64"/>
                    <a:pt x="189" y="64"/>
                    <a:pt x="105" y="168"/>
                  </a:cubicBezTo>
                  <a:cubicBezTo>
                    <a:pt x="63" y="252"/>
                    <a:pt x="0" y="315"/>
                    <a:pt x="0" y="419"/>
                  </a:cubicBezTo>
                  <a:cubicBezTo>
                    <a:pt x="0" y="482"/>
                    <a:pt x="21" y="566"/>
                    <a:pt x="63" y="608"/>
                  </a:cubicBezTo>
                  <a:cubicBezTo>
                    <a:pt x="105" y="691"/>
                    <a:pt x="189" y="733"/>
                    <a:pt x="293" y="775"/>
                  </a:cubicBezTo>
                  <a:lnTo>
                    <a:pt x="523" y="775"/>
                  </a:lnTo>
                  <a:cubicBezTo>
                    <a:pt x="628" y="775"/>
                    <a:pt x="712" y="712"/>
                    <a:pt x="795" y="629"/>
                  </a:cubicBezTo>
                  <a:cubicBezTo>
                    <a:pt x="879" y="566"/>
                    <a:pt x="900" y="482"/>
                    <a:pt x="900" y="377"/>
                  </a:cubicBezTo>
                  <a:cubicBezTo>
                    <a:pt x="900" y="273"/>
                    <a:pt x="837" y="168"/>
                    <a:pt x="774" y="105"/>
                  </a:cubicBezTo>
                  <a:cubicBezTo>
                    <a:pt x="712" y="64"/>
                    <a:pt x="586" y="1"/>
                    <a:pt x="50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051;p52">
              <a:extLst>
                <a:ext uri="{FF2B5EF4-FFF2-40B4-BE49-F238E27FC236}">
                  <a16:creationId xmlns:a16="http://schemas.microsoft.com/office/drawing/2014/main" id="{9649B527-EDDA-12CF-FDC3-01280D252F53}"/>
                </a:ext>
              </a:extLst>
            </p:cNvPr>
            <p:cNvSpPr/>
            <p:nvPr/>
          </p:nvSpPr>
          <p:spPr>
            <a:xfrm>
              <a:off x="2166700" y="6413200"/>
              <a:ext cx="19050" cy="14200"/>
            </a:xfrm>
            <a:custGeom>
              <a:avLst/>
              <a:gdLst/>
              <a:ahLst/>
              <a:cxnLst/>
              <a:rect l="l" t="t" r="r" b="b"/>
              <a:pathLst>
                <a:path w="762" h="568" extrusionOk="0">
                  <a:moveTo>
                    <a:pt x="396" y="0"/>
                  </a:moveTo>
                  <a:cubicBezTo>
                    <a:pt x="383" y="0"/>
                    <a:pt x="370" y="1"/>
                    <a:pt x="356" y="2"/>
                  </a:cubicBezTo>
                  <a:cubicBezTo>
                    <a:pt x="7" y="23"/>
                    <a:pt x="1" y="568"/>
                    <a:pt x="377" y="568"/>
                  </a:cubicBezTo>
                  <a:cubicBezTo>
                    <a:pt x="384" y="568"/>
                    <a:pt x="391" y="568"/>
                    <a:pt x="398" y="567"/>
                  </a:cubicBezTo>
                  <a:cubicBezTo>
                    <a:pt x="762" y="547"/>
                    <a:pt x="755" y="0"/>
                    <a:pt x="3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052;p52">
              <a:extLst>
                <a:ext uri="{FF2B5EF4-FFF2-40B4-BE49-F238E27FC236}">
                  <a16:creationId xmlns:a16="http://schemas.microsoft.com/office/drawing/2014/main" id="{E71752F4-C286-D650-F7D9-DEDA99BE2544}"/>
                </a:ext>
              </a:extLst>
            </p:cNvPr>
            <p:cNvSpPr/>
            <p:nvPr/>
          </p:nvSpPr>
          <p:spPr>
            <a:xfrm>
              <a:off x="2314200" y="6411150"/>
              <a:ext cx="19925" cy="22000"/>
            </a:xfrm>
            <a:custGeom>
              <a:avLst/>
              <a:gdLst/>
              <a:ahLst/>
              <a:cxnLst/>
              <a:rect l="l" t="t" r="r" b="b"/>
              <a:pathLst>
                <a:path w="797" h="880" extrusionOk="0">
                  <a:moveTo>
                    <a:pt x="378" y="1"/>
                  </a:moveTo>
                  <a:cubicBezTo>
                    <a:pt x="273" y="1"/>
                    <a:pt x="189" y="43"/>
                    <a:pt x="147" y="105"/>
                  </a:cubicBezTo>
                  <a:cubicBezTo>
                    <a:pt x="1" y="210"/>
                    <a:pt x="22" y="398"/>
                    <a:pt x="22" y="524"/>
                  </a:cubicBezTo>
                  <a:cubicBezTo>
                    <a:pt x="22" y="733"/>
                    <a:pt x="210" y="880"/>
                    <a:pt x="419" y="880"/>
                  </a:cubicBezTo>
                  <a:cubicBezTo>
                    <a:pt x="608" y="880"/>
                    <a:pt x="796" y="712"/>
                    <a:pt x="796" y="503"/>
                  </a:cubicBezTo>
                  <a:cubicBezTo>
                    <a:pt x="775" y="356"/>
                    <a:pt x="775" y="189"/>
                    <a:pt x="629" y="105"/>
                  </a:cubicBezTo>
                  <a:cubicBezTo>
                    <a:pt x="545" y="43"/>
                    <a:pt x="482" y="1"/>
                    <a:pt x="378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053;p52">
              <a:extLst>
                <a:ext uri="{FF2B5EF4-FFF2-40B4-BE49-F238E27FC236}">
                  <a16:creationId xmlns:a16="http://schemas.microsoft.com/office/drawing/2014/main" id="{57B7231C-339D-FE3F-E392-4630C9FB2E9C}"/>
                </a:ext>
              </a:extLst>
            </p:cNvPr>
            <p:cNvSpPr/>
            <p:nvPr/>
          </p:nvSpPr>
          <p:spPr>
            <a:xfrm>
              <a:off x="1671850" y="5706975"/>
              <a:ext cx="1011175" cy="643225"/>
            </a:xfrm>
            <a:custGeom>
              <a:avLst/>
              <a:gdLst/>
              <a:ahLst/>
              <a:cxnLst/>
              <a:rect l="l" t="t" r="r" b="b"/>
              <a:pathLst>
                <a:path w="40447" h="25729" extrusionOk="0">
                  <a:moveTo>
                    <a:pt x="15494" y="1"/>
                  </a:moveTo>
                  <a:cubicBezTo>
                    <a:pt x="14762" y="1"/>
                    <a:pt x="14066" y="112"/>
                    <a:pt x="13517" y="318"/>
                  </a:cubicBezTo>
                  <a:cubicBezTo>
                    <a:pt x="12074" y="841"/>
                    <a:pt x="10358" y="2013"/>
                    <a:pt x="10525" y="3603"/>
                  </a:cubicBezTo>
                  <a:cubicBezTo>
                    <a:pt x="10504" y="3687"/>
                    <a:pt x="10881" y="4210"/>
                    <a:pt x="10839" y="4315"/>
                  </a:cubicBezTo>
                  <a:cubicBezTo>
                    <a:pt x="10827" y="4316"/>
                    <a:pt x="10814" y="4316"/>
                    <a:pt x="10802" y="4316"/>
                  </a:cubicBezTo>
                  <a:cubicBezTo>
                    <a:pt x="10415" y="4316"/>
                    <a:pt x="10325" y="3770"/>
                    <a:pt x="10030" y="3770"/>
                  </a:cubicBezTo>
                  <a:cubicBezTo>
                    <a:pt x="9984" y="3770"/>
                    <a:pt x="9934" y="3783"/>
                    <a:pt x="9877" y="3813"/>
                  </a:cubicBezTo>
                  <a:cubicBezTo>
                    <a:pt x="9730" y="3624"/>
                    <a:pt x="9521" y="3478"/>
                    <a:pt x="9249" y="3352"/>
                  </a:cubicBezTo>
                  <a:cubicBezTo>
                    <a:pt x="8988" y="3213"/>
                    <a:pt x="8710" y="3150"/>
                    <a:pt x="8425" y="3150"/>
                  </a:cubicBezTo>
                  <a:cubicBezTo>
                    <a:pt x="7087" y="3150"/>
                    <a:pt x="5615" y="4538"/>
                    <a:pt x="5253" y="5884"/>
                  </a:cubicBezTo>
                  <a:cubicBezTo>
                    <a:pt x="5064" y="6554"/>
                    <a:pt x="5190" y="7181"/>
                    <a:pt x="5566" y="7704"/>
                  </a:cubicBezTo>
                  <a:cubicBezTo>
                    <a:pt x="5504" y="7788"/>
                    <a:pt x="5504" y="8688"/>
                    <a:pt x="5462" y="8751"/>
                  </a:cubicBezTo>
                  <a:cubicBezTo>
                    <a:pt x="3683" y="9420"/>
                    <a:pt x="2051" y="9985"/>
                    <a:pt x="2574" y="11973"/>
                  </a:cubicBezTo>
                  <a:cubicBezTo>
                    <a:pt x="2784" y="12768"/>
                    <a:pt x="3202" y="13396"/>
                    <a:pt x="3767" y="13919"/>
                  </a:cubicBezTo>
                  <a:cubicBezTo>
                    <a:pt x="3662" y="14274"/>
                    <a:pt x="3579" y="14672"/>
                    <a:pt x="3516" y="15028"/>
                  </a:cubicBezTo>
                  <a:lnTo>
                    <a:pt x="3516" y="15132"/>
                  </a:lnTo>
                  <a:cubicBezTo>
                    <a:pt x="1" y="15739"/>
                    <a:pt x="900" y="17706"/>
                    <a:pt x="1884" y="19631"/>
                  </a:cubicBezTo>
                  <a:cubicBezTo>
                    <a:pt x="2051" y="20008"/>
                    <a:pt x="1089" y="21786"/>
                    <a:pt x="1424" y="21995"/>
                  </a:cubicBezTo>
                  <a:cubicBezTo>
                    <a:pt x="1591" y="22602"/>
                    <a:pt x="3516" y="23355"/>
                    <a:pt x="3913" y="23857"/>
                  </a:cubicBezTo>
                  <a:cubicBezTo>
                    <a:pt x="4297" y="24337"/>
                    <a:pt x="4822" y="24553"/>
                    <a:pt x="5391" y="24553"/>
                  </a:cubicBezTo>
                  <a:cubicBezTo>
                    <a:pt x="5442" y="24553"/>
                    <a:pt x="5494" y="24551"/>
                    <a:pt x="5546" y="24548"/>
                  </a:cubicBezTo>
                  <a:cubicBezTo>
                    <a:pt x="5727" y="24401"/>
                    <a:pt x="5798" y="24243"/>
                    <a:pt x="5965" y="24243"/>
                  </a:cubicBezTo>
                  <a:cubicBezTo>
                    <a:pt x="6202" y="24243"/>
                    <a:pt x="6632" y="24561"/>
                    <a:pt x="7847" y="25678"/>
                  </a:cubicBezTo>
                  <a:cubicBezTo>
                    <a:pt x="7884" y="25715"/>
                    <a:pt x="7930" y="25728"/>
                    <a:pt x="7981" y="25728"/>
                  </a:cubicBezTo>
                  <a:cubicBezTo>
                    <a:pt x="8103" y="25728"/>
                    <a:pt x="8252" y="25651"/>
                    <a:pt x="8370" y="25636"/>
                  </a:cubicBezTo>
                  <a:cubicBezTo>
                    <a:pt x="8391" y="25552"/>
                    <a:pt x="8412" y="25489"/>
                    <a:pt x="8412" y="25427"/>
                  </a:cubicBezTo>
                  <a:cubicBezTo>
                    <a:pt x="8600" y="24820"/>
                    <a:pt x="8370" y="23460"/>
                    <a:pt x="8684" y="22874"/>
                  </a:cubicBezTo>
                  <a:cubicBezTo>
                    <a:pt x="8831" y="22623"/>
                    <a:pt x="8935" y="22456"/>
                    <a:pt x="9123" y="22225"/>
                  </a:cubicBezTo>
                  <a:cubicBezTo>
                    <a:pt x="9103" y="22142"/>
                    <a:pt x="9165" y="22079"/>
                    <a:pt x="9312" y="22016"/>
                  </a:cubicBezTo>
                  <a:cubicBezTo>
                    <a:pt x="9333" y="21995"/>
                    <a:pt x="9354" y="21974"/>
                    <a:pt x="9375" y="21974"/>
                  </a:cubicBezTo>
                  <a:cubicBezTo>
                    <a:pt x="9396" y="21947"/>
                    <a:pt x="9426" y="21936"/>
                    <a:pt x="9462" y="21936"/>
                  </a:cubicBezTo>
                  <a:cubicBezTo>
                    <a:pt x="9655" y="21936"/>
                    <a:pt x="10028" y="22259"/>
                    <a:pt x="10218" y="22259"/>
                  </a:cubicBezTo>
                  <a:cubicBezTo>
                    <a:pt x="10239" y="22259"/>
                    <a:pt x="10258" y="22255"/>
                    <a:pt x="10274" y="22246"/>
                  </a:cubicBezTo>
                  <a:cubicBezTo>
                    <a:pt x="10389" y="22189"/>
                    <a:pt x="10511" y="22157"/>
                    <a:pt x="10631" y="22157"/>
                  </a:cubicBezTo>
                  <a:cubicBezTo>
                    <a:pt x="10730" y="22157"/>
                    <a:pt x="10829" y="22178"/>
                    <a:pt x="10923" y="22225"/>
                  </a:cubicBezTo>
                  <a:cubicBezTo>
                    <a:pt x="10923" y="22204"/>
                    <a:pt x="10923" y="22163"/>
                    <a:pt x="10944" y="22163"/>
                  </a:cubicBezTo>
                  <a:cubicBezTo>
                    <a:pt x="11111" y="22204"/>
                    <a:pt x="11300" y="22225"/>
                    <a:pt x="11425" y="22225"/>
                  </a:cubicBezTo>
                  <a:cubicBezTo>
                    <a:pt x="11497" y="22231"/>
                    <a:pt x="11566" y="22233"/>
                    <a:pt x="11633" y="22233"/>
                  </a:cubicBezTo>
                  <a:cubicBezTo>
                    <a:pt x="12620" y="22233"/>
                    <a:pt x="12963" y="21669"/>
                    <a:pt x="13748" y="21179"/>
                  </a:cubicBezTo>
                  <a:cubicBezTo>
                    <a:pt x="13762" y="21181"/>
                    <a:pt x="13780" y="21182"/>
                    <a:pt x="13803" y="21182"/>
                  </a:cubicBezTo>
                  <a:cubicBezTo>
                    <a:pt x="14071" y="21182"/>
                    <a:pt x="14869" y="21071"/>
                    <a:pt x="15024" y="21033"/>
                  </a:cubicBezTo>
                  <a:cubicBezTo>
                    <a:pt x="15924" y="20740"/>
                    <a:pt x="16028" y="19819"/>
                    <a:pt x="16593" y="19108"/>
                  </a:cubicBezTo>
                  <a:cubicBezTo>
                    <a:pt x="16991" y="19254"/>
                    <a:pt x="17911" y="19463"/>
                    <a:pt x="18330" y="19484"/>
                  </a:cubicBezTo>
                  <a:cubicBezTo>
                    <a:pt x="18337" y="19485"/>
                    <a:pt x="18344" y="19485"/>
                    <a:pt x="18351" y="19485"/>
                  </a:cubicBezTo>
                  <a:cubicBezTo>
                    <a:pt x="18892" y="19485"/>
                    <a:pt x="19613" y="18688"/>
                    <a:pt x="20150" y="18564"/>
                  </a:cubicBezTo>
                  <a:cubicBezTo>
                    <a:pt x="20212" y="18547"/>
                    <a:pt x="20272" y="18539"/>
                    <a:pt x="20331" y="18539"/>
                  </a:cubicBezTo>
                  <a:cubicBezTo>
                    <a:pt x="20774" y="18539"/>
                    <a:pt x="21119" y="18971"/>
                    <a:pt x="21424" y="18971"/>
                  </a:cubicBezTo>
                  <a:cubicBezTo>
                    <a:pt x="21526" y="18971"/>
                    <a:pt x="21624" y="18923"/>
                    <a:pt x="21719" y="18794"/>
                  </a:cubicBezTo>
                  <a:cubicBezTo>
                    <a:pt x="22138" y="19463"/>
                    <a:pt x="22745" y="19840"/>
                    <a:pt x="23707" y="19882"/>
                  </a:cubicBezTo>
                  <a:cubicBezTo>
                    <a:pt x="23720" y="19882"/>
                    <a:pt x="23733" y="19882"/>
                    <a:pt x="23746" y="19882"/>
                  </a:cubicBezTo>
                  <a:cubicBezTo>
                    <a:pt x="24735" y="19882"/>
                    <a:pt x="25641" y="19098"/>
                    <a:pt x="26302" y="18334"/>
                  </a:cubicBezTo>
                  <a:cubicBezTo>
                    <a:pt x="26490" y="18438"/>
                    <a:pt x="26720" y="18522"/>
                    <a:pt x="26950" y="18564"/>
                  </a:cubicBezTo>
                  <a:cubicBezTo>
                    <a:pt x="27224" y="18628"/>
                    <a:pt x="27488" y="18659"/>
                    <a:pt x="27742" y="18659"/>
                  </a:cubicBezTo>
                  <a:cubicBezTo>
                    <a:pt x="28556" y="18659"/>
                    <a:pt x="29264" y="18347"/>
                    <a:pt x="29838" y="17852"/>
                  </a:cubicBezTo>
                  <a:cubicBezTo>
                    <a:pt x="30101" y="18060"/>
                    <a:pt x="30391" y="18158"/>
                    <a:pt x="30679" y="18158"/>
                  </a:cubicBezTo>
                  <a:cubicBezTo>
                    <a:pt x="30826" y="18158"/>
                    <a:pt x="30973" y="18132"/>
                    <a:pt x="31114" y="18083"/>
                  </a:cubicBezTo>
                  <a:cubicBezTo>
                    <a:pt x="31219" y="18271"/>
                    <a:pt x="31323" y="18438"/>
                    <a:pt x="31512" y="18564"/>
                  </a:cubicBezTo>
                  <a:cubicBezTo>
                    <a:pt x="32132" y="19091"/>
                    <a:pt x="32799" y="19308"/>
                    <a:pt x="33538" y="19308"/>
                  </a:cubicBezTo>
                  <a:cubicBezTo>
                    <a:pt x="33795" y="19308"/>
                    <a:pt x="34061" y="19282"/>
                    <a:pt x="34336" y="19233"/>
                  </a:cubicBezTo>
                  <a:cubicBezTo>
                    <a:pt x="34420" y="19212"/>
                    <a:pt x="34483" y="19212"/>
                    <a:pt x="34567" y="19191"/>
                  </a:cubicBezTo>
                  <a:cubicBezTo>
                    <a:pt x="34588" y="19296"/>
                    <a:pt x="34567" y="19380"/>
                    <a:pt x="34588" y="19422"/>
                  </a:cubicBezTo>
                  <a:cubicBezTo>
                    <a:pt x="34671" y="19735"/>
                    <a:pt x="35613" y="20238"/>
                    <a:pt x="35801" y="21535"/>
                  </a:cubicBezTo>
                  <a:cubicBezTo>
                    <a:pt x="35801" y="21535"/>
                    <a:pt x="38417" y="21263"/>
                    <a:pt x="39044" y="20154"/>
                  </a:cubicBezTo>
                  <a:cubicBezTo>
                    <a:pt x="39505" y="19338"/>
                    <a:pt x="38312" y="18752"/>
                    <a:pt x="37873" y="18145"/>
                  </a:cubicBezTo>
                  <a:cubicBezTo>
                    <a:pt x="38751" y="17748"/>
                    <a:pt x="40425" y="16555"/>
                    <a:pt x="39714" y="15634"/>
                  </a:cubicBezTo>
                  <a:cubicBezTo>
                    <a:pt x="39651" y="15509"/>
                    <a:pt x="39567" y="15404"/>
                    <a:pt x="39463" y="15300"/>
                  </a:cubicBezTo>
                  <a:cubicBezTo>
                    <a:pt x="39379" y="15132"/>
                    <a:pt x="38877" y="14651"/>
                    <a:pt x="38521" y="14128"/>
                  </a:cubicBezTo>
                  <a:cubicBezTo>
                    <a:pt x="38919" y="13877"/>
                    <a:pt x="39484" y="13751"/>
                    <a:pt x="39651" y="13312"/>
                  </a:cubicBezTo>
                  <a:cubicBezTo>
                    <a:pt x="40028" y="12287"/>
                    <a:pt x="40446" y="11471"/>
                    <a:pt x="39567" y="10613"/>
                  </a:cubicBezTo>
                  <a:cubicBezTo>
                    <a:pt x="38781" y="9842"/>
                    <a:pt x="37871" y="8961"/>
                    <a:pt x="37008" y="8961"/>
                  </a:cubicBezTo>
                  <a:cubicBezTo>
                    <a:pt x="36746" y="8961"/>
                    <a:pt x="36489" y="9042"/>
                    <a:pt x="36240" y="9232"/>
                  </a:cubicBezTo>
                  <a:cubicBezTo>
                    <a:pt x="36128" y="9315"/>
                    <a:pt x="36017" y="9330"/>
                    <a:pt x="35912" y="9330"/>
                  </a:cubicBezTo>
                  <a:cubicBezTo>
                    <a:pt x="35851" y="9330"/>
                    <a:pt x="35792" y="9325"/>
                    <a:pt x="35735" y="9325"/>
                  </a:cubicBezTo>
                  <a:cubicBezTo>
                    <a:pt x="35615" y="9325"/>
                    <a:pt x="35503" y="9347"/>
                    <a:pt x="35404" y="9483"/>
                  </a:cubicBezTo>
                  <a:cubicBezTo>
                    <a:pt x="35376" y="9467"/>
                    <a:pt x="35349" y="9459"/>
                    <a:pt x="35323" y="9459"/>
                  </a:cubicBezTo>
                  <a:cubicBezTo>
                    <a:pt x="35045" y="9459"/>
                    <a:pt x="34850" y="10311"/>
                    <a:pt x="34546" y="10311"/>
                  </a:cubicBezTo>
                  <a:cubicBezTo>
                    <a:pt x="34512" y="10311"/>
                    <a:pt x="34477" y="10301"/>
                    <a:pt x="34441" y="10278"/>
                  </a:cubicBezTo>
                  <a:cubicBezTo>
                    <a:pt x="34964" y="9378"/>
                    <a:pt x="35592" y="8604"/>
                    <a:pt x="35948" y="7600"/>
                  </a:cubicBezTo>
                  <a:cubicBezTo>
                    <a:pt x="36324" y="6554"/>
                    <a:pt x="36261" y="5256"/>
                    <a:pt x="35780" y="4294"/>
                  </a:cubicBezTo>
                  <a:cubicBezTo>
                    <a:pt x="34978" y="2690"/>
                    <a:pt x="32849" y="1615"/>
                    <a:pt x="30984" y="1615"/>
                  </a:cubicBezTo>
                  <a:cubicBezTo>
                    <a:pt x="30416" y="1615"/>
                    <a:pt x="29872" y="1715"/>
                    <a:pt x="29398" y="1929"/>
                  </a:cubicBezTo>
                  <a:cubicBezTo>
                    <a:pt x="29043" y="2097"/>
                    <a:pt x="27955" y="2725"/>
                    <a:pt x="27662" y="2955"/>
                  </a:cubicBezTo>
                  <a:cubicBezTo>
                    <a:pt x="26541" y="1587"/>
                    <a:pt x="25208" y="522"/>
                    <a:pt x="23767" y="522"/>
                  </a:cubicBezTo>
                  <a:cubicBezTo>
                    <a:pt x="23137" y="522"/>
                    <a:pt x="22486" y="726"/>
                    <a:pt x="21824" y="1197"/>
                  </a:cubicBezTo>
                  <a:cubicBezTo>
                    <a:pt x="21800" y="1196"/>
                    <a:pt x="21776" y="1196"/>
                    <a:pt x="21752" y="1196"/>
                  </a:cubicBezTo>
                  <a:cubicBezTo>
                    <a:pt x="21206" y="1196"/>
                    <a:pt x="20610" y="1416"/>
                    <a:pt x="20129" y="1637"/>
                  </a:cubicBezTo>
                  <a:cubicBezTo>
                    <a:pt x="19774" y="1804"/>
                    <a:pt x="20255" y="2976"/>
                    <a:pt x="19983" y="3269"/>
                  </a:cubicBezTo>
                  <a:cubicBezTo>
                    <a:pt x="19983" y="2746"/>
                    <a:pt x="19899" y="2243"/>
                    <a:pt x="19690" y="1846"/>
                  </a:cubicBezTo>
                  <a:cubicBezTo>
                    <a:pt x="18952" y="558"/>
                    <a:pt x="17134" y="1"/>
                    <a:pt x="154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054;p52">
              <a:extLst>
                <a:ext uri="{FF2B5EF4-FFF2-40B4-BE49-F238E27FC236}">
                  <a16:creationId xmlns:a16="http://schemas.microsoft.com/office/drawing/2014/main" id="{5CDBFE33-D43C-4B7E-02CF-6FF23E5DC70B}"/>
                </a:ext>
              </a:extLst>
            </p:cNvPr>
            <p:cNvSpPr/>
            <p:nvPr/>
          </p:nvSpPr>
          <p:spPr>
            <a:xfrm>
              <a:off x="2006625" y="6346825"/>
              <a:ext cx="35600" cy="47325"/>
            </a:xfrm>
            <a:custGeom>
              <a:avLst/>
              <a:gdLst/>
              <a:ahLst/>
              <a:cxnLst/>
              <a:rect l="l" t="t" r="r" b="b"/>
              <a:pathLst>
                <a:path w="1424" h="1893" extrusionOk="0">
                  <a:moveTo>
                    <a:pt x="823" y="1"/>
                  </a:moveTo>
                  <a:cubicBezTo>
                    <a:pt x="625" y="1"/>
                    <a:pt x="437" y="93"/>
                    <a:pt x="315" y="230"/>
                  </a:cubicBezTo>
                  <a:cubicBezTo>
                    <a:pt x="43" y="565"/>
                    <a:pt x="1" y="921"/>
                    <a:pt x="22" y="1318"/>
                  </a:cubicBezTo>
                  <a:cubicBezTo>
                    <a:pt x="41" y="1639"/>
                    <a:pt x="366" y="1892"/>
                    <a:pt x="676" y="1892"/>
                  </a:cubicBezTo>
                  <a:cubicBezTo>
                    <a:pt x="709" y="1892"/>
                    <a:pt x="742" y="1889"/>
                    <a:pt x="775" y="1883"/>
                  </a:cubicBezTo>
                  <a:cubicBezTo>
                    <a:pt x="1110" y="1841"/>
                    <a:pt x="1424" y="1465"/>
                    <a:pt x="1361" y="1130"/>
                  </a:cubicBezTo>
                  <a:cubicBezTo>
                    <a:pt x="1319" y="1088"/>
                    <a:pt x="1319" y="1004"/>
                    <a:pt x="1319" y="942"/>
                  </a:cubicBezTo>
                  <a:cubicBezTo>
                    <a:pt x="1403" y="816"/>
                    <a:pt x="1424" y="691"/>
                    <a:pt x="1424" y="523"/>
                  </a:cubicBezTo>
                  <a:cubicBezTo>
                    <a:pt x="1424" y="314"/>
                    <a:pt x="1256" y="105"/>
                    <a:pt x="1047" y="42"/>
                  </a:cubicBezTo>
                  <a:cubicBezTo>
                    <a:pt x="973" y="13"/>
                    <a:pt x="897" y="1"/>
                    <a:pt x="8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055;p52">
              <a:extLst>
                <a:ext uri="{FF2B5EF4-FFF2-40B4-BE49-F238E27FC236}">
                  <a16:creationId xmlns:a16="http://schemas.microsoft.com/office/drawing/2014/main" id="{DD015BCA-A080-5740-780D-09628A09553E}"/>
                </a:ext>
              </a:extLst>
            </p:cNvPr>
            <p:cNvSpPr/>
            <p:nvPr/>
          </p:nvSpPr>
          <p:spPr>
            <a:xfrm>
              <a:off x="2418825" y="6301575"/>
              <a:ext cx="34025" cy="50500"/>
            </a:xfrm>
            <a:custGeom>
              <a:avLst/>
              <a:gdLst/>
              <a:ahLst/>
              <a:cxnLst/>
              <a:rect l="l" t="t" r="r" b="b"/>
              <a:pathLst>
                <a:path w="1361" h="2020" extrusionOk="0">
                  <a:moveTo>
                    <a:pt x="683" y="0"/>
                  </a:moveTo>
                  <a:cubicBezTo>
                    <a:pt x="445" y="0"/>
                    <a:pt x="210" y="136"/>
                    <a:pt x="147" y="408"/>
                  </a:cubicBezTo>
                  <a:cubicBezTo>
                    <a:pt x="63" y="722"/>
                    <a:pt x="1" y="1036"/>
                    <a:pt x="1" y="1350"/>
                  </a:cubicBezTo>
                  <a:cubicBezTo>
                    <a:pt x="1" y="1705"/>
                    <a:pt x="315" y="2019"/>
                    <a:pt x="691" y="2019"/>
                  </a:cubicBezTo>
                  <a:cubicBezTo>
                    <a:pt x="1047" y="2019"/>
                    <a:pt x="1361" y="1705"/>
                    <a:pt x="1361" y="1350"/>
                  </a:cubicBezTo>
                  <a:cubicBezTo>
                    <a:pt x="1361" y="1036"/>
                    <a:pt x="1319" y="722"/>
                    <a:pt x="1235" y="408"/>
                  </a:cubicBezTo>
                  <a:cubicBezTo>
                    <a:pt x="1162" y="136"/>
                    <a:pt x="921" y="0"/>
                    <a:pt x="6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056;p52">
              <a:extLst>
                <a:ext uri="{FF2B5EF4-FFF2-40B4-BE49-F238E27FC236}">
                  <a16:creationId xmlns:a16="http://schemas.microsoft.com/office/drawing/2014/main" id="{C6B6A7DB-4D9D-773B-1069-785228330ECD}"/>
                </a:ext>
              </a:extLst>
            </p:cNvPr>
            <p:cNvSpPr/>
            <p:nvPr/>
          </p:nvSpPr>
          <p:spPr>
            <a:xfrm>
              <a:off x="1688075" y="5693675"/>
              <a:ext cx="1002275" cy="1756875"/>
            </a:xfrm>
            <a:custGeom>
              <a:avLst/>
              <a:gdLst/>
              <a:ahLst/>
              <a:cxnLst/>
              <a:rect l="l" t="t" r="r" b="b"/>
              <a:pathLst>
                <a:path w="40091" h="70275" extrusionOk="0">
                  <a:moveTo>
                    <a:pt x="18853" y="3466"/>
                  </a:moveTo>
                  <a:lnTo>
                    <a:pt x="18853" y="3466"/>
                  </a:lnTo>
                  <a:cubicBezTo>
                    <a:pt x="18957" y="3884"/>
                    <a:pt x="18978" y="4261"/>
                    <a:pt x="18769" y="4617"/>
                  </a:cubicBezTo>
                  <a:cubicBezTo>
                    <a:pt x="18735" y="4668"/>
                    <a:pt x="18590" y="4733"/>
                    <a:pt x="18492" y="4733"/>
                  </a:cubicBezTo>
                  <a:cubicBezTo>
                    <a:pt x="18470" y="4733"/>
                    <a:pt x="18450" y="4729"/>
                    <a:pt x="18434" y="4721"/>
                  </a:cubicBezTo>
                  <a:cubicBezTo>
                    <a:pt x="18350" y="4638"/>
                    <a:pt x="18392" y="4324"/>
                    <a:pt x="18413" y="4219"/>
                  </a:cubicBezTo>
                  <a:cubicBezTo>
                    <a:pt x="18497" y="3989"/>
                    <a:pt x="18643" y="3717"/>
                    <a:pt x="18853" y="3466"/>
                  </a:cubicBezTo>
                  <a:close/>
                  <a:moveTo>
                    <a:pt x="9604" y="4638"/>
                  </a:moveTo>
                  <a:lnTo>
                    <a:pt x="9604" y="4638"/>
                  </a:lnTo>
                  <a:cubicBezTo>
                    <a:pt x="9855" y="4826"/>
                    <a:pt x="10127" y="5035"/>
                    <a:pt x="10274" y="5265"/>
                  </a:cubicBezTo>
                  <a:cubicBezTo>
                    <a:pt x="10337" y="5349"/>
                    <a:pt x="10420" y="5475"/>
                    <a:pt x="10358" y="5558"/>
                  </a:cubicBezTo>
                  <a:cubicBezTo>
                    <a:pt x="10276" y="5646"/>
                    <a:pt x="10182" y="5684"/>
                    <a:pt x="10088" y="5684"/>
                  </a:cubicBezTo>
                  <a:cubicBezTo>
                    <a:pt x="9891" y="5684"/>
                    <a:pt x="9696" y="5519"/>
                    <a:pt x="9625" y="5307"/>
                  </a:cubicBezTo>
                  <a:cubicBezTo>
                    <a:pt x="9542" y="5098"/>
                    <a:pt x="9542" y="4868"/>
                    <a:pt x="9604" y="4638"/>
                  </a:cubicBezTo>
                  <a:close/>
                  <a:moveTo>
                    <a:pt x="27013" y="3926"/>
                  </a:moveTo>
                  <a:cubicBezTo>
                    <a:pt x="27306" y="4324"/>
                    <a:pt x="27536" y="4742"/>
                    <a:pt x="27682" y="5265"/>
                  </a:cubicBezTo>
                  <a:cubicBezTo>
                    <a:pt x="27850" y="5726"/>
                    <a:pt x="27913" y="6332"/>
                    <a:pt x="27682" y="6835"/>
                  </a:cubicBezTo>
                  <a:cubicBezTo>
                    <a:pt x="27620" y="7044"/>
                    <a:pt x="27452" y="7232"/>
                    <a:pt x="27243" y="7295"/>
                  </a:cubicBezTo>
                  <a:cubicBezTo>
                    <a:pt x="27215" y="7306"/>
                    <a:pt x="27186" y="7311"/>
                    <a:pt x="27156" y="7311"/>
                  </a:cubicBezTo>
                  <a:cubicBezTo>
                    <a:pt x="26904" y="7311"/>
                    <a:pt x="26627" y="6940"/>
                    <a:pt x="26552" y="6772"/>
                  </a:cubicBezTo>
                  <a:cubicBezTo>
                    <a:pt x="26029" y="5893"/>
                    <a:pt x="26364" y="4742"/>
                    <a:pt x="26971" y="4010"/>
                  </a:cubicBezTo>
                  <a:cubicBezTo>
                    <a:pt x="26992" y="3989"/>
                    <a:pt x="27013" y="3947"/>
                    <a:pt x="27013" y="3926"/>
                  </a:cubicBezTo>
                  <a:close/>
                  <a:moveTo>
                    <a:pt x="30005" y="15099"/>
                  </a:moveTo>
                  <a:cubicBezTo>
                    <a:pt x="30047" y="15099"/>
                    <a:pt x="29963" y="15622"/>
                    <a:pt x="29963" y="15664"/>
                  </a:cubicBezTo>
                  <a:cubicBezTo>
                    <a:pt x="29900" y="15978"/>
                    <a:pt x="29796" y="16271"/>
                    <a:pt x="29628" y="16564"/>
                  </a:cubicBezTo>
                  <a:cubicBezTo>
                    <a:pt x="29586" y="16187"/>
                    <a:pt x="29586" y="15832"/>
                    <a:pt x="29754" y="15518"/>
                  </a:cubicBezTo>
                  <a:cubicBezTo>
                    <a:pt x="29837" y="15371"/>
                    <a:pt x="29858" y="15099"/>
                    <a:pt x="30005" y="15099"/>
                  </a:cubicBezTo>
                  <a:close/>
                  <a:moveTo>
                    <a:pt x="25088" y="14555"/>
                  </a:moveTo>
                  <a:cubicBezTo>
                    <a:pt x="25423" y="14827"/>
                    <a:pt x="25506" y="15560"/>
                    <a:pt x="25527" y="15957"/>
                  </a:cubicBezTo>
                  <a:cubicBezTo>
                    <a:pt x="25548" y="16355"/>
                    <a:pt x="25548" y="16690"/>
                    <a:pt x="25506" y="17003"/>
                  </a:cubicBezTo>
                  <a:cubicBezTo>
                    <a:pt x="25234" y="16355"/>
                    <a:pt x="25109" y="15622"/>
                    <a:pt x="25088" y="15120"/>
                  </a:cubicBezTo>
                  <a:lnTo>
                    <a:pt x="25088" y="14660"/>
                  </a:lnTo>
                  <a:lnTo>
                    <a:pt x="25088" y="14555"/>
                  </a:lnTo>
                  <a:close/>
                  <a:moveTo>
                    <a:pt x="19792" y="16219"/>
                  </a:moveTo>
                  <a:cubicBezTo>
                    <a:pt x="19843" y="16219"/>
                    <a:pt x="19906" y="16236"/>
                    <a:pt x="19982" y="16271"/>
                  </a:cubicBezTo>
                  <a:cubicBezTo>
                    <a:pt x="20401" y="16480"/>
                    <a:pt x="20652" y="16899"/>
                    <a:pt x="20443" y="17338"/>
                  </a:cubicBezTo>
                  <a:cubicBezTo>
                    <a:pt x="20317" y="17610"/>
                    <a:pt x="20129" y="17840"/>
                    <a:pt x="19920" y="18071"/>
                  </a:cubicBezTo>
                  <a:cubicBezTo>
                    <a:pt x="19794" y="17799"/>
                    <a:pt x="19710" y="17485"/>
                    <a:pt x="19669" y="17192"/>
                  </a:cubicBezTo>
                  <a:cubicBezTo>
                    <a:pt x="19606" y="16982"/>
                    <a:pt x="19606" y="16773"/>
                    <a:pt x="19606" y="16543"/>
                  </a:cubicBezTo>
                  <a:cubicBezTo>
                    <a:pt x="19606" y="16332"/>
                    <a:pt x="19660" y="16219"/>
                    <a:pt x="19792" y="16219"/>
                  </a:cubicBezTo>
                  <a:close/>
                  <a:moveTo>
                    <a:pt x="12576" y="18656"/>
                  </a:moveTo>
                  <a:cubicBezTo>
                    <a:pt x="12596" y="18656"/>
                    <a:pt x="12638" y="18656"/>
                    <a:pt x="12659" y="18677"/>
                  </a:cubicBezTo>
                  <a:cubicBezTo>
                    <a:pt x="12973" y="18803"/>
                    <a:pt x="13224" y="19368"/>
                    <a:pt x="13266" y="19661"/>
                  </a:cubicBezTo>
                  <a:cubicBezTo>
                    <a:pt x="13287" y="19954"/>
                    <a:pt x="13099" y="20288"/>
                    <a:pt x="12952" y="20519"/>
                  </a:cubicBezTo>
                  <a:lnTo>
                    <a:pt x="12910" y="20560"/>
                  </a:lnTo>
                  <a:lnTo>
                    <a:pt x="12868" y="20519"/>
                  </a:lnTo>
                  <a:cubicBezTo>
                    <a:pt x="12638" y="20247"/>
                    <a:pt x="12450" y="19849"/>
                    <a:pt x="12387" y="19431"/>
                  </a:cubicBezTo>
                  <a:cubicBezTo>
                    <a:pt x="12387" y="19431"/>
                    <a:pt x="12324" y="18887"/>
                    <a:pt x="12450" y="18698"/>
                  </a:cubicBezTo>
                  <a:cubicBezTo>
                    <a:pt x="12471" y="18677"/>
                    <a:pt x="12534" y="18656"/>
                    <a:pt x="12576" y="18656"/>
                  </a:cubicBezTo>
                  <a:close/>
                  <a:moveTo>
                    <a:pt x="37454" y="21502"/>
                  </a:moveTo>
                  <a:cubicBezTo>
                    <a:pt x="37893" y="21565"/>
                    <a:pt x="38123" y="21983"/>
                    <a:pt x="38332" y="22360"/>
                  </a:cubicBezTo>
                  <a:cubicBezTo>
                    <a:pt x="38542" y="22862"/>
                    <a:pt x="38625" y="23385"/>
                    <a:pt x="38542" y="23804"/>
                  </a:cubicBezTo>
                  <a:cubicBezTo>
                    <a:pt x="38458" y="24222"/>
                    <a:pt x="38102" y="24515"/>
                    <a:pt x="37788" y="24766"/>
                  </a:cubicBezTo>
                  <a:cubicBezTo>
                    <a:pt x="37747" y="24829"/>
                    <a:pt x="37684" y="24871"/>
                    <a:pt x="37642" y="24913"/>
                  </a:cubicBezTo>
                  <a:cubicBezTo>
                    <a:pt x="37265" y="25247"/>
                    <a:pt x="36805" y="25540"/>
                    <a:pt x="36219" y="25791"/>
                  </a:cubicBezTo>
                  <a:cubicBezTo>
                    <a:pt x="36198" y="25791"/>
                    <a:pt x="36177" y="25812"/>
                    <a:pt x="36177" y="25812"/>
                  </a:cubicBezTo>
                  <a:lnTo>
                    <a:pt x="36094" y="25854"/>
                  </a:lnTo>
                  <a:lnTo>
                    <a:pt x="36094" y="25770"/>
                  </a:lnTo>
                  <a:cubicBezTo>
                    <a:pt x="36094" y="25017"/>
                    <a:pt x="36031" y="24285"/>
                    <a:pt x="35968" y="23406"/>
                  </a:cubicBezTo>
                  <a:cubicBezTo>
                    <a:pt x="35926" y="23092"/>
                    <a:pt x="35905" y="22841"/>
                    <a:pt x="35843" y="22569"/>
                  </a:cubicBezTo>
                  <a:lnTo>
                    <a:pt x="35843" y="22548"/>
                  </a:lnTo>
                  <a:lnTo>
                    <a:pt x="35884" y="22527"/>
                  </a:lnTo>
                  <a:lnTo>
                    <a:pt x="35968" y="22444"/>
                  </a:lnTo>
                  <a:cubicBezTo>
                    <a:pt x="36135" y="22234"/>
                    <a:pt x="36324" y="22025"/>
                    <a:pt x="36512" y="21879"/>
                  </a:cubicBezTo>
                  <a:cubicBezTo>
                    <a:pt x="36680" y="21690"/>
                    <a:pt x="37035" y="21502"/>
                    <a:pt x="37349" y="21502"/>
                  </a:cubicBezTo>
                  <a:close/>
                  <a:moveTo>
                    <a:pt x="14597" y="795"/>
                  </a:moveTo>
                  <a:cubicBezTo>
                    <a:pt x="14861" y="795"/>
                    <a:pt x="15129" y="820"/>
                    <a:pt x="15400" y="871"/>
                  </a:cubicBezTo>
                  <a:cubicBezTo>
                    <a:pt x="16384" y="1081"/>
                    <a:pt x="17430" y="1708"/>
                    <a:pt x="18162" y="2420"/>
                  </a:cubicBezTo>
                  <a:cubicBezTo>
                    <a:pt x="18267" y="2482"/>
                    <a:pt x="18350" y="2587"/>
                    <a:pt x="18434" y="2734"/>
                  </a:cubicBezTo>
                  <a:cubicBezTo>
                    <a:pt x="17932" y="3466"/>
                    <a:pt x="17074" y="4407"/>
                    <a:pt x="17785" y="5286"/>
                  </a:cubicBezTo>
                  <a:cubicBezTo>
                    <a:pt x="17948" y="5502"/>
                    <a:pt x="18188" y="5596"/>
                    <a:pt x="18440" y="5596"/>
                  </a:cubicBezTo>
                  <a:cubicBezTo>
                    <a:pt x="18578" y="5596"/>
                    <a:pt x="18719" y="5568"/>
                    <a:pt x="18853" y="5516"/>
                  </a:cubicBezTo>
                  <a:cubicBezTo>
                    <a:pt x="19250" y="5391"/>
                    <a:pt x="19418" y="5056"/>
                    <a:pt x="19564" y="4721"/>
                  </a:cubicBezTo>
                  <a:cubicBezTo>
                    <a:pt x="19773" y="4156"/>
                    <a:pt x="19669" y="3487"/>
                    <a:pt x="19397" y="2901"/>
                  </a:cubicBezTo>
                  <a:cubicBezTo>
                    <a:pt x="19418" y="2880"/>
                    <a:pt x="19459" y="2880"/>
                    <a:pt x="19459" y="2859"/>
                  </a:cubicBezTo>
                  <a:cubicBezTo>
                    <a:pt x="20296" y="2148"/>
                    <a:pt x="21259" y="1687"/>
                    <a:pt x="22326" y="1583"/>
                  </a:cubicBezTo>
                  <a:cubicBezTo>
                    <a:pt x="22453" y="1567"/>
                    <a:pt x="22579" y="1560"/>
                    <a:pt x="22704" y="1560"/>
                  </a:cubicBezTo>
                  <a:cubicBezTo>
                    <a:pt x="23771" y="1560"/>
                    <a:pt x="24752" y="2092"/>
                    <a:pt x="25632" y="2692"/>
                  </a:cubicBezTo>
                  <a:cubicBezTo>
                    <a:pt x="25883" y="2880"/>
                    <a:pt x="26155" y="3089"/>
                    <a:pt x="26385" y="3298"/>
                  </a:cubicBezTo>
                  <a:cubicBezTo>
                    <a:pt x="26280" y="3424"/>
                    <a:pt x="26176" y="3529"/>
                    <a:pt x="26071" y="3675"/>
                  </a:cubicBezTo>
                  <a:cubicBezTo>
                    <a:pt x="25464" y="4470"/>
                    <a:pt x="25234" y="5495"/>
                    <a:pt x="25423" y="6500"/>
                  </a:cubicBezTo>
                  <a:cubicBezTo>
                    <a:pt x="25547" y="7262"/>
                    <a:pt x="26256" y="8234"/>
                    <a:pt x="27106" y="8234"/>
                  </a:cubicBezTo>
                  <a:cubicBezTo>
                    <a:pt x="27260" y="8234"/>
                    <a:pt x="27418" y="8202"/>
                    <a:pt x="27578" y="8132"/>
                  </a:cubicBezTo>
                  <a:cubicBezTo>
                    <a:pt x="28582" y="7713"/>
                    <a:pt x="28791" y="6542"/>
                    <a:pt x="28624" y="5579"/>
                  </a:cubicBezTo>
                  <a:cubicBezTo>
                    <a:pt x="28498" y="4784"/>
                    <a:pt x="28164" y="4010"/>
                    <a:pt x="27661" y="3361"/>
                  </a:cubicBezTo>
                  <a:cubicBezTo>
                    <a:pt x="28310" y="2901"/>
                    <a:pt x="29105" y="2629"/>
                    <a:pt x="29837" y="2545"/>
                  </a:cubicBezTo>
                  <a:cubicBezTo>
                    <a:pt x="29935" y="2535"/>
                    <a:pt x="30032" y="2530"/>
                    <a:pt x="30131" y="2530"/>
                  </a:cubicBezTo>
                  <a:cubicBezTo>
                    <a:pt x="31197" y="2530"/>
                    <a:pt x="32316" y="3128"/>
                    <a:pt x="33102" y="3780"/>
                  </a:cubicBezTo>
                  <a:cubicBezTo>
                    <a:pt x="33625" y="4219"/>
                    <a:pt x="34043" y="4763"/>
                    <a:pt x="34357" y="5370"/>
                  </a:cubicBezTo>
                  <a:cubicBezTo>
                    <a:pt x="34671" y="5935"/>
                    <a:pt x="34775" y="6709"/>
                    <a:pt x="34880" y="7358"/>
                  </a:cubicBezTo>
                  <a:cubicBezTo>
                    <a:pt x="34943" y="7692"/>
                    <a:pt x="34985" y="8006"/>
                    <a:pt x="34985" y="8341"/>
                  </a:cubicBezTo>
                  <a:cubicBezTo>
                    <a:pt x="34985" y="8550"/>
                    <a:pt x="34943" y="8760"/>
                    <a:pt x="34859" y="9011"/>
                  </a:cubicBezTo>
                  <a:cubicBezTo>
                    <a:pt x="34148" y="9157"/>
                    <a:pt x="33415" y="9638"/>
                    <a:pt x="33415" y="10412"/>
                  </a:cubicBezTo>
                  <a:cubicBezTo>
                    <a:pt x="33415" y="10831"/>
                    <a:pt x="33729" y="11103"/>
                    <a:pt x="34127" y="11145"/>
                  </a:cubicBezTo>
                  <a:cubicBezTo>
                    <a:pt x="34151" y="11148"/>
                    <a:pt x="34175" y="11150"/>
                    <a:pt x="34200" y="11150"/>
                  </a:cubicBezTo>
                  <a:cubicBezTo>
                    <a:pt x="34595" y="11150"/>
                    <a:pt x="34998" y="10690"/>
                    <a:pt x="35215" y="10433"/>
                  </a:cubicBezTo>
                  <a:cubicBezTo>
                    <a:pt x="35382" y="10266"/>
                    <a:pt x="35487" y="10057"/>
                    <a:pt x="35571" y="9848"/>
                  </a:cubicBezTo>
                  <a:cubicBezTo>
                    <a:pt x="35822" y="9848"/>
                    <a:pt x="36094" y="9889"/>
                    <a:pt x="36261" y="9910"/>
                  </a:cubicBezTo>
                  <a:cubicBezTo>
                    <a:pt x="36972" y="10078"/>
                    <a:pt x="37600" y="10475"/>
                    <a:pt x="38123" y="10956"/>
                  </a:cubicBezTo>
                  <a:cubicBezTo>
                    <a:pt x="38646" y="11459"/>
                    <a:pt x="38918" y="12317"/>
                    <a:pt x="38709" y="13028"/>
                  </a:cubicBezTo>
                  <a:cubicBezTo>
                    <a:pt x="38458" y="13760"/>
                    <a:pt x="37558" y="14262"/>
                    <a:pt x="36889" y="14514"/>
                  </a:cubicBezTo>
                  <a:cubicBezTo>
                    <a:pt x="36554" y="14660"/>
                    <a:pt x="36366" y="15099"/>
                    <a:pt x="36659" y="15350"/>
                  </a:cubicBezTo>
                  <a:cubicBezTo>
                    <a:pt x="36868" y="15539"/>
                    <a:pt x="37077" y="15643"/>
                    <a:pt x="37349" y="15748"/>
                  </a:cubicBezTo>
                  <a:cubicBezTo>
                    <a:pt x="37621" y="15853"/>
                    <a:pt x="37872" y="16020"/>
                    <a:pt x="38123" y="16187"/>
                  </a:cubicBezTo>
                  <a:cubicBezTo>
                    <a:pt x="38332" y="16355"/>
                    <a:pt x="38500" y="16501"/>
                    <a:pt x="38625" y="16710"/>
                  </a:cubicBezTo>
                  <a:cubicBezTo>
                    <a:pt x="38730" y="16773"/>
                    <a:pt x="38939" y="17087"/>
                    <a:pt x="38918" y="17171"/>
                  </a:cubicBezTo>
                  <a:cubicBezTo>
                    <a:pt x="38751" y="17443"/>
                    <a:pt x="38207" y="17589"/>
                    <a:pt x="37914" y="17652"/>
                  </a:cubicBezTo>
                  <a:cubicBezTo>
                    <a:pt x="37391" y="17799"/>
                    <a:pt x="36889" y="17799"/>
                    <a:pt x="36408" y="18029"/>
                  </a:cubicBezTo>
                  <a:cubicBezTo>
                    <a:pt x="36135" y="18133"/>
                    <a:pt x="36031" y="18552"/>
                    <a:pt x="36198" y="18782"/>
                  </a:cubicBezTo>
                  <a:cubicBezTo>
                    <a:pt x="36575" y="19305"/>
                    <a:pt x="37244" y="19619"/>
                    <a:pt x="37726" y="20037"/>
                  </a:cubicBezTo>
                  <a:cubicBezTo>
                    <a:pt x="37768" y="20058"/>
                    <a:pt x="37914" y="20184"/>
                    <a:pt x="37914" y="20226"/>
                  </a:cubicBezTo>
                  <a:cubicBezTo>
                    <a:pt x="37914" y="20267"/>
                    <a:pt x="37621" y="20414"/>
                    <a:pt x="37558" y="20456"/>
                  </a:cubicBezTo>
                  <a:cubicBezTo>
                    <a:pt x="37056" y="20686"/>
                    <a:pt x="36428" y="20791"/>
                    <a:pt x="35884" y="20853"/>
                  </a:cubicBezTo>
                  <a:cubicBezTo>
                    <a:pt x="35633" y="20874"/>
                    <a:pt x="35508" y="21042"/>
                    <a:pt x="35487" y="21209"/>
                  </a:cubicBezTo>
                  <a:cubicBezTo>
                    <a:pt x="35110" y="20665"/>
                    <a:pt x="34796" y="20184"/>
                    <a:pt x="34524" y="19828"/>
                  </a:cubicBezTo>
                  <a:cubicBezTo>
                    <a:pt x="34775" y="19703"/>
                    <a:pt x="35006" y="19556"/>
                    <a:pt x="35257" y="19431"/>
                  </a:cubicBezTo>
                  <a:cubicBezTo>
                    <a:pt x="35534" y="19264"/>
                    <a:pt x="35403" y="18820"/>
                    <a:pt x="35109" y="18820"/>
                  </a:cubicBezTo>
                  <a:cubicBezTo>
                    <a:pt x="35070" y="18820"/>
                    <a:pt x="35029" y="18828"/>
                    <a:pt x="34985" y="18845"/>
                  </a:cubicBezTo>
                  <a:cubicBezTo>
                    <a:pt x="34650" y="18949"/>
                    <a:pt x="34273" y="19075"/>
                    <a:pt x="33918" y="19200"/>
                  </a:cubicBezTo>
                  <a:lnTo>
                    <a:pt x="33520" y="18887"/>
                  </a:lnTo>
                  <a:cubicBezTo>
                    <a:pt x="33513" y="18880"/>
                    <a:pt x="33506" y="18877"/>
                    <a:pt x="33498" y="18877"/>
                  </a:cubicBezTo>
                  <a:cubicBezTo>
                    <a:pt x="33483" y="18877"/>
                    <a:pt x="33464" y="18887"/>
                    <a:pt x="33436" y="18887"/>
                  </a:cubicBezTo>
                  <a:cubicBezTo>
                    <a:pt x="33332" y="18887"/>
                    <a:pt x="33227" y="18970"/>
                    <a:pt x="33206" y="19075"/>
                  </a:cubicBezTo>
                  <a:cubicBezTo>
                    <a:pt x="33185" y="19138"/>
                    <a:pt x="33164" y="19284"/>
                    <a:pt x="33269" y="19368"/>
                  </a:cubicBezTo>
                  <a:lnTo>
                    <a:pt x="33290" y="19389"/>
                  </a:lnTo>
                  <a:cubicBezTo>
                    <a:pt x="32932" y="19472"/>
                    <a:pt x="32574" y="19535"/>
                    <a:pt x="32220" y="19535"/>
                  </a:cubicBezTo>
                  <a:cubicBezTo>
                    <a:pt x="31953" y="19535"/>
                    <a:pt x="31688" y="19500"/>
                    <a:pt x="31428" y="19410"/>
                  </a:cubicBezTo>
                  <a:cubicBezTo>
                    <a:pt x="30591" y="19159"/>
                    <a:pt x="30047" y="18363"/>
                    <a:pt x="29775" y="17547"/>
                  </a:cubicBezTo>
                  <a:cubicBezTo>
                    <a:pt x="29879" y="17338"/>
                    <a:pt x="30026" y="17171"/>
                    <a:pt x="30089" y="16962"/>
                  </a:cubicBezTo>
                  <a:cubicBezTo>
                    <a:pt x="30296" y="16485"/>
                    <a:pt x="31076" y="14555"/>
                    <a:pt x="29917" y="14555"/>
                  </a:cubicBezTo>
                  <a:cubicBezTo>
                    <a:pt x="29905" y="14555"/>
                    <a:pt x="29892" y="14555"/>
                    <a:pt x="29879" y="14555"/>
                  </a:cubicBezTo>
                  <a:cubicBezTo>
                    <a:pt x="29419" y="14555"/>
                    <a:pt x="29189" y="15120"/>
                    <a:pt x="29001" y="15455"/>
                  </a:cubicBezTo>
                  <a:cubicBezTo>
                    <a:pt x="28708" y="16020"/>
                    <a:pt x="28770" y="16690"/>
                    <a:pt x="28833" y="17275"/>
                  </a:cubicBezTo>
                  <a:cubicBezTo>
                    <a:pt x="28833" y="17380"/>
                    <a:pt x="28875" y="17443"/>
                    <a:pt x="28896" y="17547"/>
                  </a:cubicBezTo>
                  <a:cubicBezTo>
                    <a:pt x="28603" y="17861"/>
                    <a:pt x="28289" y="18133"/>
                    <a:pt x="27954" y="18363"/>
                  </a:cubicBezTo>
                  <a:cubicBezTo>
                    <a:pt x="27659" y="18570"/>
                    <a:pt x="27382" y="18660"/>
                    <a:pt x="27127" y="18660"/>
                  </a:cubicBezTo>
                  <a:cubicBezTo>
                    <a:pt x="26657" y="18660"/>
                    <a:pt x="26257" y="18358"/>
                    <a:pt x="25946" y="17924"/>
                  </a:cubicBezTo>
                  <a:cubicBezTo>
                    <a:pt x="25946" y="17861"/>
                    <a:pt x="25967" y="17819"/>
                    <a:pt x="25967" y="17757"/>
                  </a:cubicBezTo>
                  <a:cubicBezTo>
                    <a:pt x="26071" y="17234"/>
                    <a:pt x="26050" y="16690"/>
                    <a:pt x="25988" y="16146"/>
                  </a:cubicBezTo>
                  <a:cubicBezTo>
                    <a:pt x="25967" y="15874"/>
                    <a:pt x="25946" y="15602"/>
                    <a:pt x="25883" y="15330"/>
                  </a:cubicBezTo>
                  <a:cubicBezTo>
                    <a:pt x="25862" y="15120"/>
                    <a:pt x="25736" y="14974"/>
                    <a:pt x="25653" y="14765"/>
                  </a:cubicBezTo>
                  <a:cubicBezTo>
                    <a:pt x="25548" y="14472"/>
                    <a:pt x="25423" y="14179"/>
                    <a:pt x="25151" y="14032"/>
                  </a:cubicBezTo>
                  <a:cubicBezTo>
                    <a:pt x="25090" y="13994"/>
                    <a:pt x="25026" y="13977"/>
                    <a:pt x="24964" y="13977"/>
                  </a:cubicBezTo>
                  <a:cubicBezTo>
                    <a:pt x="24789" y="13977"/>
                    <a:pt x="24621" y="14108"/>
                    <a:pt x="24544" y="14262"/>
                  </a:cubicBezTo>
                  <a:cubicBezTo>
                    <a:pt x="24293" y="14765"/>
                    <a:pt x="24335" y="15497"/>
                    <a:pt x="24418" y="16041"/>
                  </a:cubicBezTo>
                  <a:cubicBezTo>
                    <a:pt x="24523" y="16773"/>
                    <a:pt x="24753" y="17464"/>
                    <a:pt x="25151" y="18071"/>
                  </a:cubicBezTo>
                  <a:cubicBezTo>
                    <a:pt x="25004" y="18405"/>
                    <a:pt x="24795" y="18719"/>
                    <a:pt x="24502" y="19012"/>
                  </a:cubicBezTo>
                  <a:cubicBezTo>
                    <a:pt x="23977" y="19588"/>
                    <a:pt x="23287" y="19876"/>
                    <a:pt x="22544" y="19876"/>
                  </a:cubicBezTo>
                  <a:cubicBezTo>
                    <a:pt x="22369" y="19876"/>
                    <a:pt x="22191" y="19860"/>
                    <a:pt x="22012" y="19828"/>
                  </a:cubicBezTo>
                  <a:cubicBezTo>
                    <a:pt x="21280" y="19703"/>
                    <a:pt x="20715" y="19305"/>
                    <a:pt x="20296" y="18719"/>
                  </a:cubicBezTo>
                  <a:cubicBezTo>
                    <a:pt x="20401" y="18594"/>
                    <a:pt x="20506" y="18489"/>
                    <a:pt x="20568" y="18363"/>
                  </a:cubicBezTo>
                  <a:cubicBezTo>
                    <a:pt x="20882" y="17903"/>
                    <a:pt x="21175" y="17254"/>
                    <a:pt x="21029" y="16690"/>
                  </a:cubicBezTo>
                  <a:cubicBezTo>
                    <a:pt x="20879" y="16166"/>
                    <a:pt x="20210" y="15642"/>
                    <a:pt x="19652" y="15642"/>
                  </a:cubicBezTo>
                  <a:cubicBezTo>
                    <a:pt x="19586" y="15642"/>
                    <a:pt x="19521" y="15649"/>
                    <a:pt x="19459" y="15664"/>
                  </a:cubicBezTo>
                  <a:cubicBezTo>
                    <a:pt x="18539" y="15936"/>
                    <a:pt x="18874" y="17527"/>
                    <a:pt x="19083" y="18133"/>
                  </a:cubicBezTo>
                  <a:cubicBezTo>
                    <a:pt x="19146" y="18322"/>
                    <a:pt x="19208" y="18468"/>
                    <a:pt x="19292" y="18656"/>
                  </a:cubicBezTo>
                  <a:cubicBezTo>
                    <a:pt x="18874" y="18970"/>
                    <a:pt x="18434" y="19242"/>
                    <a:pt x="18037" y="19472"/>
                  </a:cubicBezTo>
                  <a:cubicBezTo>
                    <a:pt x="17765" y="19608"/>
                    <a:pt x="17508" y="19687"/>
                    <a:pt x="17252" y="19687"/>
                  </a:cubicBezTo>
                  <a:cubicBezTo>
                    <a:pt x="16996" y="19687"/>
                    <a:pt x="16739" y="19608"/>
                    <a:pt x="16467" y="19431"/>
                  </a:cubicBezTo>
                  <a:cubicBezTo>
                    <a:pt x="16258" y="19305"/>
                    <a:pt x="16112" y="19096"/>
                    <a:pt x="15965" y="18866"/>
                  </a:cubicBezTo>
                  <a:lnTo>
                    <a:pt x="15965" y="18803"/>
                  </a:lnTo>
                  <a:cubicBezTo>
                    <a:pt x="15944" y="18782"/>
                    <a:pt x="15923" y="18761"/>
                    <a:pt x="15923" y="18719"/>
                  </a:cubicBezTo>
                  <a:cubicBezTo>
                    <a:pt x="15902" y="18656"/>
                    <a:pt x="15861" y="18594"/>
                    <a:pt x="15840" y="18510"/>
                  </a:cubicBezTo>
                  <a:cubicBezTo>
                    <a:pt x="15819" y="18448"/>
                    <a:pt x="15758" y="17735"/>
                    <a:pt x="15796" y="17735"/>
                  </a:cubicBezTo>
                  <a:cubicBezTo>
                    <a:pt x="15797" y="17735"/>
                    <a:pt x="15797" y="17735"/>
                    <a:pt x="15798" y="17736"/>
                  </a:cubicBezTo>
                  <a:cubicBezTo>
                    <a:pt x="15818" y="17739"/>
                    <a:pt x="15837" y="17741"/>
                    <a:pt x="15856" y="17741"/>
                  </a:cubicBezTo>
                  <a:cubicBezTo>
                    <a:pt x="16171" y="17741"/>
                    <a:pt x="16300" y="17271"/>
                    <a:pt x="15944" y="17192"/>
                  </a:cubicBezTo>
                  <a:cubicBezTo>
                    <a:pt x="15894" y="17182"/>
                    <a:pt x="15847" y="17177"/>
                    <a:pt x="15802" y="17177"/>
                  </a:cubicBezTo>
                  <a:cubicBezTo>
                    <a:pt x="15183" y="17177"/>
                    <a:pt x="14995" y="18067"/>
                    <a:pt x="15170" y="18594"/>
                  </a:cubicBezTo>
                  <a:cubicBezTo>
                    <a:pt x="15233" y="18824"/>
                    <a:pt x="15337" y="19075"/>
                    <a:pt x="15442" y="19305"/>
                  </a:cubicBezTo>
                  <a:cubicBezTo>
                    <a:pt x="15421" y="19912"/>
                    <a:pt x="15233" y="20435"/>
                    <a:pt x="14961" y="20749"/>
                  </a:cubicBezTo>
                  <a:cubicBezTo>
                    <a:pt x="14710" y="20979"/>
                    <a:pt x="14396" y="21104"/>
                    <a:pt x="14040" y="21104"/>
                  </a:cubicBezTo>
                  <a:lnTo>
                    <a:pt x="13936" y="21104"/>
                  </a:lnTo>
                  <a:cubicBezTo>
                    <a:pt x="13831" y="21104"/>
                    <a:pt x="13747" y="21084"/>
                    <a:pt x="13643" y="21063"/>
                  </a:cubicBezTo>
                  <a:lnTo>
                    <a:pt x="13601" y="21021"/>
                  </a:lnTo>
                  <a:lnTo>
                    <a:pt x="13622" y="20979"/>
                  </a:lnTo>
                  <a:cubicBezTo>
                    <a:pt x="13956" y="20288"/>
                    <a:pt x="13956" y="19598"/>
                    <a:pt x="13622" y="18928"/>
                  </a:cubicBezTo>
                  <a:cubicBezTo>
                    <a:pt x="13392" y="18489"/>
                    <a:pt x="12889" y="18050"/>
                    <a:pt x="12450" y="18050"/>
                  </a:cubicBezTo>
                  <a:cubicBezTo>
                    <a:pt x="12199" y="18050"/>
                    <a:pt x="12031" y="18175"/>
                    <a:pt x="11864" y="18405"/>
                  </a:cubicBezTo>
                  <a:cubicBezTo>
                    <a:pt x="11446" y="19096"/>
                    <a:pt x="11676" y="20079"/>
                    <a:pt x="12094" y="20791"/>
                  </a:cubicBezTo>
                  <a:cubicBezTo>
                    <a:pt x="12178" y="20895"/>
                    <a:pt x="12262" y="21021"/>
                    <a:pt x="12366" y="21125"/>
                  </a:cubicBezTo>
                  <a:lnTo>
                    <a:pt x="12387" y="21188"/>
                  </a:lnTo>
                  <a:lnTo>
                    <a:pt x="12345" y="21209"/>
                  </a:lnTo>
                  <a:cubicBezTo>
                    <a:pt x="12073" y="21418"/>
                    <a:pt x="11759" y="21607"/>
                    <a:pt x="11467" y="21753"/>
                  </a:cubicBezTo>
                  <a:cubicBezTo>
                    <a:pt x="11153" y="21941"/>
                    <a:pt x="10881" y="22088"/>
                    <a:pt x="10483" y="22130"/>
                  </a:cubicBezTo>
                  <a:cubicBezTo>
                    <a:pt x="10211" y="22151"/>
                    <a:pt x="9981" y="22172"/>
                    <a:pt x="9730" y="22172"/>
                  </a:cubicBezTo>
                  <a:lnTo>
                    <a:pt x="9332" y="22172"/>
                  </a:lnTo>
                  <a:cubicBezTo>
                    <a:pt x="9228" y="22172"/>
                    <a:pt x="9123" y="22151"/>
                    <a:pt x="9039" y="22130"/>
                  </a:cubicBezTo>
                  <a:cubicBezTo>
                    <a:pt x="8998" y="22067"/>
                    <a:pt x="8935" y="22046"/>
                    <a:pt x="8851" y="22046"/>
                  </a:cubicBezTo>
                  <a:lnTo>
                    <a:pt x="8788" y="22046"/>
                  </a:lnTo>
                  <a:cubicBezTo>
                    <a:pt x="8265" y="21858"/>
                    <a:pt x="7972" y="21502"/>
                    <a:pt x="7951" y="21000"/>
                  </a:cubicBezTo>
                  <a:cubicBezTo>
                    <a:pt x="7951" y="19933"/>
                    <a:pt x="8286" y="18845"/>
                    <a:pt x="8914" y="17924"/>
                  </a:cubicBezTo>
                  <a:cubicBezTo>
                    <a:pt x="8956" y="17840"/>
                    <a:pt x="9018" y="17799"/>
                    <a:pt x="9039" y="17715"/>
                  </a:cubicBezTo>
                  <a:cubicBezTo>
                    <a:pt x="9228" y="17422"/>
                    <a:pt x="9416" y="17129"/>
                    <a:pt x="9688" y="16920"/>
                  </a:cubicBezTo>
                  <a:cubicBezTo>
                    <a:pt x="10086" y="16648"/>
                    <a:pt x="10567" y="16606"/>
                    <a:pt x="11006" y="16585"/>
                  </a:cubicBezTo>
                  <a:cubicBezTo>
                    <a:pt x="11257" y="16585"/>
                    <a:pt x="11362" y="16376"/>
                    <a:pt x="11362" y="16187"/>
                  </a:cubicBezTo>
                  <a:cubicBezTo>
                    <a:pt x="11362" y="16020"/>
                    <a:pt x="11257" y="15832"/>
                    <a:pt x="11006" y="15832"/>
                  </a:cubicBezTo>
                  <a:cubicBezTo>
                    <a:pt x="9897" y="15832"/>
                    <a:pt x="9144" y="16229"/>
                    <a:pt x="8516" y="17066"/>
                  </a:cubicBezTo>
                  <a:cubicBezTo>
                    <a:pt x="7679" y="18175"/>
                    <a:pt x="7219" y="19263"/>
                    <a:pt x="7052" y="20435"/>
                  </a:cubicBezTo>
                  <a:cubicBezTo>
                    <a:pt x="6947" y="21209"/>
                    <a:pt x="7031" y="22297"/>
                    <a:pt x="8056" y="22820"/>
                  </a:cubicBezTo>
                  <a:lnTo>
                    <a:pt x="8098" y="22841"/>
                  </a:lnTo>
                  <a:lnTo>
                    <a:pt x="8077" y="22883"/>
                  </a:lnTo>
                  <a:cubicBezTo>
                    <a:pt x="7575" y="23678"/>
                    <a:pt x="7282" y="24661"/>
                    <a:pt x="7177" y="25896"/>
                  </a:cubicBezTo>
                  <a:lnTo>
                    <a:pt x="7177" y="26021"/>
                  </a:lnTo>
                  <a:lnTo>
                    <a:pt x="7073" y="25875"/>
                  </a:lnTo>
                  <a:cubicBezTo>
                    <a:pt x="6550" y="25164"/>
                    <a:pt x="5985" y="24410"/>
                    <a:pt x="5148" y="24306"/>
                  </a:cubicBezTo>
                  <a:cubicBezTo>
                    <a:pt x="5043" y="24285"/>
                    <a:pt x="4959" y="24285"/>
                    <a:pt x="4855" y="24285"/>
                  </a:cubicBezTo>
                  <a:cubicBezTo>
                    <a:pt x="4729" y="24285"/>
                    <a:pt x="4625" y="24285"/>
                    <a:pt x="4499" y="24306"/>
                  </a:cubicBezTo>
                  <a:lnTo>
                    <a:pt x="4436" y="24306"/>
                  </a:lnTo>
                  <a:lnTo>
                    <a:pt x="4436" y="24243"/>
                  </a:lnTo>
                  <a:cubicBezTo>
                    <a:pt x="4415" y="24138"/>
                    <a:pt x="4353" y="24013"/>
                    <a:pt x="4206" y="23971"/>
                  </a:cubicBezTo>
                  <a:cubicBezTo>
                    <a:pt x="3348" y="23762"/>
                    <a:pt x="2720" y="23511"/>
                    <a:pt x="2156" y="23134"/>
                  </a:cubicBezTo>
                  <a:cubicBezTo>
                    <a:pt x="2051" y="23071"/>
                    <a:pt x="1988" y="22988"/>
                    <a:pt x="1884" y="22946"/>
                  </a:cubicBezTo>
                  <a:cubicBezTo>
                    <a:pt x="1507" y="22736"/>
                    <a:pt x="1151" y="22527"/>
                    <a:pt x="1005" y="22004"/>
                  </a:cubicBezTo>
                  <a:cubicBezTo>
                    <a:pt x="879" y="21481"/>
                    <a:pt x="1193" y="21146"/>
                    <a:pt x="1507" y="20832"/>
                  </a:cubicBezTo>
                  <a:cubicBezTo>
                    <a:pt x="1591" y="20749"/>
                    <a:pt x="1695" y="20644"/>
                    <a:pt x="1779" y="20540"/>
                  </a:cubicBezTo>
                  <a:cubicBezTo>
                    <a:pt x="1925" y="20351"/>
                    <a:pt x="1988" y="20121"/>
                    <a:pt x="1925" y="19891"/>
                  </a:cubicBezTo>
                  <a:cubicBezTo>
                    <a:pt x="1884" y="19640"/>
                    <a:pt x="1695" y="19472"/>
                    <a:pt x="1465" y="19368"/>
                  </a:cubicBezTo>
                  <a:lnTo>
                    <a:pt x="1423" y="19368"/>
                  </a:lnTo>
                  <a:cubicBezTo>
                    <a:pt x="1319" y="19221"/>
                    <a:pt x="1214" y="19096"/>
                    <a:pt x="1151" y="18991"/>
                  </a:cubicBezTo>
                  <a:cubicBezTo>
                    <a:pt x="1047" y="18866"/>
                    <a:pt x="984" y="18677"/>
                    <a:pt x="942" y="18531"/>
                  </a:cubicBezTo>
                  <a:cubicBezTo>
                    <a:pt x="942" y="18468"/>
                    <a:pt x="900" y="18447"/>
                    <a:pt x="900" y="18384"/>
                  </a:cubicBezTo>
                  <a:cubicBezTo>
                    <a:pt x="733" y="17799"/>
                    <a:pt x="1047" y="17087"/>
                    <a:pt x="1381" y="16690"/>
                  </a:cubicBezTo>
                  <a:cubicBezTo>
                    <a:pt x="1695" y="16334"/>
                    <a:pt x="2051" y="15957"/>
                    <a:pt x="2637" y="15936"/>
                  </a:cubicBezTo>
                  <a:cubicBezTo>
                    <a:pt x="3097" y="15915"/>
                    <a:pt x="3495" y="15832"/>
                    <a:pt x="3871" y="15518"/>
                  </a:cubicBezTo>
                  <a:cubicBezTo>
                    <a:pt x="4018" y="15392"/>
                    <a:pt x="4018" y="15141"/>
                    <a:pt x="3913" y="15016"/>
                  </a:cubicBezTo>
                  <a:cubicBezTo>
                    <a:pt x="3767" y="14765"/>
                    <a:pt x="3557" y="14597"/>
                    <a:pt x="3348" y="14451"/>
                  </a:cubicBezTo>
                  <a:cubicBezTo>
                    <a:pt x="3264" y="14388"/>
                    <a:pt x="3181" y="14346"/>
                    <a:pt x="3076" y="14262"/>
                  </a:cubicBezTo>
                  <a:cubicBezTo>
                    <a:pt x="2846" y="14095"/>
                    <a:pt x="2574" y="13949"/>
                    <a:pt x="2469" y="13739"/>
                  </a:cubicBezTo>
                  <a:cubicBezTo>
                    <a:pt x="2448" y="13677"/>
                    <a:pt x="2428" y="13614"/>
                    <a:pt x="2365" y="13551"/>
                  </a:cubicBezTo>
                  <a:cubicBezTo>
                    <a:pt x="2197" y="13216"/>
                    <a:pt x="2009" y="12881"/>
                    <a:pt x="1988" y="12484"/>
                  </a:cubicBezTo>
                  <a:cubicBezTo>
                    <a:pt x="1946" y="12065"/>
                    <a:pt x="2156" y="11668"/>
                    <a:pt x="2344" y="11354"/>
                  </a:cubicBezTo>
                  <a:cubicBezTo>
                    <a:pt x="2720" y="10747"/>
                    <a:pt x="3348" y="10224"/>
                    <a:pt x="4122" y="9848"/>
                  </a:cubicBezTo>
                  <a:cubicBezTo>
                    <a:pt x="4227" y="9785"/>
                    <a:pt x="4332" y="9743"/>
                    <a:pt x="4457" y="9701"/>
                  </a:cubicBezTo>
                  <a:lnTo>
                    <a:pt x="4499" y="9701"/>
                  </a:lnTo>
                  <a:lnTo>
                    <a:pt x="4520" y="9743"/>
                  </a:lnTo>
                  <a:cubicBezTo>
                    <a:pt x="4708" y="9973"/>
                    <a:pt x="4938" y="10203"/>
                    <a:pt x="5189" y="10412"/>
                  </a:cubicBezTo>
                  <a:cubicBezTo>
                    <a:pt x="5566" y="10726"/>
                    <a:pt x="5901" y="11019"/>
                    <a:pt x="6277" y="11019"/>
                  </a:cubicBezTo>
                  <a:cubicBezTo>
                    <a:pt x="6445" y="11019"/>
                    <a:pt x="6612" y="10956"/>
                    <a:pt x="6801" y="10810"/>
                  </a:cubicBezTo>
                  <a:cubicBezTo>
                    <a:pt x="6842" y="10747"/>
                    <a:pt x="6863" y="10684"/>
                    <a:pt x="6842" y="10622"/>
                  </a:cubicBezTo>
                  <a:cubicBezTo>
                    <a:pt x="6842" y="10601"/>
                    <a:pt x="6822" y="10538"/>
                    <a:pt x="6738" y="10538"/>
                  </a:cubicBezTo>
                  <a:lnTo>
                    <a:pt x="6696" y="10538"/>
                  </a:lnTo>
                  <a:cubicBezTo>
                    <a:pt x="6633" y="10580"/>
                    <a:pt x="6550" y="10580"/>
                    <a:pt x="6487" y="10580"/>
                  </a:cubicBezTo>
                  <a:cubicBezTo>
                    <a:pt x="6068" y="10580"/>
                    <a:pt x="5713" y="10099"/>
                    <a:pt x="5461" y="9743"/>
                  </a:cubicBezTo>
                  <a:lnTo>
                    <a:pt x="5357" y="9596"/>
                  </a:lnTo>
                  <a:lnTo>
                    <a:pt x="5461" y="9638"/>
                  </a:lnTo>
                  <a:cubicBezTo>
                    <a:pt x="5545" y="9638"/>
                    <a:pt x="5608" y="9659"/>
                    <a:pt x="5671" y="9659"/>
                  </a:cubicBezTo>
                  <a:cubicBezTo>
                    <a:pt x="6068" y="9743"/>
                    <a:pt x="6529" y="9889"/>
                    <a:pt x="6612" y="10308"/>
                  </a:cubicBezTo>
                  <a:cubicBezTo>
                    <a:pt x="6612" y="10371"/>
                    <a:pt x="6696" y="10392"/>
                    <a:pt x="6696" y="10392"/>
                  </a:cubicBezTo>
                  <a:cubicBezTo>
                    <a:pt x="6717" y="10392"/>
                    <a:pt x="6759" y="10371"/>
                    <a:pt x="6759" y="10371"/>
                  </a:cubicBezTo>
                  <a:cubicBezTo>
                    <a:pt x="6801" y="10329"/>
                    <a:pt x="6801" y="10329"/>
                    <a:pt x="6801" y="10308"/>
                  </a:cubicBezTo>
                  <a:cubicBezTo>
                    <a:pt x="6759" y="10015"/>
                    <a:pt x="6654" y="9806"/>
                    <a:pt x="6508" y="9659"/>
                  </a:cubicBezTo>
                  <a:cubicBezTo>
                    <a:pt x="6529" y="9576"/>
                    <a:pt x="6508" y="9471"/>
                    <a:pt x="6382" y="9450"/>
                  </a:cubicBezTo>
                  <a:cubicBezTo>
                    <a:pt x="6089" y="9387"/>
                    <a:pt x="5880" y="9178"/>
                    <a:pt x="5608" y="9115"/>
                  </a:cubicBezTo>
                  <a:cubicBezTo>
                    <a:pt x="5533" y="9078"/>
                    <a:pt x="5435" y="9070"/>
                    <a:pt x="5337" y="9070"/>
                  </a:cubicBezTo>
                  <a:cubicBezTo>
                    <a:pt x="5271" y="9070"/>
                    <a:pt x="5206" y="9073"/>
                    <a:pt x="5148" y="9073"/>
                  </a:cubicBezTo>
                  <a:lnTo>
                    <a:pt x="4980" y="9073"/>
                  </a:lnTo>
                  <a:cubicBezTo>
                    <a:pt x="4959" y="8969"/>
                    <a:pt x="4938" y="8822"/>
                    <a:pt x="4938" y="8760"/>
                  </a:cubicBezTo>
                  <a:cubicBezTo>
                    <a:pt x="4876" y="8550"/>
                    <a:pt x="4855" y="8404"/>
                    <a:pt x="4855" y="8174"/>
                  </a:cubicBezTo>
                  <a:cubicBezTo>
                    <a:pt x="4876" y="7567"/>
                    <a:pt x="5127" y="7023"/>
                    <a:pt x="5336" y="6458"/>
                  </a:cubicBezTo>
                  <a:cubicBezTo>
                    <a:pt x="5745" y="5395"/>
                    <a:pt x="6594" y="4091"/>
                    <a:pt x="7862" y="4091"/>
                  </a:cubicBezTo>
                  <a:cubicBezTo>
                    <a:pt x="7892" y="4091"/>
                    <a:pt x="7921" y="4092"/>
                    <a:pt x="7951" y="4094"/>
                  </a:cubicBezTo>
                  <a:cubicBezTo>
                    <a:pt x="8265" y="4094"/>
                    <a:pt x="8600" y="4198"/>
                    <a:pt x="8935" y="4324"/>
                  </a:cubicBezTo>
                  <a:cubicBezTo>
                    <a:pt x="8788" y="4930"/>
                    <a:pt x="8809" y="5558"/>
                    <a:pt x="9249" y="6039"/>
                  </a:cubicBezTo>
                  <a:cubicBezTo>
                    <a:pt x="9458" y="6279"/>
                    <a:pt x="9772" y="6404"/>
                    <a:pt x="10081" y="6404"/>
                  </a:cubicBezTo>
                  <a:cubicBezTo>
                    <a:pt x="10422" y="6404"/>
                    <a:pt x="10757" y="6253"/>
                    <a:pt x="10943" y="5935"/>
                  </a:cubicBezTo>
                  <a:cubicBezTo>
                    <a:pt x="11425" y="5182"/>
                    <a:pt x="10588" y="4470"/>
                    <a:pt x="9835" y="4031"/>
                  </a:cubicBezTo>
                  <a:cubicBezTo>
                    <a:pt x="9897" y="3884"/>
                    <a:pt x="9981" y="3717"/>
                    <a:pt x="10065" y="3591"/>
                  </a:cubicBezTo>
                  <a:cubicBezTo>
                    <a:pt x="11073" y="2032"/>
                    <a:pt x="12725" y="795"/>
                    <a:pt x="14597" y="795"/>
                  </a:cubicBezTo>
                  <a:close/>
                  <a:moveTo>
                    <a:pt x="29147" y="18280"/>
                  </a:moveTo>
                  <a:cubicBezTo>
                    <a:pt x="29524" y="19117"/>
                    <a:pt x="30193" y="19828"/>
                    <a:pt x="31072" y="20163"/>
                  </a:cubicBezTo>
                  <a:cubicBezTo>
                    <a:pt x="31452" y="20320"/>
                    <a:pt x="31832" y="20386"/>
                    <a:pt x="32209" y="20386"/>
                  </a:cubicBezTo>
                  <a:cubicBezTo>
                    <a:pt x="32785" y="20386"/>
                    <a:pt x="33352" y="20232"/>
                    <a:pt x="33897" y="20016"/>
                  </a:cubicBezTo>
                  <a:cubicBezTo>
                    <a:pt x="34357" y="20686"/>
                    <a:pt x="34671" y="21397"/>
                    <a:pt x="34838" y="22276"/>
                  </a:cubicBezTo>
                  <a:cubicBezTo>
                    <a:pt x="34838" y="22318"/>
                    <a:pt x="34859" y="22381"/>
                    <a:pt x="34859" y="22381"/>
                  </a:cubicBezTo>
                  <a:lnTo>
                    <a:pt x="34859" y="22423"/>
                  </a:lnTo>
                  <a:cubicBezTo>
                    <a:pt x="34838" y="22485"/>
                    <a:pt x="34817" y="22548"/>
                    <a:pt x="34775" y="22590"/>
                  </a:cubicBezTo>
                  <a:cubicBezTo>
                    <a:pt x="34650" y="22904"/>
                    <a:pt x="34796" y="23176"/>
                    <a:pt x="34985" y="23301"/>
                  </a:cubicBezTo>
                  <a:lnTo>
                    <a:pt x="35027" y="23301"/>
                  </a:lnTo>
                  <a:lnTo>
                    <a:pt x="35027" y="23322"/>
                  </a:lnTo>
                  <a:cubicBezTo>
                    <a:pt x="35131" y="24264"/>
                    <a:pt x="35173" y="25185"/>
                    <a:pt x="35131" y="26126"/>
                  </a:cubicBezTo>
                  <a:lnTo>
                    <a:pt x="35131" y="26168"/>
                  </a:lnTo>
                  <a:lnTo>
                    <a:pt x="35089" y="26168"/>
                  </a:lnTo>
                  <a:cubicBezTo>
                    <a:pt x="34964" y="26210"/>
                    <a:pt x="34880" y="26293"/>
                    <a:pt x="34817" y="26356"/>
                  </a:cubicBezTo>
                  <a:cubicBezTo>
                    <a:pt x="34671" y="26524"/>
                    <a:pt x="34671" y="26712"/>
                    <a:pt x="34817" y="26838"/>
                  </a:cubicBezTo>
                  <a:cubicBezTo>
                    <a:pt x="34859" y="26921"/>
                    <a:pt x="34943" y="26963"/>
                    <a:pt x="35047" y="26984"/>
                  </a:cubicBezTo>
                  <a:lnTo>
                    <a:pt x="35068" y="27026"/>
                  </a:lnTo>
                  <a:lnTo>
                    <a:pt x="35068" y="27047"/>
                  </a:lnTo>
                  <a:cubicBezTo>
                    <a:pt x="34922" y="28302"/>
                    <a:pt x="34441" y="30185"/>
                    <a:pt x="33980" y="31231"/>
                  </a:cubicBezTo>
                  <a:cubicBezTo>
                    <a:pt x="33395" y="32550"/>
                    <a:pt x="32746" y="33324"/>
                    <a:pt x="31909" y="34286"/>
                  </a:cubicBezTo>
                  <a:cubicBezTo>
                    <a:pt x="31114" y="35186"/>
                    <a:pt x="29963" y="35960"/>
                    <a:pt x="28666" y="36693"/>
                  </a:cubicBezTo>
                  <a:cubicBezTo>
                    <a:pt x="27703" y="37257"/>
                    <a:pt x="24209" y="37927"/>
                    <a:pt x="22159" y="38094"/>
                  </a:cubicBezTo>
                  <a:cubicBezTo>
                    <a:pt x="21833" y="38117"/>
                    <a:pt x="21474" y="38128"/>
                    <a:pt x="21094" y="38128"/>
                  </a:cubicBezTo>
                  <a:cubicBezTo>
                    <a:pt x="19055" y="38128"/>
                    <a:pt x="16409" y="37823"/>
                    <a:pt x="15086" y="37488"/>
                  </a:cubicBezTo>
                  <a:cubicBezTo>
                    <a:pt x="13329" y="37048"/>
                    <a:pt x="11927" y="36441"/>
                    <a:pt x="10797" y="35625"/>
                  </a:cubicBezTo>
                  <a:cubicBezTo>
                    <a:pt x="9542" y="34747"/>
                    <a:pt x="8684" y="33408"/>
                    <a:pt x="8202" y="31671"/>
                  </a:cubicBezTo>
                  <a:cubicBezTo>
                    <a:pt x="7784" y="30143"/>
                    <a:pt x="7763" y="28511"/>
                    <a:pt x="7742" y="26963"/>
                  </a:cubicBezTo>
                  <a:cubicBezTo>
                    <a:pt x="7763" y="26921"/>
                    <a:pt x="7805" y="26796"/>
                    <a:pt x="7742" y="26649"/>
                  </a:cubicBezTo>
                  <a:cubicBezTo>
                    <a:pt x="7742" y="25394"/>
                    <a:pt x="7868" y="24097"/>
                    <a:pt x="8600" y="23029"/>
                  </a:cubicBezTo>
                  <a:lnTo>
                    <a:pt x="8621" y="22988"/>
                  </a:lnTo>
                  <a:lnTo>
                    <a:pt x="8642" y="22988"/>
                  </a:lnTo>
                  <a:cubicBezTo>
                    <a:pt x="8935" y="23071"/>
                    <a:pt x="9249" y="23092"/>
                    <a:pt x="9625" y="23092"/>
                  </a:cubicBezTo>
                  <a:cubicBezTo>
                    <a:pt x="9939" y="23092"/>
                    <a:pt x="10253" y="23071"/>
                    <a:pt x="10630" y="23029"/>
                  </a:cubicBezTo>
                  <a:cubicBezTo>
                    <a:pt x="11508" y="22925"/>
                    <a:pt x="12450" y="22402"/>
                    <a:pt x="13078" y="21648"/>
                  </a:cubicBezTo>
                  <a:lnTo>
                    <a:pt x="13099" y="21628"/>
                  </a:lnTo>
                  <a:lnTo>
                    <a:pt x="13120" y="21628"/>
                  </a:lnTo>
                  <a:cubicBezTo>
                    <a:pt x="13433" y="21753"/>
                    <a:pt x="13768" y="21837"/>
                    <a:pt x="14124" y="21837"/>
                  </a:cubicBezTo>
                  <a:cubicBezTo>
                    <a:pt x="14270" y="21837"/>
                    <a:pt x="14438" y="21816"/>
                    <a:pt x="14584" y="21795"/>
                  </a:cubicBezTo>
                  <a:cubicBezTo>
                    <a:pt x="15630" y="21586"/>
                    <a:pt x="15861" y="20749"/>
                    <a:pt x="15944" y="19933"/>
                  </a:cubicBezTo>
                  <a:lnTo>
                    <a:pt x="15944" y="19870"/>
                  </a:lnTo>
                  <a:cubicBezTo>
                    <a:pt x="16237" y="20142"/>
                    <a:pt x="16593" y="20330"/>
                    <a:pt x="17011" y="20372"/>
                  </a:cubicBezTo>
                  <a:cubicBezTo>
                    <a:pt x="17090" y="20381"/>
                    <a:pt x="17167" y="20386"/>
                    <a:pt x="17243" y="20386"/>
                  </a:cubicBezTo>
                  <a:cubicBezTo>
                    <a:pt x="17856" y="20386"/>
                    <a:pt x="18392" y="20100"/>
                    <a:pt x="18894" y="19765"/>
                  </a:cubicBezTo>
                  <a:cubicBezTo>
                    <a:pt x="19166" y="19619"/>
                    <a:pt x="19418" y="19431"/>
                    <a:pt x="19690" y="19221"/>
                  </a:cubicBezTo>
                  <a:cubicBezTo>
                    <a:pt x="20045" y="19703"/>
                    <a:pt x="20547" y="20121"/>
                    <a:pt x="21091" y="20330"/>
                  </a:cubicBezTo>
                  <a:cubicBezTo>
                    <a:pt x="21570" y="20524"/>
                    <a:pt x="22090" y="20632"/>
                    <a:pt x="22603" y="20632"/>
                  </a:cubicBezTo>
                  <a:cubicBezTo>
                    <a:pt x="23256" y="20632"/>
                    <a:pt x="23900" y="20457"/>
                    <a:pt x="24439" y="20058"/>
                  </a:cubicBezTo>
                  <a:cubicBezTo>
                    <a:pt x="24962" y="19703"/>
                    <a:pt x="25381" y="19200"/>
                    <a:pt x="25653" y="18656"/>
                  </a:cubicBezTo>
                  <a:cubicBezTo>
                    <a:pt x="26069" y="19072"/>
                    <a:pt x="26613" y="19314"/>
                    <a:pt x="27176" y="19314"/>
                  </a:cubicBezTo>
                  <a:cubicBezTo>
                    <a:pt x="27463" y="19314"/>
                    <a:pt x="27756" y="19251"/>
                    <a:pt x="28038" y="19117"/>
                  </a:cubicBezTo>
                  <a:cubicBezTo>
                    <a:pt x="28457" y="18907"/>
                    <a:pt x="28833" y="18615"/>
                    <a:pt x="29147" y="18280"/>
                  </a:cubicBezTo>
                  <a:close/>
                  <a:moveTo>
                    <a:pt x="23874" y="38429"/>
                  </a:moveTo>
                  <a:lnTo>
                    <a:pt x="23853" y="38513"/>
                  </a:lnTo>
                  <a:cubicBezTo>
                    <a:pt x="23770" y="38680"/>
                    <a:pt x="23791" y="38994"/>
                    <a:pt x="23791" y="39266"/>
                  </a:cubicBezTo>
                  <a:cubicBezTo>
                    <a:pt x="23791" y="39392"/>
                    <a:pt x="23832" y="39559"/>
                    <a:pt x="23791" y="39664"/>
                  </a:cubicBezTo>
                  <a:cubicBezTo>
                    <a:pt x="23770" y="40040"/>
                    <a:pt x="23686" y="40626"/>
                    <a:pt x="23267" y="40877"/>
                  </a:cubicBezTo>
                  <a:cubicBezTo>
                    <a:pt x="23100" y="40982"/>
                    <a:pt x="22912" y="41066"/>
                    <a:pt x="22744" y="41066"/>
                  </a:cubicBezTo>
                  <a:cubicBezTo>
                    <a:pt x="22431" y="41066"/>
                    <a:pt x="22179" y="40877"/>
                    <a:pt x="22075" y="40563"/>
                  </a:cubicBezTo>
                  <a:cubicBezTo>
                    <a:pt x="21887" y="40103"/>
                    <a:pt x="21887" y="39622"/>
                    <a:pt x="21887" y="39182"/>
                  </a:cubicBezTo>
                  <a:lnTo>
                    <a:pt x="21887" y="39078"/>
                  </a:lnTo>
                  <a:lnTo>
                    <a:pt x="21907" y="39078"/>
                  </a:lnTo>
                  <a:cubicBezTo>
                    <a:pt x="21970" y="39057"/>
                    <a:pt x="22012" y="38994"/>
                    <a:pt x="22054" y="38931"/>
                  </a:cubicBezTo>
                  <a:cubicBezTo>
                    <a:pt x="22075" y="38827"/>
                    <a:pt x="22012" y="38743"/>
                    <a:pt x="21970" y="38680"/>
                  </a:cubicBezTo>
                  <a:lnTo>
                    <a:pt x="21866" y="38618"/>
                  </a:lnTo>
                  <a:lnTo>
                    <a:pt x="21991" y="38618"/>
                  </a:lnTo>
                  <a:cubicBezTo>
                    <a:pt x="22577" y="38555"/>
                    <a:pt x="23142" y="38513"/>
                    <a:pt x="23791" y="38429"/>
                  </a:cubicBezTo>
                  <a:close/>
                  <a:moveTo>
                    <a:pt x="29273" y="37069"/>
                  </a:moveTo>
                  <a:lnTo>
                    <a:pt x="29273" y="37153"/>
                  </a:lnTo>
                  <a:cubicBezTo>
                    <a:pt x="29273" y="37195"/>
                    <a:pt x="29314" y="37320"/>
                    <a:pt x="29440" y="37362"/>
                  </a:cubicBezTo>
                  <a:cubicBezTo>
                    <a:pt x="29733" y="37383"/>
                    <a:pt x="29900" y="37592"/>
                    <a:pt x="30047" y="37801"/>
                  </a:cubicBezTo>
                  <a:cubicBezTo>
                    <a:pt x="30151" y="37927"/>
                    <a:pt x="30235" y="38053"/>
                    <a:pt x="30382" y="38136"/>
                  </a:cubicBezTo>
                  <a:cubicBezTo>
                    <a:pt x="30695" y="38325"/>
                    <a:pt x="30988" y="38576"/>
                    <a:pt x="31260" y="38848"/>
                  </a:cubicBezTo>
                  <a:cubicBezTo>
                    <a:pt x="31386" y="38973"/>
                    <a:pt x="31511" y="39099"/>
                    <a:pt x="31637" y="39203"/>
                  </a:cubicBezTo>
                  <a:cubicBezTo>
                    <a:pt x="31888" y="39413"/>
                    <a:pt x="32160" y="39601"/>
                    <a:pt x="32453" y="39789"/>
                  </a:cubicBezTo>
                  <a:cubicBezTo>
                    <a:pt x="32955" y="40124"/>
                    <a:pt x="33478" y="40501"/>
                    <a:pt x="33834" y="40961"/>
                  </a:cubicBezTo>
                  <a:lnTo>
                    <a:pt x="33876" y="40982"/>
                  </a:lnTo>
                  <a:lnTo>
                    <a:pt x="33834" y="41024"/>
                  </a:lnTo>
                  <a:cubicBezTo>
                    <a:pt x="33667" y="41149"/>
                    <a:pt x="33415" y="41233"/>
                    <a:pt x="33206" y="41296"/>
                  </a:cubicBezTo>
                  <a:cubicBezTo>
                    <a:pt x="33143" y="41338"/>
                    <a:pt x="33081" y="41358"/>
                    <a:pt x="32997" y="41379"/>
                  </a:cubicBezTo>
                  <a:cubicBezTo>
                    <a:pt x="32746" y="41484"/>
                    <a:pt x="32474" y="41672"/>
                    <a:pt x="32244" y="41819"/>
                  </a:cubicBezTo>
                  <a:cubicBezTo>
                    <a:pt x="32118" y="41923"/>
                    <a:pt x="31993" y="42007"/>
                    <a:pt x="31825" y="42112"/>
                  </a:cubicBezTo>
                  <a:cubicBezTo>
                    <a:pt x="31470" y="42321"/>
                    <a:pt x="31114" y="42593"/>
                    <a:pt x="30758" y="42823"/>
                  </a:cubicBezTo>
                  <a:lnTo>
                    <a:pt x="30737" y="42844"/>
                  </a:lnTo>
                  <a:cubicBezTo>
                    <a:pt x="30591" y="42928"/>
                    <a:pt x="30528" y="43011"/>
                    <a:pt x="30423" y="43116"/>
                  </a:cubicBezTo>
                  <a:lnTo>
                    <a:pt x="30361" y="43158"/>
                  </a:lnTo>
                  <a:lnTo>
                    <a:pt x="30319" y="42865"/>
                  </a:lnTo>
                  <a:cubicBezTo>
                    <a:pt x="30214" y="42384"/>
                    <a:pt x="30109" y="41882"/>
                    <a:pt x="30026" y="41400"/>
                  </a:cubicBezTo>
                  <a:lnTo>
                    <a:pt x="30005" y="41275"/>
                  </a:lnTo>
                  <a:cubicBezTo>
                    <a:pt x="29858" y="40647"/>
                    <a:pt x="29754" y="40082"/>
                    <a:pt x="29503" y="39496"/>
                  </a:cubicBezTo>
                  <a:cubicBezTo>
                    <a:pt x="29231" y="38890"/>
                    <a:pt x="28917" y="38136"/>
                    <a:pt x="28791" y="37320"/>
                  </a:cubicBezTo>
                  <a:lnTo>
                    <a:pt x="28791" y="37299"/>
                  </a:lnTo>
                  <a:lnTo>
                    <a:pt x="28812" y="37278"/>
                  </a:lnTo>
                  <a:cubicBezTo>
                    <a:pt x="28959" y="37216"/>
                    <a:pt x="29063" y="37153"/>
                    <a:pt x="29210" y="37090"/>
                  </a:cubicBezTo>
                  <a:lnTo>
                    <a:pt x="29273" y="37069"/>
                  </a:lnTo>
                  <a:close/>
                  <a:moveTo>
                    <a:pt x="16844" y="38471"/>
                  </a:moveTo>
                  <a:cubicBezTo>
                    <a:pt x="16990" y="38513"/>
                    <a:pt x="17179" y="38534"/>
                    <a:pt x="17325" y="38534"/>
                  </a:cubicBezTo>
                  <a:cubicBezTo>
                    <a:pt x="17534" y="38555"/>
                    <a:pt x="17785" y="38576"/>
                    <a:pt x="18057" y="38618"/>
                  </a:cubicBezTo>
                  <a:lnTo>
                    <a:pt x="18204" y="38618"/>
                  </a:lnTo>
                  <a:lnTo>
                    <a:pt x="18099" y="38680"/>
                  </a:lnTo>
                  <a:cubicBezTo>
                    <a:pt x="17911" y="38827"/>
                    <a:pt x="17827" y="39099"/>
                    <a:pt x="17744" y="39308"/>
                  </a:cubicBezTo>
                  <a:cubicBezTo>
                    <a:pt x="17744" y="39350"/>
                    <a:pt x="17723" y="39371"/>
                    <a:pt x="17723" y="39392"/>
                  </a:cubicBezTo>
                  <a:lnTo>
                    <a:pt x="17493" y="40019"/>
                  </a:lnTo>
                  <a:cubicBezTo>
                    <a:pt x="17409" y="40229"/>
                    <a:pt x="17304" y="40459"/>
                    <a:pt x="17262" y="40689"/>
                  </a:cubicBezTo>
                  <a:cubicBezTo>
                    <a:pt x="16990" y="41610"/>
                    <a:pt x="16781" y="42551"/>
                    <a:pt x="16572" y="43472"/>
                  </a:cubicBezTo>
                  <a:cubicBezTo>
                    <a:pt x="16425" y="44246"/>
                    <a:pt x="16237" y="45104"/>
                    <a:pt x="16007" y="45878"/>
                  </a:cubicBezTo>
                  <a:lnTo>
                    <a:pt x="16007" y="45941"/>
                  </a:lnTo>
                  <a:lnTo>
                    <a:pt x="15944" y="45941"/>
                  </a:lnTo>
                  <a:cubicBezTo>
                    <a:pt x="15819" y="45899"/>
                    <a:pt x="15693" y="45899"/>
                    <a:pt x="15547" y="45899"/>
                  </a:cubicBezTo>
                  <a:cubicBezTo>
                    <a:pt x="15400" y="45899"/>
                    <a:pt x="15212" y="45899"/>
                    <a:pt x="15065" y="45878"/>
                  </a:cubicBezTo>
                  <a:cubicBezTo>
                    <a:pt x="14459" y="45773"/>
                    <a:pt x="14061" y="45460"/>
                    <a:pt x="13622" y="45104"/>
                  </a:cubicBezTo>
                  <a:lnTo>
                    <a:pt x="13538" y="45041"/>
                  </a:lnTo>
                  <a:cubicBezTo>
                    <a:pt x="13182" y="44706"/>
                    <a:pt x="12743" y="44434"/>
                    <a:pt x="12220" y="44267"/>
                  </a:cubicBezTo>
                  <a:cubicBezTo>
                    <a:pt x="12052" y="44204"/>
                    <a:pt x="11948" y="44120"/>
                    <a:pt x="11801" y="44016"/>
                  </a:cubicBezTo>
                  <a:lnTo>
                    <a:pt x="11739" y="43995"/>
                  </a:lnTo>
                  <a:lnTo>
                    <a:pt x="11759" y="43953"/>
                  </a:lnTo>
                  <a:cubicBezTo>
                    <a:pt x="11759" y="43911"/>
                    <a:pt x="11801" y="43890"/>
                    <a:pt x="11801" y="43869"/>
                  </a:cubicBezTo>
                  <a:cubicBezTo>
                    <a:pt x="11822" y="43807"/>
                    <a:pt x="11822" y="43765"/>
                    <a:pt x="11822" y="43744"/>
                  </a:cubicBezTo>
                  <a:cubicBezTo>
                    <a:pt x="11822" y="43660"/>
                    <a:pt x="11822" y="43555"/>
                    <a:pt x="11885" y="43472"/>
                  </a:cubicBezTo>
                  <a:cubicBezTo>
                    <a:pt x="12052" y="43283"/>
                    <a:pt x="12178" y="43116"/>
                    <a:pt x="12304" y="42928"/>
                  </a:cubicBezTo>
                  <a:cubicBezTo>
                    <a:pt x="12513" y="42635"/>
                    <a:pt x="12722" y="42342"/>
                    <a:pt x="12973" y="42091"/>
                  </a:cubicBezTo>
                  <a:cubicBezTo>
                    <a:pt x="13099" y="41923"/>
                    <a:pt x="13245" y="41777"/>
                    <a:pt x="13392" y="41610"/>
                  </a:cubicBezTo>
                  <a:cubicBezTo>
                    <a:pt x="13622" y="41358"/>
                    <a:pt x="13852" y="41066"/>
                    <a:pt x="14124" y="40835"/>
                  </a:cubicBezTo>
                  <a:cubicBezTo>
                    <a:pt x="14291" y="40647"/>
                    <a:pt x="14500" y="40459"/>
                    <a:pt x="14689" y="40312"/>
                  </a:cubicBezTo>
                  <a:cubicBezTo>
                    <a:pt x="14982" y="40040"/>
                    <a:pt x="15296" y="39789"/>
                    <a:pt x="15547" y="39496"/>
                  </a:cubicBezTo>
                  <a:lnTo>
                    <a:pt x="15714" y="39350"/>
                  </a:lnTo>
                  <a:cubicBezTo>
                    <a:pt x="16028" y="38994"/>
                    <a:pt x="16384" y="38618"/>
                    <a:pt x="16844" y="38471"/>
                  </a:cubicBezTo>
                  <a:close/>
                  <a:moveTo>
                    <a:pt x="13099" y="45773"/>
                  </a:moveTo>
                  <a:cubicBezTo>
                    <a:pt x="13266" y="45815"/>
                    <a:pt x="13412" y="45878"/>
                    <a:pt x="13538" y="45920"/>
                  </a:cubicBezTo>
                  <a:cubicBezTo>
                    <a:pt x="13747" y="46004"/>
                    <a:pt x="13894" y="46171"/>
                    <a:pt x="13956" y="46338"/>
                  </a:cubicBezTo>
                  <a:cubicBezTo>
                    <a:pt x="14145" y="46422"/>
                    <a:pt x="14354" y="46506"/>
                    <a:pt x="14584" y="46589"/>
                  </a:cubicBezTo>
                  <a:cubicBezTo>
                    <a:pt x="14793" y="46631"/>
                    <a:pt x="15212" y="46736"/>
                    <a:pt x="15672" y="46736"/>
                  </a:cubicBezTo>
                  <a:lnTo>
                    <a:pt x="15777" y="46736"/>
                  </a:lnTo>
                  <a:lnTo>
                    <a:pt x="15735" y="46799"/>
                  </a:lnTo>
                  <a:cubicBezTo>
                    <a:pt x="15589" y="47343"/>
                    <a:pt x="15421" y="47845"/>
                    <a:pt x="15317" y="48368"/>
                  </a:cubicBezTo>
                  <a:cubicBezTo>
                    <a:pt x="15191" y="48954"/>
                    <a:pt x="15065" y="49561"/>
                    <a:pt x="14940" y="50146"/>
                  </a:cubicBezTo>
                  <a:lnTo>
                    <a:pt x="14835" y="50628"/>
                  </a:lnTo>
                  <a:cubicBezTo>
                    <a:pt x="14752" y="51004"/>
                    <a:pt x="14668" y="51402"/>
                    <a:pt x="14563" y="51758"/>
                  </a:cubicBezTo>
                  <a:cubicBezTo>
                    <a:pt x="14542" y="51967"/>
                    <a:pt x="14521" y="52155"/>
                    <a:pt x="14521" y="52322"/>
                  </a:cubicBezTo>
                  <a:cubicBezTo>
                    <a:pt x="14480" y="52469"/>
                    <a:pt x="14480" y="52636"/>
                    <a:pt x="14438" y="52783"/>
                  </a:cubicBezTo>
                  <a:cubicBezTo>
                    <a:pt x="14417" y="52866"/>
                    <a:pt x="14417" y="52950"/>
                    <a:pt x="14375" y="52992"/>
                  </a:cubicBezTo>
                  <a:lnTo>
                    <a:pt x="14354" y="53159"/>
                  </a:lnTo>
                  <a:lnTo>
                    <a:pt x="14333" y="53243"/>
                  </a:lnTo>
                  <a:lnTo>
                    <a:pt x="14208" y="53118"/>
                  </a:lnTo>
                  <a:cubicBezTo>
                    <a:pt x="14061" y="52992"/>
                    <a:pt x="13936" y="52866"/>
                    <a:pt x="13852" y="52678"/>
                  </a:cubicBezTo>
                  <a:lnTo>
                    <a:pt x="13831" y="52615"/>
                  </a:lnTo>
                  <a:lnTo>
                    <a:pt x="13894" y="52594"/>
                  </a:lnTo>
                  <a:cubicBezTo>
                    <a:pt x="13956" y="52574"/>
                    <a:pt x="14019" y="52553"/>
                    <a:pt x="14103" y="52490"/>
                  </a:cubicBezTo>
                  <a:cubicBezTo>
                    <a:pt x="14166" y="52448"/>
                    <a:pt x="14228" y="52343"/>
                    <a:pt x="14228" y="52260"/>
                  </a:cubicBezTo>
                  <a:cubicBezTo>
                    <a:pt x="14228" y="52197"/>
                    <a:pt x="14228" y="52155"/>
                    <a:pt x="14145" y="52071"/>
                  </a:cubicBezTo>
                  <a:cubicBezTo>
                    <a:pt x="14019" y="51967"/>
                    <a:pt x="13852" y="51925"/>
                    <a:pt x="13705" y="51862"/>
                  </a:cubicBezTo>
                  <a:cubicBezTo>
                    <a:pt x="13601" y="51841"/>
                    <a:pt x="13496" y="51778"/>
                    <a:pt x="13392" y="51737"/>
                  </a:cubicBezTo>
                  <a:cubicBezTo>
                    <a:pt x="13224" y="51653"/>
                    <a:pt x="13078" y="51527"/>
                    <a:pt x="12910" y="51402"/>
                  </a:cubicBezTo>
                  <a:cubicBezTo>
                    <a:pt x="12848" y="51339"/>
                    <a:pt x="12764" y="51255"/>
                    <a:pt x="12680" y="51214"/>
                  </a:cubicBezTo>
                  <a:cubicBezTo>
                    <a:pt x="12387" y="51004"/>
                    <a:pt x="11697" y="50418"/>
                    <a:pt x="11446" y="49749"/>
                  </a:cubicBezTo>
                  <a:cubicBezTo>
                    <a:pt x="11215" y="49142"/>
                    <a:pt x="11613" y="48368"/>
                    <a:pt x="11927" y="47740"/>
                  </a:cubicBezTo>
                  <a:cubicBezTo>
                    <a:pt x="12011" y="47594"/>
                    <a:pt x="12052" y="47468"/>
                    <a:pt x="12115" y="47343"/>
                  </a:cubicBezTo>
                  <a:cubicBezTo>
                    <a:pt x="12136" y="47259"/>
                    <a:pt x="12178" y="47154"/>
                    <a:pt x="12220" y="47050"/>
                  </a:cubicBezTo>
                  <a:cubicBezTo>
                    <a:pt x="12283" y="46820"/>
                    <a:pt x="12366" y="46610"/>
                    <a:pt x="12534" y="46422"/>
                  </a:cubicBezTo>
                  <a:cubicBezTo>
                    <a:pt x="12576" y="46380"/>
                    <a:pt x="12638" y="46296"/>
                    <a:pt x="12659" y="46213"/>
                  </a:cubicBezTo>
                  <a:cubicBezTo>
                    <a:pt x="12764" y="46066"/>
                    <a:pt x="12889" y="45857"/>
                    <a:pt x="13057" y="45773"/>
                  </a:cubicBezTo>
                  <a:close/>
                  <a:moveTo>
                    <a:pt x="32181" y="42509"/>
                  </a:moveTo>
                  <a:lnTo>
                    <a:pt x="32181" y="42572"/>
                  </a:lnTo>
                  <a:cubicBezTo>
                    <a:pt x="32181" y="42635"/>
                    <a:pt x="32181" y="42656"/>
                    <a:pt x="32223" y="42677"/>
                  </a:cubicBezTo>
                  <a:cubicBezTo>
                    <a:pt x="32578" y="43451"/>
                    <a:pt x="32976" y="44099"/>
                    <a:pt x="33374" y="44727"/>
                  </a:cubicBezTo>
                  <a:cubicBezTo>
                    <a:pt x="33562" y="45041"/>
                    <a:pt x="33729" y="45334"/>
                    <a:pt x="33918" y="45648"/>
                  </a:cubicBezTo>
                  <a:cubicBezTo>
                    <a:pt x="34524" y="46694"/>
                    <a:pt x="34943" y="47845"/>
                    <a:pt x="35278" y="48828"/>
                  </a:cubicBezTo>
                  <a:cubicBezTo>
                    <a:pt x="35654" y="49958"/>
                    <a:pt x="34629" y="51088"/>
                    <a:pt x="34085" y="51695"/>
                  </a:cubicBezTo>
                  <a:cubicBezTo>
                    <a:pt x="33771" y="52030"/>
                    <a:pt x="33395" y="52322"/>
                    <a:pt x="33060" y="52574"/>
                  </a:cubicBezTo>
                  <a:lnTo>
                    <a:pt x="32892" y="52699"/>
                  </a:lnTo>
                  <a:cubicBezTo>
                    <a:pt x="32809" y="52762"/>
                    <a:pt x="32767" y="52804"/>
                    <a:pt x="32683" y="52866"/>
                  </a:cubicBezTo>
                  <a:cubicBezTo>
                    <a:pt x="32537" y="52992"/>
                    <a:pt x="32348" y="53118"/>
                    <a:pt x="32181" y="53264"/>
                  </a:cubicBezTo>
                  <a:lnTo>
                    <a:pt x="32139" y="53306"/>
                  </a:lnTo>
                  <a:lnTo>
                    <a:pt x="32118" y="53222"/>
                  </a:lnTo>
                  <a:cubicBezTo>
                    <a:pt x="32055" y="53076"/>
                    <a:pt x="32014" y="52950"/>
                    <a:pt x="31993" y="52804"/>
                  </a:cubicBezTo>
                  <a:cubicBezTo>
                    <a:pt x="31867" y="52343"/>
                    <a:pt x="31867" y="51841"/>
                    <a:pt x="31867" y="51381"/>
                  </a:cubicBezTo>
                  <a:cubicBezTo>
                    <a:pt x="31867" y="51088"/>
                    <a:pt x="31867" y="50795"/>
                    <a:pt x="31846" y="50544"/>
                  </a:cubicBezTo>
                  <a:cubicBezTo>
                    <a:pt x="31762" y="49519"/>
                    <a:pt x="31511" y="48514"/>
                    <a:pt x="31281" y="47531"/>
                  </a:cubicBezTo>
                  <a:cubicBezTo>
                    <a:pt x="31177" y="47092"/>
                    <a:pt x="31072" y="46610"/>
                    <a:pt x="30967" y="46171"/>
                  </a:cubicBezTo>
                  <a:cubicBezTo>
                    <a:pt x="30800" y="45439"/>
                    <a:pt x="30654" y="44664"/>
                    <a:pt x="30486" y="43911"/>
                  </a:cubicBezTo>
                  <a:lnTo>
                    <a:pt x="30486" y="43890"/>
                  </a:lnTo>
                  <a:lnTo>
                    <a:pt x="30528" y="43869"/>
                  </a:lnTo>
                  <a:cubicBezTo>
                    <a:pt x="30674" y="43765"/>
                    <a:pt x="30821" y="43660"/>
                    <a:pt x="30967" y="43535"/>
                  </a:cubicBezTo>
                  <a:cubicBezTo>
                    <a:pt x="31114" y="43388"/>
                    <a:pt x="31239" y="43283"/>
                    <a:pt x="31407" y="43179"/>
                  </a:cubicBezTo>
                  <a:cubicBezTo>
                    <a:pt x="31490" y="43137"/>
                    <a:pt x="31595" y="43074"/>
                    <a:pt x="31658" y="43032"/>
                  </a:cubicBezTo>
                  <a:cubicBezTo>
                    <a:pt x="31721" y="42823"/>
                    <a:pt x="31846" y="42656"/>
                    <a:pt x="32034" y="42572"/>
                  </a:cubicBezTo>
                  <a:cubicBezTo>
                    <a:pt x="32055" y="42572"/>
                    <a:pt x="32181" y="42509"/>
                    <a:pt x="32181" y="42509"/>
                  </a:cubicBezTo>
                  <a:close/>
                  <a:moveTo>
                    <a:pt x="28352" y="37613"/>
                  </a:moveTo>
                  <a:lnTo>
                    <a:pt x="28352" y="37697"/>
                  </a:lnTo>
                  <a:cubicBezTo>
                    <a:pt x="28352" y="38262"/>
                    <a:pt x="28498" y="38785"/>
                    <a:pt x="28708" y="39392"/>
                  </a:cubicBezTo>
                  <a:cubicBezTo>
                    <a:pt x="28980" y="40082"/>
                    <a:pt x="29126" y="40731"/>
                    <a:pt x="29273" y="41400"/>
                  </a:cubicBezTo>
                  <a:cubicBezTo>
                    <a:pt x="29335" y="41861"/>
                    <a:pt x="29419" y="42300"/>
                    <a:pt x="29524" y="42760"/>
                  </a:cubicBezTo>
                  <a:cubicBezTo>
                    <a:pt x="29733" y="43890"/>
                    <a:pt x="29942" y="45041"/>
                    <a:pt x="30172" y="46171"/>
                  </a:cubicBezTo>
                  <a:cubicBezTo>
                    <a:pt x="30277" y="46694"/>
                    <a:pt x="30423" y="47238"/>
                    <a:pt x="30549" y="47761"/>
                  </a:cubicBezTo>
                  <a:cubicBezTo>
                    <a:pt x="30779" y="48703"/>
                    <a:pt x="31009" y="49707"/>
                    <a:pt x="31114" y="50670"/>
                  </a:cubicBezTo>
                  <a:cubicBezTo>
                    <a:pt x="31156" y="51004"/>
                    <a:pt x="31177" y="51339"/>
                    <a:pt x="31177" y="51653"/>
                  </a:cubicBezTo>
                  <a:cubicBezTo>
                    <a:pt x="31177" y="52030"/>
                    <a:pt x="31177" y="52385"/>
                    <a:pt x="31218" y="52741"/>
                  </a:cubicBezTo>
                  <a:cubicBezTo>
                    <a:pt x="31239" y="53055"/>
                    <a:pt x="31386" y="53327"/>
                    <a:pt x="31490" y="53641"/>
                  </a:cubicBezTo>
                  <a:lnTo>
                    <a:pt x="31532" y="53808"/>
                  </a:lnTo>
                  <a:lnTo>
                    <a:pt x="31490" y="53829"/>
                  </a:lnTo>
                  <a:cubicBezTo>
                    <a:pt x="31281" y="53934"/>
                    <a:pt x="31114" y="54038"/>
                    <a:pt x="30988" y="54164"/>
                  </a:cubicBezTo>
                  <a:lnTo>
                    <a:pt x="30967" y="54164"/>
                  </a:lnTo>
                  <a:cubicBezTo>
                    <a:pt x="30591" y="54227"/>
                    <a:pt x="30235" y="54310"/>
                    <a:pt x="29900" y="54373"/>
                  </a:cubicBezTo>
                  <a:cubicBezTo>
                    <a:pt x="29733" y="54415"/>
                    <a:pt x="29545" y="54457"/>
                    <a:pt x="29398" y="54478"/>
                  </a:cubicBezTo>
                  <a:cubicBezTo>
                    <a:pt x="28666" y="54645"/>
                    <a:pt x="27975" y="54666"/>
                    <a:pt x="27222" y="54687"/>
                  </a:cubicBezTo>
                  <a:lnTo>
                    <a:pt x="27055" y="54687"/>
                  </a:lnTo>
                  <a:cubicBezTo>
                    <a:pt x="25967" y="54729"/>
                    <a:pt x="24858" y="54875"/>
                    <a:pt x="23811" y="54980"/>
                  </a:cubicBezTo>
                  <a:cubicBezTo>
                    <a:pt x="23456" y="55043"/>
                    <a:pt x="23121" y="55063"/>
                    <a:pt x="22744" y="55105"/>
                  </a:cubicBezTo>
                  <a:cubicBezTo>
                    <a:pt x="21656" y="55252"/>
                    <a:pt x="20526" y="55294"/>
                    <a:pt x="19376" y="55294"/>
                  </a:cubicBezTo>
                  <a:cubicBezTo>
                    <a:pt x="17827" y="55210"/>
                    <a:pt x="16321" y="55105"/>
                    <a:pt x="14772" y="54938"/>
                  </a:cubicBezTo>
                  <a:lnTo>
                    <a:pt x="14731" y="54938"/>
                  </a:lnTo>
                  <a:lnTo>
                    <a:pt x="14752" y="54875"/>
                  </a:lnTo>
                  <a:cubicBezTo>
                    <a:pt x="14856" y="54645"/>
                    <a:pt x="14898" y="54415"/>
                    <a:pt x="14982" y="54164"/>
                  </a:cubicBezTo>
                  <a:cubicBezTo>
                    <a:pt x="15003" y="54038"/>
                    <a:pt x="15044" y="53934"/>
                    <a:pt x="15086" y="53808"/>
                  </a:cubicBezTo>
                  <a:cubicBezTo>
                    <a:pt x="15170" y="53536"/>
                    <a:pt x="15212" y="53306"/>
                    <a:pt x="15275" y="53055"/>
                  </a:cubicBezTo>
                  <a:lnTo>
                    <a:pt x="15358" y="52574"/>
                  </a:lnTo>
                  <a:cubicBezTo>
                    <a:pt x="15379" y="52427"/>
                    <a:pt x="15379" y="52239"/>
                    <a:pt x="15421" y="52050"/>
                  </a:cubicBezTo>
                  <a:cubicBezTo>
                    <a:pt x="15609" y="51318"/>
                    <a:pt x="15777" y="50586"/>
                    <a:pt x="15902" y="49874"/>
                  </a:cubicBezTo>
                  <a:cubicBezTo>
                    <a:pt x="16049" y="49100"/>
                    <a:pt x="16237" y="48263"/>
                    <a:pt x="16425" y="47468"/>
                  </a:cubicBezTo>
                  <a:cubicBezTo>
                    <a:pt x="16509" y="47112"/>
                    <a:pt x="16635" y="46757"/>
                    <a:pt x="16739" y="46422"/>
                  </a:cubicBezTo>
                  <a:cubicBezTo>
                    <a:pt x="16865" y="45962"/>
                    <a:pt x="17032" y="45480"/>
                    <a:pt x="17137" y="45020"/>
                  </a:cubicBezTo>
                  <a:cubicBezTo>
                    <a:pt x="17262" y="44434"/>
                    <a:pt x="17367" y="43869"/>
                    <a:pt x="17472" y="43283"/>
                  </a:cubicBezTo>
                  <a:lnTo>
                    <a:pt x="17618" y="42426"/>
                  </a:lnTo>
                  <a:cubicBezTo>
                    <a:pt x="17723" y="41861"/>
                    <a:pt x="17890" y="41086"/>
                    <a:pt x="18141" y="40354"/>
                  </a:cubicBezTo>
                  <a:cubicBezTo>
                    <a:pt x="18204" y="40208"/>
                    <a:pt x="18246" y="40019"/>
                    <a:pt x="18267" y="39873"/>
                  </a:cubicBezTo>
                  <a:cubicBezTo>
                    <a:pt x="18267" y="39810"/>
                    <a:pt x="18309" y="39768"/>
                    <a:pt x="18309" y="39706"/>
                  </a:cubicBezTo>
                  <a:cubicBezTo>
                    <a:pt x="18330" y="39580"/>
                    <a:pt x="18350" y="39454"/>
                    <a:pt x="18413" y="39308"/>
                  </a:cubicBezTo>
                  <a:cubicBezTo>
                    <a:pt x="18413" y="39287"/>
                    <a:pt x="18434" y="39266"/>
                    <a:pt x="18434" y="39245"/>
                  </a:cubicBezTo>
                  <a:lnTo>
                    <a:pt x="18413" y="39162"/>
                  </a:lnTo>
                  <a:cubicBezTo>
                    <a:pt x="18476" y="39141"/>
                    <a:pt x="18560" y="39057"/>
                    <a:pt x="18560" y="38973"/>
                  </a:cubicBezTo>
                  <a:cubicBezTo>
                    <a:pt x="18581" y="38890"/>
                    <a:pt x="18560" y="38827"/>
                    <a:pt x="18518" y="38764"/>
                  </a:cubicBezTo>
                  <a:lnTo>
                    <a:pt x="18434" y="38680"/>
                  </a:lnTo>
                  <a:lnTo>
                    <a:pt x="18539" y="38680"/>
                  </a:lnTo>
                  <a:cubicBezTo>
                    <a:pt x="18978" y="38722"/>
                    <a:pt x="19459" y="38743"/>
                    <a:pt x="19920" y="38743"/>
                  </a:cubicBezTo>
                  <a:cubicBezTo>
                    <a:pt x="20401" y="38743"/>
                    <a:pt x="20924" y="38722"/>
                    <a:pt x="21405" y="38680"/>
                  </a:cubicBezTo>
                  <a:lnTo>
                    <a:pt x="21531" y="38680"/>
                  </a:lnTo>
                  <a:lnTo>
                    <a:pt x="21447" y="38764"/>
                  </a:lnTo>
                  <a:cubicBezTo>
                    <a:pt x="21426" y="38785"/>
                    <a:pt x="21384" y="38827"/>
                    <a:pt x="21384" y="38869"/>
                  </a:cubicBezTo>
                  <a:cubicBezTo>
                    <a:pt x="21112" y="39601"/>
                    <a:pt x="21259" y="40522"/>
                    <a:pt x="21531" y="41128"/>
                  </a:cubicBezTo>
                  <a:cubicBezTo>
                    <a:pt x="21740" y="41589"/>
                    <a:pt x="22179" y="41861"/>
                    <a:pt x="22744" y="41861"/>
                  </a:cubicBezTo>
                  <a:cubicBezTo>
                    <a:pt x="22933" y="41861"/>
                    <a:pt x="23121" y="41819"/>
                    <a:pt x="23330" y="41777"/>
                  </a:cubicBezTo>
                  <a:cubicBezTo>
                    <a:pt x="24167" y="41547"/>
                    <a:pt x="24460" y="40710"/>
                    <a:pt x="24502" y="40333"/>
                  </a:cubicBezTo>
                  <a:cubicBezTo>
                    <a:pt x="24607" y="39831"/>
                    <a:pt x="24732" y="38952"/>
                    <a:pt x="24502" y="38450"/>
                  </a:cubicBezTo>
                  <a:lnTo>
                    <a:pt x="24481" y="38408"/>
                  </a:lnTo>
                  <a:lnTo>
                    <a:pt x="24565" y="38408"/>
                  </a:lnTo>
                  <a:cubicBezTo>
                    <a:pt x="25151" y="38325"/>
                    <a:pt x="25757" y="38220"/>
                    <a:pt x="26448" y="38115"/>
                  </a:cubicBezTo>
                  <a:cubicBezTo>
                    <a:pt x="27138" y="37990"/>
                    <a:pt x="27724" y="37843"/>
                    <a:pt x="28268" y="37634"/>
                  </a:cubicBezTo>
                  <a:lnTo>
                    <a:pt x="28352" y="37613"/>
                  </a:lnTo>
                  <a:close/>
                  <a:moveTo>
                    <a:pt x="31700" y="54708"/>
                  </a:moveTo>
                  <a:cubicBezTo>
                    <a:pt x="31742" y="54854"/>
                    <a:pt x="31846" y="54959"/>
                    <a:pt x="32014" y="54980"/>
                  </a:cubicBezTo>
                  <a:lnTo>
                    <a:pt x="32055" y="54980"/>
                  </a:lnTo>
                  <a:lnTo>
                    <a:pt x="32055" y="55063"/>
                  </a:lnTo>
                  <a:cubicBezTo>
                    <a:pt x="32034" y="55147"/>
                    <a:pt x="32014" y="55210"/>
                    <a:pt x="32014" y="55273"/>
                  </a:cubicBezTo>
                  <a:lnTo>
                    <a:pt x="31993" y="55335"/>
                  </a:lnTo>
                  <a:cubicBezTo>
                    <a:pt x="31951" y="55482"/>
                    <a:pt x="31930" y="55628"/>
                    <a:pt x="31909" y="55775"/>
                  </a:cubicBezTo>
                  <a:lnTo>
                    <a:pt x="31804" y="55775"/>
                  </a:lnTo>
                  <a:cubicBezTo>
                    <a:pt x="31804" y="55670"/>
                    <a:pt x="31783" y="55566"/>
                    <a:pt x="31783" y="55482"/>
                  </a:cubicBezTo>
                  <a:cubicBezTo>
                    <a:pt x="31742" y="55315"/>
                    <a:pt x="31721" y="55168"/>
                    <a:pt x="31679" y="55022"/>
                  </a:cubicBezTo>
                  <a:cubicBezTo>
                    <a:pt x="31637" y="54917"/>
                    <a:pt x="31616" y="54854"/>
                    <a:pt x="31595" y="54750"/>
                  </a:cubicBezTo>
                  <a:lnTo>
                    <a:pt x="31700" y="54708"/>
                  </a:lnTo>
                  <a:close/>
                  <a:moveTo>
                    <a:pt x="30570" y="54980"/>
                  </a:moveTo>
                  <a:lnTo>
                    <a:pt x="30570" y="55022"/>
                  </a:lnTo>
                  <a:cubicBezTo>
                    <a:pt x="30591" y="55210"/>
                    <a:pt x="30612" y="55398"/>
                    <a:pt x="30674" y="55587"/>
                  </a:cubicBezTo>
                  <a:lnTo>
                    <a:pt x="30674" y="55607"/>
                  </a:lnTo>
                  <a:cubicBezTo>
                    <a:pt x="30716" y="55817"/>
                    <a:pt x="30716" y="56026"/>
                    <a:pt x="30716" y="56235"/>
                  </a:cubicBezTo>
                  <a:lnTo>
                    <a:pt x="30716" y="56591"/>
                  </a:lnTo>
                  <a:cubicBezTo>
                    <a:pt x="30779" y="57365"/>
                    <a:pt x="30905" y="58097"/>
                    <a:pt x="31030" y="58767"/>
                  </a:cubicBezTo>
                  <a:cubicBezTo>
                    <a:pt x="31198" y="59604"/>
                    <a:pt x="31386" y="60566"/>
                    <a:pt x="31386" y="61508"/>
                  </a:cubicBezTo>
                  <a:cubicBezTo>
                    <a:pt x="31490" y="62073"/>
                    <a:pt x="31407" y="62470"/>
                    <a:pt x="31281" y="62805"/>
                  </a:cubicBezTo>
                  <a:cubicBezTo>
                    <a:pt x="31072" y="63266"/>
                    <a:pt x="30674" y="63475"/>
                    <a:pt x="30026" y="63475"/>
                  </a:cubicBezTo>
                  <a:lnTo>
                    <a:pt x="29817" y="63475"/>
                  </a:lnTo>
                  <a:lnTo>
                    <a:pt x="29545" y="63454"/>
                  </a:lnTo>
                  <a:cubicBezTo>
                    <a:pt x="28980" y="63433"/>
                    <a:pt x="28457" y="63370"/>
                    <a:pt x="27892" y="63328"/>
                  </a:cubicBezTo>
                  <a:cubicBezTo>
                    <a:pt x="27661" y="63307"/>
                    <a:pt x="27431" y="63307"/>
                    <a:pt x="27201" y="63307"/>
                  </a:cubicBezTo>
                  <a:lnTo>
                    <a:pt x="27055" y="63307"/>
                  </a:lnTo>
                  <a:cubicBezTo>
                    <a:pt x="26950" y="63307"/>
                    <a:pt x="26845" y="63307"/>
                    <a:pt x="26762" y="63328"/>
                  </a:cubicBezTo>
                  <a:cubicBezTo>
                    <a:pt x="26615" y="63328"/>
                    <a:pt x="26490" y="63349"/>
                    <a:pt x="26364" y="63349"/>
                  </a:cubicBezTo>
                  <a:cubicBezTo>
                    <a:pt x="26197" y="63349"/>
                    <a:pt x="26071" y="63349"/>
                    <a:pt x="25967" y="63307"/>
                  </a:cubicBezTo>
                  <a:cubicBezTo>
                    <a:pt x="25213" y="63119"/>
                    <a:pt x="25192" y="62010"/>
                    <a:pt x="25192" y="61320"/>
                  </a:cubicBezTo>
                  <a:lnTo>
                    <a:pt x="25192" y="61006"/>
                  </a:lnTo>
                  <a:cubicBezTo>
                    <a:pt x="25130" y="60022"/>
                    <a:pt x="25004" y="59060"/>
                    <a:pt x="24356" y="58558"/>
                  </a:cubicBezTo>
                  <a:cubicBezTo>
                    <a:pt x="24146" y="58411"/>
                    <a:pt x="23874" y="58328"/>
                    <a:pt x="23560" y="58328"/>
                  </a:cubicBezTo>
                  <a:cubicBezTo>
                    <a:pt x="23351" y="58328"/>
                    <a:pt x="23142" y="58348"/>
                    <a:pt x="22933" y="58390"/>
                  </a:cubicBezTo>
                  <a:lnTo>
                    <a:pt x="22682" y="58390"/>
                  </a:lnTo>
                  <a:cubicBezTo>
                    <a:pt x="22535" y="58390"/>
                    <a:pt x="22410" y="58390"/>
                    <a:pt x="22263" y="58348"/>
                  </a:cubicBezTo>
                  <a:cubicBezTo>
                    <a:pt x="22117" y="58348"/>
                    <a:pt x="21991" y="58328"/>
                    <a:pt x="21845" y="58328"/>
                  </a:cubicBezTo>
                  <a:cubicBezTo>
                    <a:pt x="21573" y="58328"/>
                    <a:pt x="21384" y="58390"/>
                    <a:pt x="21238" y="58453"/>
                  </a:cubicBezTo>
                  <a:cubicBezTo>
                    <a:pt x="20840" y="58704"/>
                    <a:pt x="20798" y="59039"/>
                    <a:pt x="20715" y="59457"/>
                  </a:cubicBezTo>
                  <a:cubicBezTo>
                    <a:pt x="20715" y="59499"/>
                    <a:pt x="20694" y="59583"/>
                    <a:pt x="20694" y="59667"/>
                  </a:cubicBezTo>
                  <a:cubicBezTo>
                    <a:pt x="20652" y="59729"/>
                    <a:pt x="20652" y="59813"/>
                    <a:pt x="20631" y="59918"/>
                  </a:cubicBezTo>
                  <a:cubicBezTo>
                    <a:pt x="20526" y="60420"/>
                    <a:pt x="20422" y="60922"/>
                    <a:pt x="20422" y="61445"/>
                  </a:cubicBezTo>
                  <a:cubicBezTo>
                    <a:pt x="20422" y="61885"/>
                    <a:pt x="20296" y="62387"/>
                    <a:pt x="20087" y="62826"/>
                  </a:cubicBezTo>
                  <a:cubicBezTo>
                    <a:pt x="19982" y="63035"/>
                    <a:pt x="19857" y="63224"/>
                    <a:pt x="19690" y="63370"/>
                  </a:cubicBezTo>
                  <a:cubicBezTo>
                    <a:pt x="19585" y="63475"/>
                    <a:pt x="19459" y="63538"/>
                    <a:pt x="19292" y="63538"/>
                  </a:cubicBezTo>
                  <a:cubicBezTo>
                    <a:pt x="19187" y="63538"/>
                    <a:pt x="19062" y="63496"/>
                    <a:pt x="18957" y="63475"/>
                  </a:cubicBezTo>
                  <a:cubicBezTo>
                    <a:pt x="18936" y="63475"/>
                    <a:pt x="18874" y="63454"/>
                    <a:pt x="18853" y="63454"/>
                  </a:cubicBezTo>
                  <a:cubicBezTo>
                    <a:pt x="18602" y="63391"/>
                    <a:pt x="18330" y="63349"/>
                    <a:pt x="18037" y="63349"/>
                  </a:cubicBezTo>
                  <a:cubicBezTo>
                    <a:pt x="17827" y="63349"/>
                    <a:pt x="17618" y="63286"/>
                    <a:pt x="17409" y="63245"/>
                  </a:cubicBezTo>
                  <a:cubicBezTo>
                    <a:pt x="17241" y="63182"/>
                    <a:pt x="17053" y="63161"/>
                    <a:pt x="16844" y="63140"/>
                  </a:cubicBezTo>
                  <a:cubicBezTo>
                    <a:pt x="16677" y="63140"/>
                    <a:pt x="16509" y="63119"/>
                    <a:pt x="16342" y="63119"/>
                  </a:cubicBezTo>
                  <a:cubicBezTo>
                    <a:pt x="15986" y="63119"/>
                    <a:pt x="15609" y="63077"/>
                    <a:pt x="15254" y="63014"/>
                  </a:cubicBezTo>
                  <a:cubicBezTo>
                    <a:pt x="15003" y="62952"/>
                    <a:pt x="14793" y="62868"/>
                    <a:pt x="14626" y="62742"/>
                  </a:cubicBezTo>
                  <a:cubicBezTo>
                    <a:pt x="14354" y="62596"/>
                    <a:pt x="14417" y="62324"/>
                    <a:pt x="14438" y="62094"/>
                  </a:cubicBezTo>
                  <a:lnTo>
                    <a:pt x="14459" y="61801"/>
                  </a:lnTo>
                  <a:cubicBezTo>
                    <a:pt x="14542" y="61257"/>
                    <a:pt x="14605" y="60671"/>
                    <a:pt x="14668" y="60127"/>
                  </a:cubicBezTo>
                  <a:cubicBezTo>
                    <a:pt x="14731" y="59520"/>
                    <a:pt x="14856" y="58934"/>
                    <a:pt x="14982" y="58348"/>
                  </a:cubicBezTo>
                  <a:cubicBezTo>
                    <a:pt x="15170" y="57532"/>
                    <a:pt x="15358" y="56716"/>
                    <a:pt x="15317" y="55859"/>
                  </a:cubicBezTo>
                  <a:lnTo>
                    <a:pt x="15379" y="55817"/>
                  </a:lnTo>
                  <a:cubicBezTo>
                    <a:pt x="16112" y="55900"/>
                    <a:pt x="17074" y="56005"/>
                    <a:pt x="18037" y="56005"/>
                  </a:cubicBezTo>
                  <a:lnTo>
                    <a:pt x="18518" y="56005"/>
                  </a:lnTo>
                  <a:cubicBezTo>
                    <a:pt x="19773" y="56005"/>
                    <a:pt x="21112" y="56005"/>
                    <a:pt x="22451" y="55859"/>
                  </a:cubicBezTo>
                  <a:cubicBezTo>
                    <a:pt x="22975" y="55817"/>
                    <a:pt x="23539" y="55775"/>
                    <a:pt x="24063" y="55691"/>
                  </a:cubicBezTo>
                  <a:cubicBezTo>
                    <a:pt x="25004" y="55587"/>
                    <a:pt x="25967" y="55482"/>
                    <a:pt x="26929" y="55419"/>
                  </a:cubicBezTo>
                  <a:lnTo>
                    <a:pt x="27285" y="55419"/>
                  </a:lnTo>
                  <a:cubicBezTo>
                    <a:pt x="27913" y="55398"/>
                    <a:pt x="28498" y="55377"/>
                    <a:pt x="29105" y="55273"/>
                  </a:cubicBezTo>
                  <a:cubicBezTo>
                    <a:pt x="29607" y="55189"/>
                    <a:pt x="30068" y="55084"/>
                    <a:pt x="30528" y="54980"/>
                  </a:cubicBezTo>
                  <a:close/>
                  <a:moveTo>
                    <a:pt x="14505" y="1"/>
                  </a:moveTo>
                  <a:cubicBezTo>
                    <a:pt x="14252" y="1"/>
                    <a:pt x="13999" y="19"/>
                    <a:pt x="13747" y="55"/>
                  </a:cubicBezTo>
                  <a:cubicBezTo>
                    <a:pt x="12764" y="223"/>
                    <a:pt x="11864" y="662"/>
                    <a:pt x="11069" y="1290"/>
                  </a:cubicBezTo>
                  <a:cubicBezTo>
                    <a:pt x="10295" y="1897"/>
                    <a:pt x="9521" y="2754"/>
                    <a:pt x="9123" y="3675"/>
                  </a:cubicBezTo>
                  <a:cubicBezTo>
                    <a:pt x="9081" y="3633"/>
                    <a:pt x="9018" y="3612"/>
                    <a:pt x="8998" y="3612"/>
                  </a:cubicBezTo>
                  <a:cubicBezTo>
                    <a:pt x="8602" y="3464"/>
                    <a:pt x="8207" y="3381"/>
                    <a:pt x="7817" y="3381"/>
                  </a:cubicBezTo>
                  <a:cubicBezTo>
                    <a:pt x="7380" y="3381"/>
                    <a:pt x="6948" y="3485"/>
                    <a:pt x="6529" y="3717"/>
                  </a:cubicBezTo>
                  <a:cubicBezTo>
                    <a:pt x="5838" y="4114"/>
                    <a:pt x="5273" y="4972"/>
                    <a:pt x="4917" y="5684"/>
                  </a:cubicBezTo>
                  <a:cubicBezTo>
                    <a:pt x="4541" y="6395"/>
                    <a:pt x="4269" y="7232"/>
                    <a:pt x="4269" y="8006"/>
                  </a:cubicBezTo>
                  <a:cubicBezTo>
                    <a:pt x="4269" y="8404"/>
                    <a:pt x="4394" y="8697"/>
                    <a:pt x="4499" y="9052"/>
                  </a:cubicBezTo>
                  <a:lnTo>
                    <a:pt x="4499" y="9073"/>
                  </a:lnTo>
                  <a:cubicBezTo>
                    <a:pt x="4394" y="9115"/>
                    <a:pt x="4269" y="9136"/>
                    <a:pt x="4164" y="9220"/>
                  </a:cubicBezTo>
                  <a:lnTo>
                    <a:pt x="4060" y="9220"/>
                  </a:lnTo>
                  <a:cubicBezTo>
                    <a:pt x="3264" y="9450"/>
                    <a:pt x="2616" y="9952"/>
                    <a:pt x="2197" y="10329"/>
                  </a:cubicBezTo>
                  <a:cubicBezTo>
                    <a:pt x="1360" y="11061"/>
                    <a:pt x="984" y="12149"/>
                    <a:pt x="1235" y="13091"/>
                  </a:cubicBezTo>
                  <a:cubicBezTo>
                    <a:pt x="1340" y="13530"/>
                    <a:pt x="1612" y="14158"/>
                    <a:pt x="1925" y="14451"/>
                  </a:cubicBezTo>
                  <a:cubicBezTo>
                    <a:pt x="2072" y="14576"/>
                    <a:pt x="2239" y="14681"/>
                    <a:pt x="2407" y="14806"/>
                  </a:cubicBezTo>
                  <a:cubicBezTo>
                    <a:pt x="2511" y="14890"/>
                    <a:pt x="2616" y="14932"/>
                    <a:pt x="2720" y="15016"/>
                  </a:cubicBezTo>
                  <a:lnTo>
                    <a:pt x="2825" y="15099"/>
                  </a:lnTo>
                  <a:lnTo>
                    <a:pt x="2344" y="15099"/>
                  </a:lnTo>
                  <a:cubicBezTo>
                    <a:pt x="2030" y="15120"/>
                    <a:pt x="1800" y="15204"/>
                    <a:pt x="1591" y="15330"/>
                  </a:cubicBezTo>
                  <a:cubicBezTo>
                    <a:pt x="1130" y="15664"/>
                    <a:pt x="503" y="16229"/>
                    <a:pt x="210" y="16920"/>
                  </a:cubicBezTo>
                  <a:cubicBezTo>
                    <a:pt x="84" y="17275"/>
                    <a:pt x="0" y="17631"/>
                    <a:pt x="0" y="18029"/>
                  </a:cubicBezTo>
                  <a:cubicBezTo>
                    <a:pt x="0" y="18175"/>
                    <a:pt x="21" y="18343"/>
                    <a:pt x="84" y="18489"/>
                  </a:cubicBezTo>
                  <a:cubicBezTo>
                    <a:pt x="105" y="18594"/>
                    <a:pt x="147" y="18740"/>
                    <a:pt x="147" y="18845"/>
                  </a:cubicBezTo>
                  <a:cubicBezTo>
                    <a:pt x="189" y="19117"/>
                    <a:pt x="335" y="19326"/>
                    <a:pt x="524" y="19556"/>
                  </a:cubicBezTo>
                  <a:cubicBezTo>
                    <a:pt x="628" y="19661"/>
                    <a:pt x="712" y="19807"/>
                    <a:pt x="775" y="19933"/>
                  </a:cubicBezTo>
                  <a:cubicBezTo>
                    <a:pt x="816" y="19995"/>
                    <a:pt x="879" y="20016"/>
                    <a:pt x="942" y="20058"/>
                  </a:cubicBezTo>
                  <a:lnTo>
                    <a:pt x="1026" y="20121"/>
                  </a:lnTo>
                  <a:lnTo>
                    <a:pt x="984" y="20163"/>
                  </a:lnTo>
                  <a:cubicBezTo>
                    <a:pt x="942" y="20247"/>
                    <a:pt x="858" y="20330"/>
                    <a:pt x="775" y="20372"/>
                  </a:cubicBezTo>
                  <a:cubicBezTo>
                    <a:pt x="524" y="20665"/>
                    <a:pt x="293" y="20937"/>
                    <a:pt x="189" y="21314"/>
                  </a:cubicBezTo>
                  <a:cubicBezTo>
                    <a:pt x="21" y="21879"/>
                    <a:pt x="189" y="22569"/>
                    <a:pt x="565" y="23050"/>
                  </a:cubicBezTo>
                  <a:cubicBezTo>
                    <a:pt x="858" y="23385"/>
                    <a:pt x="1256" y="23594"/>
                    <a:pt x="1612" y="23804"/>
                  </a:cubicBezTo>
                  <a:cubicBezTo>
                    <a:pt x="1758" y="23887"/>
                    <a:pt x="1863" y="23929"/>
                    <a:pt x="1988" y="24013"/>
                  </a:cubicBezTo>
                  <a:cubicBezTo>
                    <a:pt x="2532" y="24348"/>
                    <a:pt x="3055" y="24557"/>
                    <a:pt x="3557" y="24620"/>
                  </a:cubicBezTo>
                  <a:lnTo>
                    <a:pt x="3662" y="24620"/>
                  </a:lnTo>
                  <a:lnTo>
                    <a:pt x="3578" y="24682"/>
                  </a:lnTo>
                  <a:cubicBezTo>
                    <a:pt x="3264" y="24954"/>
                    <a:pt x="3118" y="25289"/>
                    <a:pt x="2951" y="25666"/>
                  </a:cubicBezTo>
                  <a:cubicBezTo>
                    <a:pt x="2909" y="25791"/>
                    <a:pt x="2825" y="25917"/>
                    <a:pt x="2762" y="26084"/>
                  </a:cubicBezTo>
                  <a:cubicBezTo>
                    <a:pt x="2114" y="27340"/>
                    <a:pt x="2407" y="28909"/>
                    <a:pt x="3432" y="29767"/>
                  </a:cubicBezTo>
                  <a:cubicBezTo>
                    <a:pt x="3913" y="30185"/>
                    <a:pt x="4541" y="30457"/>
                    <a:pt x="5127" y="30499"/>
                  </a:cubicBezTo>
                  <a:lnTo>
                    <a:pt x="5336" y="30499"/>
                  </a:lnTo>
                  <a:cubicBezTo>
                    <a:pt x="5964" y="30499"/>
                    <a:pt x="6487" y="30269"/>
                    <a:pt x="7031" y="30018"/>
                  </a:cubicBezTo>
                  <a:cubicBezTo>
                    <a:pt x="7135" y="29976"/>
                    <a:pt x="7198" y="29871"/>
                    <a:pt x="7156" y="29767"/>
                  </a:cubicBezTo>
                  <a:cubicBezTo>
                    <a:pt x="7135" y="29641"/>
                    <a:pt x="7010" y="29495"/>
                    <a:pt x="6842" y="29495"/>
                  </a:cubicBezTo>
                  <a:lnTo>
                    <a:pt x="6801" y="29495"/>
                  </a:lnTo>
                  <a:cubicBezTo>
                    <a:pt x="6508" y="29558"/>
                    <a:pt x="6215" y="29579"/>
                    <a:pt x="5964" y="29579"/>
                  </a:cubicBezTo>
                  <a:cubicBezTo>
                    <a:pt x="5252" y="29579"/>
                    <a:pt x="4625" y="29390"/>
                    <a:pt x="4164" y="29076"/>
                  </a:cubicBezTo>
                  <a:cubicBezTo>
                    <a:pt x="3264" y="28490"/>
                    <a:pt x="3244" y="27172"/>
                    <a:pt x="3746" y="26293"/>
                  </a:cubicBezTo>
                  <a:cubicBezTo>
                    <a:pt x="3809" y="26147"/>
                    <a:pt x="3850" y="26021"/>
                    <a:pt x="3892" y="25917"/>
                  </a:cubicBezTo>
                  <a:cubicBezTo>
                    <a:pt x="3976" y="25708"/>
                    <a:pt x="4018" y="25498"/>
                    <a:pt x="4227" y="25289"/>
                  </a:cubicBezTo>
                  <a:cubicBezTo>
                    <a:pt x="4415" y="25101"/>
                    <a:pt x="4687" y="25038"/>
                    <a:pt x="4959" y="25038"/>
                  </a:cubicBezTo>
                  <a:cubicBezTo>
                    <a:pt x="5106" y="25038"/>
                    <a:pt x="5252" y="25059"/>
                    <a:pt x="5357" y="25101"/>
                  </a:cubicBezTo>
                  <a:cubicBezTo>
                    <a:pt x="5901" y="25352"/>
                    <a:pt x="6277" y="25875"/>
                    <a:pt x="6633" y="26356"/>
                  </a:cubicBezTo>
                  <a:cubicBezTo>
                    <a:pt x="6801" y="26566"/>
                    <a:pt x="6947" y="26775"/>
                    <a:pt x="7114" y="26963"/>
                  </a:cubicBezTo>
                  <a:lnTo>
                    <a:pt x="7114" y="26984"/>
                  </a:lnTo>
                  <a:lnTo>
                    <a:pt x="7114" y="27026"/>
                  </a:lnTo>
                  <a:cubicBezTo>
                    <a:pt x="7114" y="27695"/>
                    <a:pt x="7156" y="28407"/>
                    <a:pt x="7198" y="29055"/>
                  </a:cubicBezTo>
                  <a:lnTo>
                    <a:pt x="7198" y="29118"/>
                  </a:lnTo>
                  <a:cubicBezTo>
                    <a:pt x="7366" y="32194"/>
                    <a:pt x="8286" y="34412"/>
                    <a:pt x="10002" y="35877"/>
                  </a:cubicBezTo>
                  <a:cubicBezTo>
                    <a:pt x="11425" y="37090"/>
                    <a:pt x="13329" y="37906"/>
                    <a:pt x="15819" y="38325"/>
                  </a:cubicBezTo>
                  <a:lnTo>
                    <a:pt x="15944" y="38345"/>
                  </a:lnTo>
                  <a:lnTo>
                    <a:pt x="15840" y="38429"/>
                  </a:lnTo>
                  <a:cubicBezTo>
                    <a:pt x="15714" y="38492"/>
                    <a:pt x="15568" y="38638"/>
                    <a:pt x="15400" y="38764"/>
                  </a:cubicBezTo>
                  <a:cubicBezTo>
                    <a:pt x="15170" y="38973"/>
                    <a:pt x="14898" y="39182"/>
                    <a:pt x="14647" y="39392"/>
                  </a:cubicBezTo>
                  <a:lnTo>
                    <a:pt x="13538" y="40333"/>
                  </a:lnTo>
                  <a:cubicBezTo>
                    <a:pt x="13224" y="40626"/>
                    <a:pt x="12910" y="40961"/>
                    <a:pt x="12617" y="41275"/>
                  </a:cubicBezTo>
                  <a:cubicBezTo>
                    <a:pt x="12471" y="41463"/>
                    <a:pt x="12304" y="41610"/>
                    <a:pt x="12157" y="41798"/>
                  </a:cubicBezTo>
                  <a:lnTo>
                    <a:pt x="12094" y="41840"/>
                  </a:lnTo>
                  <a:cubicBezTo>
                    <a:pt x="11655" y="42300"/>
                    <a:pt x="11132" y="42865"/>
                    <a:pt x="10985" y="43472"/>
                  </a:cubicBezTo>
                  <a:cubicBezTo>
                    <a:pt x="10881" y="43932"/>
                    <a:pt x="10776" y="44413"/>
                    <a:pt x="11153" y="44664"/>
                  </a:cubicBezTo>
                  <a:cubicBezTo>
                    <a:pt x="11215" y="44706"/>
                    <a:pt x="11236" y="44727"/>
                    <a:pt x="11299" y="44748"/>
                  </a:cubicBezTo>
                  <a:cubicBezTo>
                    <a:pt x="11467" y="44874"/>
                    <a:pt x="11613" y="44978"/>
                    <a:pt x="11822" y="45041"/>
                  </a:cubicBezTo>
                  <a:cubicBezTo>
                    <a:pt x="12052" y="45083"/>
                    <a:pt x="12324" y="45229"/>
                    <a:pt x="12576" y="45376"/>
                  </a:cubicBezTo>
                  <a:lnTo>
                    <a:pt x="12659" y="45439"/>
                  </a:lnTo>
                  <a:lnTo>
                    <a:pt x="12576" y="45480"/>
                  </a:lnTo>
                  <a:cubicBezTo>
                    <a:pt x="12115" y="45773"/>
                    <a:pt x="11801" y="46422"/>
                    <a:pt x="11613" y="46840"/>
                  </a:cubicBezTo>
                  <a:lnTo>
                    <a:pt x="11613" y="46861"/>
                  </a:lnTo>
                  <a:cubicBezTo>
                    <a:pt x="11529" y="47029"/>
                    <a:pt x="11446" y="47196"/>
                    <a:pt x="11341" y="47364"/>
                  </a:cubicBezTo>
                  <a:cubicBezTo>
                    <a:pt x="10943" y="48117"/>
                    <a:pt x="10504" y="48954"/>
                    <a:pt x="10671" y="49749"/>
                  </a:cubicBezTo>
                  <a:cubicBezTo>
                    <a:pt x="10818" y="50565"/>
                    <a:pt x="11404" y="51109"/>
                    <a:pt x="11969" y="51653"/>
                  </a:cubicBezTo>
                  <a:lnTo>
                    <a:pt x="12031" y="51716"/>
                  </a:lnTo>
                  <a:cubicBezTo>
                    <a:pt x="12283" y="51967"/>
                    <a:pt x="12534" y="52176"/>
                    <a:pt x="12764" y="52343"/>
                  </a:cubicBezTo>
                  <a:lnTo>
                    <a:pt x="12848" y="52385"/>
                  </a:lnTo>
                  <a:lnTo>
                    <a:pt x="12764" y="52427"/>
                  </a:lnTo>
                  <a:cubicBezTo>
                    <a:pt x="11843" y="52887"/>
                    <a:pt x="10860" y="54519"/>
                    <a:pt x="10943" y="55294"/>
                  </a:cubicBezTo>
                  <a:cubicBezTo>
                    <a:pt x="10985" y="55524"/>
                    <a:pt x="11111" y="55670"/>
                    <a:pt x="11320" y="55691"/>
                  </a:cubicBezTo>
                  <a:lnTo>
                    <a:pt x="11383" y="55691"/>
                  </a:lnTo>
                  <a:cubicBezTo>
                    <a:pt x="11487" y="55691"/>
                    <a:pt x="11592" y="55628"/>
                    <a:pt x="11634" y="55566"/>
                  </a:cubicBezTo>
                  <a:cubicBezTo>
                    <a:pt x="11655" y="55503"/>
                    <a:pt x="11697" y="55461"/>
                    <a:pt x="11655" y="55377"/>
                  </a:cubicBezTo>
                  <a:cubicBezTo>
                    <a:pt x="11550" y="55105"/>
                    <a:pt x="11906" y="54478"/>
                    <a:pt x="12199" y="53996"/>
                  </a:cubicBezTo>
                  <a:cubicBezTo>
                    <a:pt x="12324" y="53829"/>
                    <a:pt x="12471" y="53599"/>
                    <a:pt x="12617" y="53390"/>
                  </a:cubicBezTo>
                  <a:lnTo>
                    <a:pt x="12701" y="53431"/>
                  </a:lnTo>
                  <a:cubicBezTo>
                    <a:pt x="12471" y="53850"/>
                    <a:pt x="12366" y="54352"/>
                    <a:pt x="12345" y="54624"/>
                  </a:cubicBezTo>
                  <a:cubicBezTo>
                    <a:pt x="12283" y="54938"/>
                    <a:pt x="12262" y="55356"/>
                    <a:pt x="12450" y="55628"/>
                  </a:cubicBezTo>
                  <a:cubicBezTo>
                    <a:pt x="12555" y="55796"/>
                    <a:pt x="12722" y="55900"/>
                    <a:pt x="12889" y="55900"/>
                  </a:cubicBezTo>
                  <a:cubicBezTo>
                    <a:pt x="13015" y="55900"/>
                    <a:pt x="13120" y="55838"/>
                    <a:pt x="13203" y="55733"/>
                  </a:cubicBezTo>
                  <a:cubicBezTo>
                    <a:pt x="13245" y="55691"/>
                    <a:pt x="13224" y="55587"/>
                    <a:pt x="13203" y="55503"/>
                  </a:cubicBezTo>
                  <a:cubicBezTo>
                    <a:pt x="13182" y="55419"/>
                    <a:pt x="13120" y="55398"/>
                    <a:pt x="13099" y="55377"/>
                  </a:cubicBezTo>
                  <a:cubicBezTo>
                    <a:pt x="13036" y="55356"/>
                    <a:pt x="13015" y="55294"/>
                    <a:pt x="12994" y="55210"/>
                  </a:cubicBezTo>
                  <a:cubicBezTo>
                    <a:pt x="12910" y="55001"/>
                    <a:pt x="12973" y="54750"/>
                    <a:pt x="12994" y="54519"/>
                  </a:cubicBezTo>
                  <a:lnTo>
                    <a:pt x="12994" y="54478"/>
                  </a:lnTo>
                  <a:cubicBezTo>
                    <a:pt x="13036" y="54164"/>
                    <a:pt x="13120" y="53578"/>
                    <a:pt x="13433" y="53306"/>
                  </a:cubicBezTo>
                  <a:lnTo>
                    <a:pt x="13454" y="53285"/>
                  </a:lnTo>
                  <a:lnTo>
                    <a:pt x="13496" y="53306"/>
                  </a:lnTo>
                  <a:cubicBezTo>
                    <a:pt x="13538" y="53390"/>
                    <a:pt x="13622" y="53473"/>
                    <a:pt x="13705" y="53536"/>
                  </a:cubicBezTo>
                  <a:lnTo>
                    <a:pt x="13726" y="53578"/>
                  </a:lnTo>
                  <a:lnTo>
                    <a:pt x="13936" y="53766"/>
                  </a:lnTo>
                  <a:cubicBezTo>
                    <a:pt x="13956" y="53829"/>
                    <a:pt x="14019" y="53850"/>
                    <a:pt x="14061" y="53871"/>
                  </a:cubicBezTo>
                  <a:cubicBezTo>
                    <a:pt x="14082" y="53913"/>
                    <a:pt x="14124" y="53913"/>
                    <a:pt x="14124" y="53934"/>
                  </a:cubicBezTo>
                  <a:lnTo>
                    <a:pt x="14145" y="53955"/>
                  </a:lnTo>
                  <a:lnTo>
                    <a:pt x="14145" y="53996"/>
                  </a:lnTo>
                  <a:cubicBezTo>
                    <a:pt x="14124" y="54059"/>
                    <a:pt x="14082" y="54143"/>
                    <a:pt x="14082" y="54227"/>
                  </a:cubicBezTo>
                  <a:cubicBezTo>
                    <a:pt x="14040" y="54457"/>
                    <a:pt x="13956" y="54750"/>
                    <a:pt x="13768" y="54854"/>
                  </a:cubicBezTo>
                  <a:cubicBezTo>
                    <a:pt x="13622" y="54959"/>
                    <a:pt x="13538" y="55105"/>
                    <a:pt x="13601" y="55273"/>
                  </a:cubicBezTo>
                  <a:cubicBezTo>
                    <a:pt x="13643" y="55461"/>
                    <a:pt x="13810" y="55587"/>
                    <a:pt x="13977" y="55607"/>
                  </a:cubicBezTo>
                  <a:lnTo>
                    <a:pt x="14249" y="55628"/>
                  </a:lnTo>
                  <a:cubicBezTo>
                    <a:pt x="14459" y="55670"/>
                    <a:pt x="14689" y="55691"/>
                    <a:pt x="14898" y="55712"/>
                  </a:cubicBezTo>
                  <a:lnTo>
                    <a:pt x="14961" y="55712"/>
                  </a:lnTo>
                  <a:lnTo>
                    <a:pt x="14961" y="55775"/>
                  </a:lnTo>
                  <a:cubicBezTo>
                    <a:pt x="14919" y="55963"/>
                    <a:pt x="14877" y="56193"/>
                    <a:pt x="14793" y="56361"/>
                  </a:cubicBezTo>
                  <a:cubicBezTo>
                    <a:pt x="14752" y="56549"/>
                    <a:pt x="14689" y="56737"/>
                    <a:pt x="14668" y="56905"/>
                  </a:cubicBezTo>
                  <a:cubicBezTo>
                    <a:pt x="14584" y="57386"/>
                    <a:pt x="14459" y="57825"/>
                    <a:pt x="14354" y="58307"/>
                  </a:cubicBezTo>
                  <a:lnTo>
                    <a:pt x="14333" y="58432"/>
                  </a:lnTo>
                  <a:cubicBezTo>
                    <a:pt x="14291" y="58558"/>
                    <a:pt x="14249" y="58683"/>
                    <a:pt x="14228" y="58830"/>
                  </a:cubicBezTo>
                  <a:cubicBezTo>
                    <a:pt x="14124" y="59185"/>
                    <a:pt x="14019" y="59562"/>
                    <a:pt x="14019" y="59918"/>
                  </a:cubicBezTo>
                  <a:cubicBezTo>
                    <a:pt x="14019" y="60190"/>
                    <a:pt x="13956" y="60441"/>
                    <a:pt x="13915" y="60713"/>
                  </a:cubicBezTo>
                  <a:cubicBezTo>
                    <a:pt x="13852" y="60964"/>
                    <a:pt x="13810" y="61236"/>
                    <a:pt x="13810" y="61487"/>
                  </a:cubicBezTo>
                  <a:cubicBezTo>
                    <a:pt x="13810" y="61613"/>
                    <a:pt x="13768" y="61759"/>
                    <a:pt x="13768" y="61864"/>
                  </a:cubicBezTo>
                  <a:cubicBezTo>
                    <a:pt x="13726" y="62429"/>
                    <a:pt x="13705" y="62910"/>
                    <a:pt x="14249" y="63328"/>
                  </a:cubicBezTo>
                  <a:cubicBezTo>
                    <a:pt x="14772" y="63705"/>
                    <a:pt x="15505" y="63789"/>
                    <a:pt x="16133" y="63851"/>
                  </a:cubicBezTo>
                  <a:cubicBezTo>
                    <a:pt x="16384" y="63851"/>
                    <a:pt x="16656" y="63810"/>
                    <a:pt x="16907" y="63810"/>
                  </a:cubicBezTo>
                  <a:lnTo>
                    <a:pt x="17095" y="63810"/>
                  </a:lnTo>
                  <a:lnTo>
                    <a:pt x="17095" y="63872"/>
                  </a:lnTo>
                  <a:cubicBezTo>
                    <a:pt x="17074" y="63977"/>
                    <a:pt x="17053" y="64102"/>
                    <a:pt x="17011" y="64207"/>
                  </a:cubicBezTo>
                  <a:cubicBezTo>
                    <a:pt x="16907" y="64688"/>
                    <a:pt x="16802" y="65128"/>
                    <a:pt x="16844" y="65630"/>
                  </a:cubicBezTo>
                  <a:cubicBezTo>
                    <a:pt x="16844" y="65839"/>
                    <a:pt x="16865" y="66007"/>
                    <a:pt x="16865" y="66216"/>
                  </a:cubicBezTo>
                  <a:cubicBezTo>
                    <a:pt x="16886" y="66613"/>
                    <a:pt x="16886" y="67032"/>
                    <a:pt x="16886" y="67450"/>
                  </a:cubicBezTo>
                  <a:lnTo>
                    <a:pt x="16886" y="67534"/>
                  </a:lnTo>
                  <a:lnTo>
                    <a:pt x="16802" y="67513"/>
                  </a:lnTo>
                  <a:cubicBezTo>
                    <a:pt x="16425" y="67304"/>
                    <a:pt x="15944" y="67199"/>
                    <a:pt x="15400" y="67199"/>
                  </a:cubicBezTo>
                  <a:cubicBezTo>
                    <a:pt x="14877" y="67199"/>
                    <a:pt x="14270" y="67304"/>
                    <a:pt x="13622" y="67513"/>
                  </a:cubicBezTo>
                  <a:cubicBezTo>
                    <a:pt x="12931" y="67722"/>
                    <a:pt x="12513" y="68036"/>
                    <a:pt x="12304" y="68476"/>
                  </a:cubicBezTo>
                  <a:cubicBezTo>
                    <a:pt x="12094" y="68915"/>
                    <a:pt x="12199" y="69417"/>
                    <a:pt x="12576" y="69731"/>
                  </a:cubicBezTo>
                  <a:cubicBezTo>
                    <a:pt x="12910" y="70024"/>
                    <a:pt x="13936" y="70233"/>
                    <a:pt x="14919" y="70233"/>
                  </a:cubicBezTo>
                  <a:cubicBezTo>
                    <a:pt x="16028" y="70233"/>
                    <a:pt x="16802" y="69982"/>
                    <a:pt x="17074" y="69564"/>
                  </a:cubicBezTo>
                  <a:cubicBezTo>
                    <a:pt x="17200" y="69354"/>
                    <a:pt x="17200" y="69103"/>
                    <a:pt x="17095" y="68810"/>
                  </a:cubicBezTo>
                  <a:cubicBezTo>
                    <a:pt x="17053" y="68706"/>
                    <a:pt x="16949" y="68622"/>
                    <a:pt x="16802" y="68622"/>
                  </a:cubicBezTo>
                  <a:cubicBezTo>
                    <a:pt x="16656" y="68622"/>
                    <a:pt x="16530" y="68706"/>
                    <a:pt x="16446" y="68810"/>
                  </a:cubicBezTo>
                  <a:lnTo>
                    <a:pt x="16425" y="68873"/>
                  </a:lnTo>
                  <a:cubicBezTo>
                    <a:pt x="16321" y="69040"/>
                    <a:pt x="16258" y="69124"/>
                    <a:pt x="15965" y="69208"/>
                  </a:cubicBezTo>
                  <a:cubicBezTo>
                    <a:pt x="15693" y="69292"/>
                    <a:pt x="15379" y="69312"/>
                    <a:pt x="15065" y="69312"/>
                  </a:cubicBezTo>
                  <a:lnTo>
                    <a:pt x="14584" y="69312"/>
                  </a:lnTo>
                  <a:cubicBezTo>
                    <a:pt x="14082" y="69312"/>
                    <a:pt x="13726" y="69250"/>
                    <a:pt x="13412" y="69187"/>
                  </a:cubicBezTo>
                  <a:cubicBezTo>
                    <a:pt x="13182" y="69124"/>
                    <a:pt x="13078" y="69020"/>
                    <a:pt x="13078" y="68894"/>
                  </a:cubicBezTo>
                  <a:cubicBezTo>
                    <a:pt x="13078" y="68559"/>
                    <a:pt x="13936" y="68203"/>
                    <a:pt x="14082" y="68162"/>
                  </a:cubicBezTo>
                  <a:cubicBezTo>
                    <a:pt x="14605" y="67994"/>
                    <a:pt x="15065" y="67931"/>
                    <a:pt x="15484" y="67931"/>
                  </a:cubicBezTo>
                  <a:cubicBezTo>
                    <a:pt x="16070" y="67931"/>
                    <a:pt x="16551" y="68099"/>
                    <a:pt x="16907" y="68413"/>
                  </a:cubicBezTo>
                  <a:cubicBezTo>
                    <a:pt x="16990" y="68476"/>
                    <a:pt x="17074" y="68517"/>
                    <a:pt x="17179" y="68517"/>
                  </a:cubicBezTo>
                  <a:cubicBezTo>
                    <a:pt x="17304" y="68517"/>
                    <a:pt x="17493" y="68455"/>
                    <a:pt x="17513" y="68266"/>
                  </a:cubicBezTo>
                  <a:cubicBezTo>
                    <a:pt x="17639" y="67450"/>
                    <a:pt x="17597" y="66613"/>
                    <a:pt x="17534" y="65902"/>
                  </a:cubicBezTo>
                  <a:cubicBezTo>
                    <a:pt x="17513" y="65567"/>
                    <a:pt x="17493" y="65232"/>
                    <a:pt x="17513" y="64856"/>
                  </a:cubicBezTo>
                  <a:cubicBezTo>
                    <a:pt x="17513" y="64730"/>
                    <a:pt x="17534" y="64605"/>
                    <a:pt x="17576" y="64479"/>
                  </a:cubicBezTo>
                  <a:cubicBezTo>
                    <a:pt x="17597" y="64270"/>
                    <a:pt x="17618" y="64082"/>
                    <a:pt x="17618" y="63872"/>
                  </a:cubicBezTo>
                  <a:lnTo>
                    <a:pt x="17618" y="63810"/>
                  </a:lnTo>
                  <a:lnTo>
                    <a:pt x="17681" y="63810"/>
                  </a:lnTo>
                  <a:cubicBezTo>
                    <a:pt x="17911" y="63851"/>
                    <a:pt x="18120" y="63872"/>
                    <a:pt x="18330" y="63893"/>
                  </a:cubicBezTo>
                  <a:cubicBezTo>
                    <a:pt x="18434" y="63914"/>
                    <a:pt x="18539" y="63977"/>
                    <a:pt x="18581" y="64061"/>
                  </a:cubicBezTo>
                  <a:cubicBezTo>
                    <a:pt x="18685" y="64082"/>
                    <a:pt x="18790" y="64082"/>
                    <a:pt x="18894" y="64102"/>
                  </a:cubicBezTo>
                  <a:cubicBezTo>
                    <a:pt x="19062" y="64123"/>
                    <a:pt x="19208" y="64165"/>
                    <a:pt x="19376" y="64165"/>
                  </a:cubicBezTo>
                  <a:cubicBezTo>
                    <a:pt x="19920" y="64165"/>
                    <a:pt x="20338" y="63914"/>
                    <a:pt x="20715" y="63370"/>
                  </a:cubicBezTo>
                  <a:cubicBezTo>
                    <a:pt x="21050" y="62910"/>
                    <a:pt x="21259" y="62219"/>
                    <a:pt x="21301" y="61382"/>
                  </a:cubicBezTo>
                  <a:lnTo>
                    <a:pt x="21301" y="61069"/>
                  </a:lnTo>
                  <a:lnTo>
                    <a:pt x="21301" y="60880"/>
                  </a:lnTo>
                  <a:cubicBezTo>
                    <a:pt x="21301" y="60734"/>
                    <a:pt x="21363" y="60566"/>
                    <a:pt x="21405" y="60441"/>
                  </a:cubicBezTo>
                  <a:cubicBezTo>
                    <a:pt x="21468" y="60315"/>
                    <a:pt x="21489" y="60190"/>
                    <a:pt x="21510" y="60043"/>
                  </a:cubicBezTo>
                  <a:cubicBezTo>
                    <a:pt x="21510" y="59834"/>
                    <a:pt x="21573" y="59625"/>
                    <a:pt x="21615" y="59416"/>
                  </a:cubicBezTo>
                  <a:cubicBezTo>
                    <a:pt x="21656" y="59311"/>
                    <a:pt x="21677" y="59206"/>
                    <a:pt x="21677" y="59102"/>
                  </a:cubicBezTo>
                  <a:lnTo>
                    <a:pt x="21677" y="59081"/>
                  </a:lnTo>
                  <a:lnTo>
                    <a:pt x="21698" y="59081"/>
                  </a:lnTo>
                  <a:cubicBezTo>
                    <a:pt x="21782" y="59039"/>
                    <a:pt x="21866" y="59039"/>
                    <a:pt x="21991" y="59039"/>
                  </a:cubicBezTo>
                  <a:cubicBezTo>
                    <a:pt x="22075" y="59039"/>
                    <a:pt x="22117" y="59039"/>
                    <a:pt x="22200" y="59060"/>
                  </a:cubicBezTo>
                  <a:lnTo>
                    <a:pt x="22284" y="59060"/>
                  </a:lnTo>
                  <a:cubicBezTo>
                    <a:pt x="22410" y="59060"/>
                    <a:pt x="22535" y="59081"/>
                    <a:pt x="22661" y="59081"/>
                  </a:cubicBezTo>
                  <a:cubicBezTo>
                    <a:pt x="22828" y="59081"/>
                    <a:pt x="22954" y="59081"/>
                    <a:pt x="23121" y="59060"/>
                  </a:cubicBezTo>
                  <a:cubicBezTo>
                    <a:pt x="23267" y="59039"/>
                    <a:pt x="23393" y="59039"/>
                    <a:pt x="23560" y="59039"/>
                  </a:cubicBezTo>
                  <a:cubicBezTo>
                    <a:pt x="23916" y="59039"/>
                    <a:pt x="24167" y="59185"/>
                    <a:pt x="24293" y="59583"/>
                  </a:cubicBezTo>
                  <a:cubicBezTo>
                    <a:pt x="24481" y="60106"/>
                    <a:pt x="24502" y="60671"/>
                    <a:pt x="24502" y="61194"/>
                  </a:cubicBezTo>
                  <a:cubicBezTo>
                    <a:pt x="24502" y="61445"/>
                    <a:pt x="24502" y="61675"/>
                    <a:pt x="24523" y="61885"/>
                  </a:cubicBezTo>
                  <a:cubicBezTo>
                    <a:pt x="24544" y="62387"/>
                    <a:pt x="24753" y="63600"/>
                    <a:pt x="25757" y="63956"/>
                  </a:cubicBezTo>
                  <a:cubicBezTo>
                    <a:pt x="25967" y="64019"/>
                    <a:pt x="26197" y="64061"/>
                    <a:pt x="26532" y="64061"/>
                  </a:cubicBezTo>
                  <a:lnTo>
                    <a:pt x="27327" y="64061"/>
                  </a:lnTo>
                  <a:cubicBezTo>
                    <a:pt x="27661" y="64061"/>
                    <a:pt x="27975" y="64102"/>
                    <a:pt x="28289" y="64165"/>
                  </a:cubicBezTo>
                  <a:lnTo>
                    <a:pt x="28352" y="64165"/>
                  </a:lnTo>
                  <a:lnTo>
                    <a:pt x="28310" y="64207"/>
                  </a:lnTo>
                  <a:cubicBezTo>
                    <a:pt x="28143" y="64939"/>
                    <a:pt x="28205" y="65797"/>
                    <a:pt x="28310" y="66613"/>
                  </a:cubicBezTo>
                  <a:cubicBezTo>
                    <a:pt x="28310" y="66697"/>
                    <a:pt x="28352" y="66802"/>
                    <a:pt x="28352" y="66906"/>
                  </a:cubicBezTo>
                  <a:cubicBezTo>
                    <a:pt x="28373" y="67346"/>
                    <a:pt x="28394" y="67848"/>
                    <a:pt x="28833" y="67931"/>
                  </a:cubicBezTo>
                  <a:lnTo>
                    <a:pt x="28938" y="67931"/>
                  </a:lnTo>
                  <a:cubicBezTo>
                    <a:pt x="29042" y="67931"/>
                    <a:pt x="29147" y="67890"/>
                    <a:pt x="29252" y="67869"/>
                  </a:cubicBezTo>
                  <a:cubicBezTo>
                    <a:pt x="29356" y="67848"/>
                    <a:pt x="29440" y="67827"/>
                    <a:pt x="29565" y="67827"/>
                  </a:cubicBezTo>
                  <a:cubicBezTo>
                    <a:pt x="29754" y="67827"/>
                    <a:pt x="29921" y="67764"/>
                    <a:pt x="30068" y="67743"/>
                  </a:cubicBezTo>
                  <a:cubicBezTo>
                    <a:pt x="30256" y="67680"/>
                    <a:pt x="30465" y="67659"/>
                    <a:pt x="30695" y="67659"/>
                  </a:cubicBezTo>
                  <a:lnTo>
                    <a:pt x="30779" y="67659"/>
                  </a:lnTo>
                  <a:cubicBezTo>
                    <a:pt x="31386" y="67680"/>
                    <a:pt x="32537" y="67827"/>
                    <a:pt x="33311" y="68350"/>
                  </a:cubicBezTo>
                  <a:cubicBezTo>
                    <a:pt x="33499" y="68476"/>
                    <a:pt x="33604" y="68601"/>
                    <a:pt x="33583" y="68727"/>
                  </a:cubicBezTo>
                  <a:cubicBezTo>
                    <a:pt x="33499" y="69082"/>
                    <a:pt x="32683" y="69229"/>
                    <a:pt x="32599" y="69250"/>
                  </a:cubicBezTo>
                  <a:cubicBezTo>
                    <a:pt x="32265" y="69312"/>
                    <a:pt x="31930" y="69312"/>
                    <a:pt x="31595" y="69312"/>
                  </a:cubicBezTo>
                  <a:lnTo>
                    <a:pt x="30716" y="69312"/>
                  </a:lnTo>
                  <a:cubicBezTo>
                    <a:pt x="30340" y="69312"/>
                    <a:pt x="30026" y="69292"/>
                    <a:pt x="29733" y="69229"/>
                  </a:cubicBezTo>
                  <a:cubicBezTo>
                    <a:pt x="29252" y="69124"/>
                    <a:pt x="29021" y="68936"/>
                    <a:pt x="28875" y="68476"/>
                  </a:cubicBezTo>
                  <a:cubicBezTo>
                    <a:pt x="28791" y="68287"/>
                    <a:pt x="28603" y="68183"/>
                    <a:pt x="28477" y="68183"/>
                  </a:cubicBezTo>
                  <a:cubicBezTo>
                    <a:pt x="28352" y="68183"/>
                    <a:pt x="28164" y="68266"/>
                    <a:pt x="28101" y="68476"/>
                  </a:cubicBezTo>
                  <a:cubicBezTo>
                    <a:pt x="27996" y="68873"/>
                    <a:pt x="28059" y="69229"/>
                    <a:pt x="28268" y="69501"/>
                  </a:cubicBezTo>
                  <a:cubicBezTo>
                    <a:pt x="28708" y="70066"/>
                    <a:pt x="29817" y="70275"/>
                    <a:pt x="30591" y="70275"/>
                  </a:cubicBezTo>
                  <a:lnTo>
                    <a:pt x="31114" y="70275"/>
                  </a:lnTo>
                  <a:cubicBezTo>
                    <a:pt x="32223" y="70275"/>
                    <a:pt x="33436" y="70233"/>
                    <a:pt x="34169" y="69501"/>
                  </a:cubicBezTo>
                  <a:cubicBezTo>
                    <a:pt x="34378" y="69292"/>
                    <a:pt x="34483" y="69020"/>
                    <a:pt x="34462" y="68727"/>
                  </a:cubicBezTo>
                  <a:cubicBezTo>
                    <a:pt x="34462" y="68371"/>
                    <a:pt x="34252" y="67952"/>
                    <a:pt x="33959" y="67680"/>
                  </a:cubicBezTo>
                  <a:cubicBezTo>
                    <a:pt x="33311" y="67095"/>
                    <a:pt x="32244" y="66927"/>
                    <a:pt x="31386" y="66823"/>
                  </a:cubicBezTo>
                  <a:lnTo>
                    <a:pt x="31302" y="66823"/>
                  </a:lnTo>
                  <a:cubicBezTo>
                    <a:pt x="31093" y="66802"/>
                    <a:pt x="30821" y="66781"/>
                    <a:pt x="30570" y="66781"/>
                  </a:cubicBezTo>
                  <a:cubicBezTo>
                    <a:pt x="30340" y="66781"/>
                    <a:pt x="30089" y="66802"/>
                    <a:pt x="29921" y="66843"/>
                  </a:cubicBezTo>
                  <a:cubicBezTo>
                    <a:pt x="29837" y="66885"/>
                    <a:pt x="29733" y="66906"/>
                    <a:pt x="29649" y="66906"/>
                  </a:cubicBezTo>
                  <a:cubicBezTo>
                    <a:pt x="29545" y="66927"/>
                    <a:pt x="29461" y="66927"/>
                    <a:pt x="29356" y="66948"/>
                  </a:cubicBezTo>
                  <a:lnTo>
                    <a:pt x="29314" y="66990"/>
                  </a:lnTo>
                  <a:lnTo>
                    <a:pt x="29314" y="66927"/>
                  </a:lnTo>
                  <a:lnTo>
                    <a:pt x="29231" y="66383"/>
                  </a:lnTo>
                  <a:cubicBezTo>
                    <a:pt x="29210" y="66174"/>
                    <a:pt x="29189" y="65944"/>
                    <a:pt x="29147" y="65693"/>
                  </a:cubicBezTo>
                  <a:cubicBezTo>
                    <a:pt x="29147" y="65546"/>
                    <a:pt x="29126" y="65421"/>
                    <a:pt x="29126" y="65253"/>
                  </a:cubicBezTo>
                  <a:cubicBezTo>
                    <a:pt x="29105" y="64939"/>
                    <a:pt x="29105" y="64605"/>
                    <a:pt x="29021" y="64312"/>
                  </a:cubicBezTo>
                  <a:lnTo>
                    <a:pt x="29021" y="64270"/>
                  </a:lnTo>
                  <a:lnTo>
                    <a:pt x="30926" y="64270"/>
                  </a:lnTo>
                  <a:cubicBezTo>
                    <a:pt x="31428" y="64165"/>
                    <a:pt x="31825" y="63893"/>
                    <a:pt x="32118" y="63496"/>
                  </a:cubicBezTo>
                  <a:cubicBezTo>
                    <a:pt x="32641" y="62763"/>
                    <a:pt x="32662" y="61801"/>
                    <a:pt x="32641" y="61027"/>
                  </a:cubicBezTo>
                  <a:cubicBezTo>
                    <a:pt x="32578" y="60127"/>
                    <a:pt x="32432" y="59248"/>
                    <a:pt x="32265" y="58453"/>
                  </a:cubicBezTo>
                  <a:cubicBezTo>
                    <a:pt x="32139" y="57700"/>
                    <a:pt x="32034" y="57051"/>
                    <a:pt x="31972" y="56424"/>
                  </a:cubicBezTo>
                  <a:cubicBezTo>
                    <a:pt x="31972" y="56277"/>
                    <a:pt x="31972" y="56172"/>
                    <a:pt x="31951" y="56068"/>
                  </a:cubicBezTo>
                  <a:lnTo>
                    <a:pt x="32055" y="56068"/>
                  </a:lnTo>
                  <a:cubicBezTo>
                    <a:pt x="32076" y="56214"/>
                    <a:pt x="32139" y="56277"/>
                    <a:pt x="32244" y="56361"/>
                  </a:cubicBezTo>
                  <a:cubicBezTo>
                    <a:pt x="32327" y="56424"/>
                    <a:pt x="32390" y="56444"/>
                    <a:pt x="32453" y="56444"/>
                  </a:cubicBezTo>
                  <a:cubicBezTo>
                    <a:pt x="32495" y="56444"/>
                    <a:pt x="32537" y="56444"/>
                    <a:pt x="32558" y="56424"/>
                  </a:cubicBezTo>
                  <a:cubicBezTo>
                    <a:pt x="32788" y="56235"/>
                    <a:pt x="32809" y="56026"/>
                    <a:pt x="32809" y="55754"/>
                  </a:cubicBezTo>
                  <a:cubicBezTo>
                    <a:pt x="32809" y="55691"/>
                    <a:pt x="32809" y="55587"/>
                    <a:pt x="32850" y="55503"/>
                  </a:cubicBezTo>
                  <a:cubicBezTo>
                    <a:pt x="32871" y="55335"/>
                    <a:pt x="32892" y="55168"/>
                    <a:pt x="32955" y="54917"/>
                  </a:cubicBezTo>
                  <a:lnTo>
                    <a:pt x="32976" y="54854"/>
                  </a:lnTo>
                  <a:lnTo>
                    <a:pt x="33018" y="54896"/>
                  </a:lnTo>
                  <a:cubicBezTo>
                    <a:pt x="33332" y="55189"/>
                    <a:pt x="33520" y="55545"/>
                    <a:pt x="33708" y="55942"/>
                  </a:cubicBezTo>
                  <a:cubicBezTo>
                    <a:pt x="33792" y="56068"/>
                    <a:pt x="33834" y="56214"/>
                    <a:pt x="33918" y="56340"/>
                  </a:cubicBezTo>
                  <a:cubicBezTo>
                    <a:pt x="33959" y="56444"/>
                    <a:pt x="34043" y="56486"/>
                    <a:pt x="34169" y="56486"/>
                  </a:cubicBezTo>
                  <a:cubicBezTo>
                    <a:pt x="34252" y="56486"/>
                    <a:pt x="34357" y="56465"/>
                    <a:pt x="34420" y="56382"/>
                  </a:cubicBezTo>
                  <a:cubicBezTo>
                    <a:pt x="34441" y="56361"/>
                    <a:pt x="34483" y="56298"/>
                    <a:pt x="34483" y="56193"/>
                  </a:cubicBezTo>
                  <a:cubicBezTo>
                    <a:pt x="34483" y="55294"/>
                    <a:pt x="33939" y="54415"/>
                    <a:pt x="33122" y="53913"/>
                  </a:cubicBezTo>
                  <a:lnTo>
                    <a:pt x="33081" y="53871"/>
                  </a:lnTo>
                  <a:lnTo>
                    <a:pt x="33122" y="53829"/>
                  </a:lnTo>
                  <a:cubicBezTo>
                    <a:pt x="33185" y="53766"/>
                    <a:pt x="33269" y="53724"/>
                    <a:pt x="33311" y="53662"/>
                  </a:cubicBezTo>
                  <a:cubicBezTo>
                    <a:pt x="33436" y="53557"/>
                    <a:pt x="33583" y="53431"/>
                    <a:pt x="33687" y="53348"/>
                  </a:cubicBezTo>
                  <a:lnTo>
                    <a:pt x="33708" y="53327"/>
                  </a:lnTo>
                  <a:cubicBezTo>
                    <a:pt x="34169" y="52971"/>
                    <a:pt x="34650" y="52594"/>
                    <a:pt x="35047" y="52134"/>
                  </a:cubicBezTo>
                  <a:cubicBezTo>
                    <a:pt x="35843" y="51151"/>
                    <a:pt x="36366" y="50293"/>
                    <a:pt x="36408" y="49100"/>
                  </a:cubicBezTo>
                  <a:cubicBezTo>
                    <a:pt x="36408" y="48912"/>
                    <a:pt x="36324" y="48703"/>
                    <a:pt x="36240" y="48493"/>
                  </a:cubicBezTo>
                  <a:cubicBezTo>
                    <a:pt x="36219" y="48410"/>
                    <a:pt x="36198" y="48326"/>
                    <a:pt x="36156" y="48284"/>
                  </a:cubicBezTo>
                  <a:cubicBezTo>
                    <a:pt x="36052" y="47991"/>
                    <a:pt x="35947" y="47698"/>
                    <a:pt x="35822" y="47426"/>
                  </a:cubicBezTo>
                  <a:cubicBezTo>
                    <a:pt x="35717" y="47217"/>
                    <a:pt x="35633" y="46966"/>
                    <a:pt x="35571" y="46757"/>
                  </a:cubicBezTo>
                  <a:cubicBezTo>
                    <a:pt x="35403" y="46401"/>
                    <a:pt x="35257" y="46004"/>
                    <a:pt x="35068" y="45648"/>
                  </a:cubicBezTo>
                  <a:cubicBezTo>
                    <a:pt x="34671" y="44936"/>
                    <a:pt x="34211" y="44288"/>
                    <a:pt x="33708" y="43618"/>
                  </a:cubicBezTo>
                  <a:cubicBezTo>
                    <a:pt x="33499" y="43346"/>
                    <a:pt x="33269" y="43053"/>
                    <a:pt x="33060" y="42739"/>
                  </a:cubicBezTo>
                  <a:lnTo>
                    <a:pt x="33018" y="42719"/>
                  </a:lnTo>
                  <a:lnTo>
                    <a:pt x="33018" y="42677"/>
                  </a:lnTo>
                  <a:cubicBezTo>
                    <a:pt x="33081" y="42572"/>
                    <a:pt x="33018" y="42447"/>
                    <a:pt x="32955" y="42363"/>
                  </a:cubicBezTo>
                  <a:lnTo>
                    <a:pt x="32871" y="42321"/>
                  </a:lnTo>
                  <a:lnTo>
                    <a:pt x="32955" y="42300"/>
                  </a:lnTo>
                  <a:lnTo>
                    <a:pt x="32997" y="42237"/>
                  </a:lnTo>
                  <a:cubicBezTo>
                    <a:pt x="33081" y="42154"/>
                    <a:pt x="33185" y="42091"/>
                    <a:pt x="33290" y="42028"/>
                  </a:cubicBezTo>
                  <a:cubicBezTo>
                    <a:pt x="33395" y="41986"/>
                    <a:pt x="33499" y="41944"/>
                    <a:pt x="33604" y="41903"/>
                  </a:cubicBezTo>
                  <a:cubicBezTo>
                    <a:pt x="33687" y="41882"/>
                    <a:pt x="33750" y="41840"/>
                    <a:pt x="33834" y="41798"/>
                  </a:cubicBezTo>
                  <a:cubicBezTo>
                    <a:pt x="34211" y="41631"/>
                    <a:pt x="34483" y="41463"/>
                    <a:pt x="34671" y="41170"/>
                  </a:cubicBezTo>
                  <a:cubicBezTo>
                    <a:pt x="34734" y="41066"/>
                    <a:pt x="34734" y="40940"/>
                    <a:pt x="34671" y="40835"/>
                  </a:cubicBezTo>
                  <a:cubicBezTo>
                    <a:pt x="34273" y="40145"/>
                    <a:pt x="33604" y="39685"/>
                    <a:pt x="32913" y="39224"/>
                  </a:cubicBezTo>
                  <a:cubicBezTo>
                    <a:pt x="32641" y="39015"/>
                    <a:pt x="32348" y="38848"/>
                    <a:pt x="32076" y="38638"/>
                  </a:cubicBezTo>
                  <a:cubicBezTo>
                    <a:pt x="32014" y="38555"/>
                    <a:pt x="31930" y="38492"/>
                    <a:pt x="31846" y="38450"/>
                  </a:cubicBezTo>
                  <a:cubicBezTo>
                    <a:pt x="31700" y="38345"/>
                    <a:pt x="31532" y="38220"/>
                    <a:pt x="31407" y="38073"/>
                  </a:cubicBezTo>
                  <a:cubicBezTo>
                    <a:pt x="31323" y="38011"/>
                    <a:pt x="31218" y="37927"/>
                    <a:pt x="31114" y="37864"/>
                  </a:cubicBezTo>
                  <a:cubicBezTo>
                    <a:pt x="31009" y="37801"/>
                    <a:pt x="30884" y="37697"/>
                    <a:pt x="30779" y="37592"/>
                  </a:cubicBezTo>
                  <a:cubicBezTo>
                    <a:pt x="30716" y="37529"/>
                    <a:pt x="30695" y="37488"/>
                    <a:pt x="30654" y="37446"/>
                  </a:cubicBezTo>
                  <a:cubicBezTo>
                    <a:pt x="30402" y="37216"/>
                    <a:pt x="30193" y="36985"/>
                    <a:pt x="29879" y="36860"/>
                  </a:cubicBezTo>
                  <a:lnTo>
                    <a:pt x="29775" y="36818"/>
                  </a:lnTo>
                  <a:lnTo>
                    <a:pt x="29858" y="36776"/>
                  </a:lnTo>
                  <a:cubicBezTo>
                    <a:pt x="30612" y="36295"/>
                    <a:pt x="31344" y="35772"/>
                    <a:pt x="31951" y="35207"/>
                  </a:cubicBezTo>
                  <a:cubicBezTo>
                    <a:pt x="33332" y="33952"/>
                    <a:pt x="34441" y="32194"/>
                    <a:pt x="35319" y="29892"/>
                  </a:cubicBezTo>
                  <a:cubicBezTo>
                    <a:pt x="35675" y="29034"/>
                    <a:pt x="35989" y="28093"/>
                    <a:pt x="36115" y="27047"/>
                  </a:cubicBezTo>
                  <a:lnTo>
                    <a:pt x="36115" y="27026"/>
                  </a:lnTo>
                  <a:lnTo>
                    <a:pt x="36135" y="27026"/>
                  </a:lnTo>
                  <a:cubicBezTo>
                    <a:pt x="36449" y="26921"/>
                    <a:pt x="36742" y="26775"/>
                    <a:pt x="36993" y="26649"/>
                  </a:cubicBezTo>
                  <a:cubicBezTo>
                    <a:pt x="37663" y="26335"/>
                    <a:pt x="38291" y="25833"/>
                    <a:pt x="38960" y="25164"/>
                  </a:cubicBezTo>
                  <a:cubicBezTo>
                    <a:pt x="40090" y="24013"/>
                    <a:pt x="39672" y="22172"/>
                    <a:pt x="38646" y="21104"/>
                  </a:cubicBezTo>
                  <a:lnTo>
                    <a:pt x="38521" y="20979"/>
                  </a:lnTo>
                  <a:cubicBezTo>
                    <a:pt x="38772" y="20770"/>
                    <a:pt x="38939" y="20477"/>
                    <a:pt x="38960" y="20121"/>
                  </a:cubicBezTo>
                  <a:cubicBezTo>
                    <a:pt x="38981" y="19640"/>
                    <a:pt x="38542" y="19200"/>
                    <a:pt x="38228" y="18928"/>
                  </a:cubicBezTo>
                  <a:lnTo>
                    <a:pt x="37914" y="18698"/>
                  </a:lnTo>
                  <a:cubicBezTo>
                    <a:pt x="37935" y="18698"/>
                    <a:pt x="37977" y="18677"/>
                    <a:pt x="37998" y="18677"/>
                  </a:cubicBezTo>
                  <a:cubicBezTo>
                    <a:pt x="38228" y="18594"/>
                    <a:pt x="38458" y="18510"/>
                    <a:pt x="38709" y="18405"/>
                  </a:cubicBezTo>
                  <a:cubicBezTo>
                    <a:pt x="39190" y="18196"/>
                    <a:pt x="39776" y="17924"/>
                    <a:pt x="39965" y="17359"/>
                  </a:cubicBezTo>
                  <a:cubicBezTo>
                    <a:pt x="40048" y="16773"/>
                    <a:pt x="39525" y="16146"/>
                    <a:pt x="39148" y="15727"/>
                  </a:cubicBezTo>
                  <a:cubicBezTo>
                    <a:pt x="38939" y="15497"/>
                    <a:pt x="38688" y="15330"/>
                    <a:pt x="38416" y="15141"/>
                  </a:cubicBezTo>
                  <a:cubicBezTo>
                    <a:pt x="38312" y="15078"/>
                    <a:pt x="38228" y="15016"/>
                    <a:pt x="38102" y="14974"/>
                  </a:cubicBezTo>
                  <a:cubicBezTo>
                    <a:pt x="38835" y="14493"/>
                    <a:pt x="39462" y="13823"/>
                    <a:pt x="39672" y="12944"/>
                  </a:cubicBezTo>
                  <a:cubicBezTo>
                    <a:pt x="39944" y="11773"/>
                    <a:pt x="39232" y="10622"/>
                    <a:pt x="38332" y="9910"/>
                  </a:cubicBezTo>
                  <a:cubicBezTo>
                    <a:pt x="37600" y="9345"/>
                    <a:pt x="36742" y="8948"/>
                    <a:pt x="35801" y="8906"/>
                  </a:cubicBezTo>
                  <a:cubicBezTo>
                    <a:pt x="35926" y="8320"/>
                    <a:pt x="35884" y="7818"/>
                    <a:pt x="35780" y="7232"/>
                  </a:cubicBezTo>
                  <a:cubicBezTo>
                    <a:pt x="35591" y="6081"/>
                    <a:pt x="35299" y="5056"/>
                    <a:pt x="34629" y="4094"/>
                  </a:cubicBezTo>
                  <a:cubicBezTo>
                    <a:pt x="33980" y="3173"/>
                    <a:pt x="33039" y="2482"/>
                    <a:pt x="32014" y="2064"/>
                  </a:cubicBezTo>
                  <a:cubicBezTo>
                    <a:pt x="31344" y="1796"/>
                    <a:pt x="30703" y="1642"/>
                    <a:pt x="30049" y="1642"/>
                  </a:cubicBezTo>
                  <a:cubicBezTo>
                    <a:pt x="29579" y="1642"/>
                    <a:pt x="29102" y="1722"/>
                    <a:pt x="28603" y="1897"/>
                  </a:cubicBezTo>
                  <a:cubicBezTo>
                    <a:pt x="28038" y="2064"/>
                    <a:pt x="27515" y="2336"/>
                    <a:pt x="27034" y="2692"/>
                  </a:cubicBezTo>
                  <a:cubicBezTo>
                    <a:pt x="26197" y="1959"/>
                    <a:pt x="25297" y="1332"/>
                    <a:pt x="24251" y="955"/>
                  </a:cubicBezTo>
                  <a:cubicBezTo>
                    <a:pt x="23729" y="764"/>
                    <a:pt x="23192" y="675"/>
                    <a:pt x="22660" y="675"/>
                  </a:cubicBezTo>
                  <a:cubicBezTo>
                    <a:pt x="22083" y="675"/>
                    <a:pt x="21510" y="780"/>
                    <a:pt x="20966" y="976"/>
                  </a:cubicBezTo>
                  <a:cubicBezTo>
                    <a:pt x="20506" y="1122"/>
                    <a:pt x="20087" y="1373"/>
                    <a:pt x="19669" y="1625"/>
                  </a:cubicBezTo>
                  <a:cubicBezTo>
                    <a:pt x="19438" y="1792"/>
                    <a:pt x="19166" y="1938"/>
                    <a:pt x="18936" y="2127"/>
                  </a:cubicBezTo>
                  <a:cubicBezTo>
                    <a:pt x="18350" y="1415"/>
                    <a:pt x="17513" y="955"/>
                    <a:pt x="16739" y="537"/>
                  </a:cubicBezTo>
                  <a:cubicBezTo>
                    <a:pt x="16045" y="174"/>
                    <a:pt x="15279" y="1"/>
                    <a:pt x="1450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" name="Google Shape;1057;p52">
            <a:extLst>
              <a:ext uri="{FF2B5EF4-FFF2-40B4-BE49-F238E27FC236}">
                <a16:creationId xmlns:a16="http://schemas.microsoft.com/office/drawing/2014/main" id="{70FC8B1C-EF99-F332-FFC4-339D77EB5102}"/>
              </a:ext>
            </a:extLst>
          </p:cNvPr>
          <p:cNvGrpSpPr/>
          <p:nvPr/>
        </p:nvGrpSpPr>
        <p:grpSpPr>
          <a:xfrm>
            <a:off x="1880511" y="2914742"/>
            <a:ext cx="1476141" cy="1746429"/>
            <a:chOff x="5154600" y="5891450"/>
            <a:chExt cx="1254475" cy="1484175"/>
          </a:xfrm>
        </p:grpSpPr>
        <p:sp>
          <p:nvSpPr>
            <p:cNvPr id="33" name="Google Shape;1058;p52">
              <a:extLst>
                <a:ext uri="{FF2B5EF4-FFF2-40B4-BE49-F238E27FC236}">
                  <a16:creationId xmlns:a16="http://schemas.microsoft.com/office/drawing/2014/main" id="{1CF3939D-E743-C30B-BCB0-EFBD03597E36}"/>
                </a:ext>
              </a:extLst>
            </p:cNvPr>
            <p:cNvSpPr/>
            <p:nvPr/>
          </p:nvSpPr>
          <p:spPr>
            <a:xfrm>
              <a:off x="5237525" y="5893200"/>
              <a:ext cx="1123525" cy="296300"/>
            </a:xfrm>
            <a:custGeom>
              <a:avLst/>
              <a:gdLst/>
              <a:ahLst/>
              <a:cxnLst/>
              <a:rect l="l" t="t" r="r" b="b"/>
              <a:pathLst>
                <a:path w="44941" h="11852" extrusionOk="0">
                  <a:moveTo>
                    <a:pt x="4093" y="1"/>
                  </a:moveTo>
                  <a:cubicBezTo>
                    <a:pt x="2681" y="1"/>
                    <a:pt x="1753" y="2048"/>
                    <a:pt x="3274" y="2871"/>
                  </a:cubicBezTo>
                  <a:cubicBezTo>
                    <a:pt x="3442" y="2955"/>
                    <a:pt x="3588" y="3059"/>
                    <a:pt x="3755" y="3143"/>
                  </a:cubicBezTo>
                  <a:cubicBezTo>
                    <a:pt x="3755" y="3331"/>
                    <a:pt x="4174" y="3645"/>
                    <a:pt x="4237" y="3812"/>
                  </a:cubicBezTo>
                  <a:cubicBezTo>
                    <a:pt x="3965" y="3854"/>
                    <a:pt x="3232" y="4189"/>
                    <a:pt x="2918" y="4231"/>
                  </a:cubicBezTo>
                  <a:cubicBezTo>
                    <a:pt x="1684" y="4524"/>
                    <a:pt x="1726" y="5256"/>
                    <a:pt x="3693" y="6093"/>
                  </a:cubicBezTo>
                  <a:cubicBezTo>
                    <a:pt x="3379" y="6198"/>
                    <a:pt x="1872" y="6930"/>
                    <a:pt x="1579" y="7118"/>
                  </a:cubicBezTo>
                  <a:cubicBezTo>
                    <a:pt x="431" y="7808"/>
                    <a:pt x="0" y="8497"/>
                    <a:pt x="1202" y="8497"/>
                  </a:cubicBezTo>
                  <a:cubicBezTo>
                    <a:pt x="1313" y="8497"/>
                    <a:pt x="1439" y="8491"/>
                    <a:pt x="1579" y="8478"/>
                  </a:cubicBezTo>
                  <a:cubicBezTo>
                    <a:pt x="1661" y="8467"/>
                    <a:pt x="1896" y="8462"/>
                    <a:pt x="2227" y="8462"/>
                  </a:cubicBezTo>
                  <a:cubicBezTo>
                    <a:pt x="3254" y="8462"/>
                    <a:pt x="5208" y="8505"/>
                    <a:pt x="6382" y="8505"/>
                  </a:cubicBezTo>
                  <a:cubicBezTo>
                    <a:pt x="6857" y="8505"/>
                    <a:pt x="7205" y="8498"/>
                    <a:pt x="7312" y="8478"/>
                  </a:cubicBezTo>
                  <a:cubicBezTo>
                    <a:pt x="7417" y="9106"/>
                    <a:pt x="7543" y="9001"/>
                    <a:pt x="8170" y="9106"/>
                  </a:cubicBezTo>
                  <a:cubicBezTo>
                    <a:pt x="9157" y="9265"/>
                    <a:pt x="7620" y="10507"/>
                    <a:pt x="7712" y="10507"/>
                  </a:cubicBezTo>
                  <a:cubicBezTo>
                    <a:pt x="7729" y="10507"/>
                    <a:pt x="7803" y="10464"/>
                    <a:pt x="7961" y="10362"/>
                  </a:cubicBezTo>
                  <a:cubicBezTo>
                    <a:pt x="8924" y="9734"/>
                    <a:pt x="9572" y="9608"/>
                    <a:pt x="10660" y="9148"/>
                  </a:cubicBezTo>
                  <a:cubicBezTo>
                    <a:pt x="10681" y="9148"/>
                    <a:pt x="10681" y="9357"/>
                    <a:pt x="10681" y="9357"/>
                  </a:cubicBezTo>
                  <a:cubicBezTo>
                    <a:pt x="10809" y="9545"/>
                    <a:pt x="11040" y="9612"/>
                    <a:pt x="11316" y="9612"/>
                  </a:cubicBezTo>
                  <a:cubicBezTo>
                    <a:pt x="11808" y="9612"/>
                    <a:pt x="12444" y="9402"/>
                    <a:pt x="12899" y="9294"/>
                  </a:cubicBezTo>
                  <a:cubicBezTo>
                    <a:pt x="14029" y="9022"/>
                    <a:pt x="15054" y="8960"/>
                    <a:pt x="15933" y="8290"/>
                  </a:cubicBezTo>
                  <a:cubicBezTo>
                    <a:pt x="16038" y="8353"/>
                    <a:pt x="15996" y="8311"/>
                    <a:pt x="16100" y="8353"/>
                  </a:cubicBezTo>
                  <a:cubicBezTo>
                    <a:pt x="16432" y="8409"/>
                    <a:pt x="16736" y="8440"/>
                    <a:pt x="17028" y="8440"/>
                  </a:cubicBezTo>
                  <a:cubicBezTo>
                    <a:pt x="17600" y="8440"/>
                    <a:pt x="18127" y="8323"/>
                    <a:pt x="18737" y="8060"/>
                  </a:cubicBezTo>
                  <a:cubicBezTo>
                    <a:pt x="18883" y="7976"/>
                    <a:pt x="19071" y="7411"/>
                    <a:pt x="19260" y="7349"/>
                  </a:cubicBezTo>
                  <a:lnTo>
                    <a:pt x="19260" y="7349"/>
                  </a:lnTo>
                  <a:cubicBezTo>
                    <a:pt x="19406" y="7369"/>
                    <a:pt x="19239" y="7767"/>
                    <a:pt x="19385" y="7788"/>
                  </a:cubicBezTo>
                  <a:cubicBezTo>
                    <a:pt x="20108" y="7883"/>
                    <a:pt x="20900" y="7931"/>
                    <a:pt x="21700" y="7931"/>
                  </a:cubicBezTo>
                  <a:cubicBezTo>
                    <a:pt x="22661" y="7931"/>
                    <a:pt x="23633" y="7862"/>
                    <a:pt x="24512" y="7725"/>
                  </a:cubicBezTo>
                  <a:cubicBezTo>
                    <a:pt x="26144" y="8311"/>
                    <a:pt x="27838" y="9211"/>
                    <a:pt x="29533" y="9336"/>
                  </a:cubicBezTo>
                  <a:cubicBezTo>
                    <a:pt x="29973" y="9608"/>
                    <a:pt x="30349" y="9943"/>
                    <a:pt x="30789" y="10194"/>
                  </a:cubicBezTo>
                  <a:cubicBezTo>
                    <a:pt x="31054" y="10362"/>
                    <a:pt x="31328" y="10427"/>
                    <a:pt x="31606" y="10427"/>
                  </a:cubicBezTo>
                  <a:cubicBezTo>
                    <a:pt x="31744" y="10427"/>
                    <a:pt x="31884" y="10410"/>
                    <a:pt x="32023" y="10382"/>
                  </a:cubicBezTo>
                  <a:cubicBezTo>
                    <a:pt x="32044" y="10445"/>
                    <a:pt x="32107" y="10466"/>
                    <a:pt x="32128" y="10508"/>
                  </a:cubicBezTo>
                  <a:cubicBezTo>
                    <a:pt x="32636" y="10983"/>
                    <a:pt x="33297" y="11266"/>
                    <a:pt x="33922" y="11266"/>
                  </a:cubicBezTo>
                  <a:cubicBezTo>
                    <a:pt x="34095" y="11266"/>
                    <a:pt x="34266" y="11244"/>
                    <a:pt x="34429" y="11198"/>
                  </a:cubicBezTo>
                  <a:lnTo>
                    <a:pt x="34450" y="11219"/>
                  </a:lnTo>
                  <a:cubicBezTo>
                    <a:pt x="34491" y="11264"/>
                    <a:pt x="34523" y="11284"/>
                    <a:pt x="34548" y="11284"/>
                  </a:cubicBezTo>
                  <a:cubicBezTo>
                    <a:pt x="34747" y="11284"/>
                    <a:pt x="34553" y="10072"/>
                    <a:pt x="34896" y="10072"/>
                  </a:cubicBezTo>
                  <a:cubicBezTo>
                    <a:pt x="34919" y="10072"/>
                    <a:pt x="34945" y="10078"/>
                    <a:pt x="34973" y="10090"/>
                  </a:cubicBezTo>
                  <a:cubicBezTo>
                    <a:pt x="35308" y="10257"/>
                    <a:pt x="40288" y="11847"/>
                    <a:pt x="40644" y="11847"/>
                  </a:cubicBezTo>
                  <a:cubicBezTo>
                    <a:pt x="40777" y="11850"/>
                    <a:pt x="40903" y="11852"/>
                    <a:pt x="41021" y="11852"/>
                  </a:cubicBezTo>
                  <a:cubicBezTo>
                    <a:pt x="44941" y="11852"/>
                    <a:pt x="40608" y="10201"/>
                    <a:pt x="39430" y="9043"/>
                  </a:cubicBezTo>
                  <a:cubicBezTo>
                    <a:pt x="41146" y="8813"/>
                    <a:pt x="44284" y="7788"/>
                    <a:pt x="39807" y="7265"/>
                  </a:cubicBezTo>
                  <a:cubicBezTo>
                    <a:pt x="39769" y="7265"/>
                    <a:pt x="39173" y="7299"/>
                    <a:pt x="38992" y="7610"/>
                  </a:cubicBezTo>
                  <a:lnTo>
                    <a:pt x="38992" y="7610"/>
                  </a:lnTo>
                  <a:cubicBezTo>
                    <a:pt x="38827" y="7363"/>
                    <a:pt x="37529" y="6925"/>
                    <a:pt x="37882" y="6784"/>
                  </a:cubicBezTo>
                  <a:cubicBezTo>
                    <a:pt x="38489" y="6512"/>
                    <a:pt x="40790" y="5319"/>
                    <a:pt x="41376" y="5026"/>
                  </a:cubicBezTo>
                  <a:cubicBezTo>
                    <a:pt x="42756" y="4295"/>
                    <a:pt x="42581" y="3014"/>
                    <a:pt x="41137" y="3014"/>
                  </a:cubicBezTo>
                  <a:cubicBezTo>
                    <a:pt x="41093" y="3014"/>
                    <a:pt x="41047" y="3015"/>
                    <a:pt x="40999" y="3017"/>
                  </a:cubicBezTo>
                  <a:cubicBezTo>
                    <a:pt x="40246" y="3038"/>
                    <a:pt x="39535" y="3227"/>
                    <a:pt x="38823" y="3394"/>
                  </a:cubicBezTo>
                  <a:cubicBezTo>
                    <a:pt x="38091" y="3582"/>
                    <a:pt x="37380" y="3540"/>
                    <a:pt x="36689" y="3812"/>
                  </a:cubicBezTo>
                  <a:cubicBezTo>
                    <a:pt x="35392" y="4315"/>
                    <a:pt x="34199" y="5256"/>
                    <a:pt x="33300" y="6365"/>
                  </a:cubicBezTo>
                  <a:cubicBezTo>
                    <a:pt x="33028" y="6009"/>
                    <a:pt x="32651" y="5737"/>
                    <a:pt x="32295" y="5465"/>
                  </a:cubicBezTo>
                  <a:cubicBezTo>
                    <a:pt x="32330" y="5354"/>
                    <a:pt x="32225" y="5326"/>
                    <a:pt x="32068" y="5326"/>
                  </a:cubicBezTo>
                  <a:cubicBezTo>
                    <a:pt x="31911" y="5326"/>
                    <a:pt x="31701" y="5354"/>
                    <a:pt x="31525" y="5354"/>
                  </a:cubicBezTo>
                  <a:cubicBezTo>
                    <a:pt x="31349" y="5354"/>
                    <a:pt x="31207" y="5326"/>
                    <a:pt x="31186" y="5214"/>
                  </a:cubicBezTo>
                  <a:cubicBezTo>
                    <a:pt x="30956" y="3917"/>
                    <a:pt x="29701" y="3457"/>
                    <a:pt x="28550" y="3227"/>
                  </a:cubicBezTo>
                  <a:cubicBezTo>
                    <a:pt x="26960" y="2913"/>
                    <a:pt x="26562" y="1762"/>
                    <a:pt x="24930" y="1720"/>
                  </a:cubicBezTo>
                  <a:cubicBezTo>
                    <a:pt x="24280" y="1708"/>
                    <a:pt x="23615" y="1689"/>
                    <a:pt x="22946" y="1689"/>
                  </a:cubicBezTo>
                  <a:cubicBezTo>
                    <a:pt x="21288" y="1689"/>
                    <a:pt x="19609" y="1805"/>
                    <a:pt x="18088" y="2431"/>
                  </a:cubicBezTo>
                  <a:cubicBezTo>
                    <a:pt x="17973" y="2411"/>
                    <a:pt x="17853" y="2400"/>
                    <a:pt x="17727" y="2400"/>
                  </a:cubicBezTo>
                  <a:cubicBezTo>
                    <a:pt x="17602" y="2400"/>
                    <a:pt x="17471" y="2411"/>
                    <a:pt x="17335" y="2431"/>
                  </a:cubicBezTo>
                  <a:cubicBezTo>
                    <a:pt x="16875" y="2494"/>
                    <a:pt x="16477" y="2662"/>
                    <a:pt x="16121" y="2871"/>
                  </a:cubicBezTo>
                  <a:cubicBezTo>
                    <a:pt x="15907" y="2756"/>
                    <a:pt x="15679" y="2703"/>
                    <a:pt x="15448" y="2703"/>
                  </a:cubicBezTo>
                  <a:cubicBezTo>
                    <a:pt x="15045" y="2703"/>
                    <a:pt x="14631" y="2864"/>
                    <a:pt x="14259" y="3143"/>
                  </a:cubicBezTo>
                  <a:cubicBezTo>
                    <a:pt x="14067" y="3300"/>
                    <a:pt x="13904" y="3428"/>
                    <a:pt x="13783" y="3587"/>
                  </a:cubicBezTo>
                  <a:lnTo>
                    <a:pt x="13783" y="3587"/>
                  </a:lnTo>
                  <a:cubicBezTo>
                    <a:pt x="13750" y="3588"/>
                    <a:pt x="13676" y="3608"/>
                    <a:pt x="13527" y="3666"/>
                  </a:cubicBezTo>
                  <a:cubicBezTo>
                    <a:pt x="13317" y="3750"/>
                    <a:pt x="13004" y="3959"/>
                    <a:pt x="12669" y="4105"/>
                  </a:cubicBezTo>
                  <a:cubicBezTo>
                    <a:pt x="12188" y="4315"/>
                    <a:pt x="11706" y="4921"/>
                    <a:pt x="11225" y="5152"/>
                  </a:cubicBezTo>
                  <a:cubicBezTo>
                    <a:pt x="11204" y="5131"/>
                    <a:pt x="11204" y="5110"/>
                    <a:pt x="11183" y="5047"/>
                  </a:cubicBezTo>
                  <a:cubicBezTo>
                    <a:pt x="10514" y="3959"/>
                    <a:pt x="9468" y="3331"/>
                    <a:pt x="8505" y="2536"/>
                  </a:cubicBezTo>
                  <a:cubicBezTo>
                    <a:pt x="7375" y="1615"/>
                    <a:pt x="6162" y="841"/>
                    <a:pt x="4843" y="193"/>
                  </a:cubicBezTo>
                  <a:cubicBezTo>
                    <a:pt x="4586" y="59"/>
                    <a:pt x="4333" y="1"/>
                    <a:pt x="40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059;p52">
              <a:extLst>
                <a:ext uri="{FF2B5EF4-FFF2-40B4-BE49-F238E27FC236}">
                  <a16:creationId xmlns:a16="http://schemas.microsoft.com/office/drawing/2014/main" id="{99DC80D7-DB2C-63F0-CB86-99295DA7C76F}"/>
                </a:ext>
              </a:extLst>
            </p:cNvPr>
            <p:cNvSpPr/>
            <p:nvPr/>
          </p:nvSpPr>
          <p:spPr>
            <a:xfrm>
              <a:off x="5415100" y="6092475"/>
              <a:ext cx="721350" cy="536575"/>
            </a:xfrm>
            <a:custGeom>
              <a:avLst/>
              <a:gdLst/>
              <a:ahLst/>
              <a:cxnLst/>
              <a:rect l="l" t="t" r="r" b="b"/>
              <a:pathLst>
                <a:path w="28854" h="21463" extrusionOk="0">
                  <a:moveTo>
                    <a:pt x="11241" y="0"/>
                  </a:moveTo>
                  <a:cubicBezTo>
                    <a:pt x="10446" y="0"/>
                    <a:pt x="9678" y="89"/>
                    <a:pt x="8976" y="382"/>
                  </a:cubicBezTo>
                  <a:cubicBezTo>
                    <a:pt x="8767" y="424"/>
                    <a:pt x="8516" y="507"/>
                    <a:pt x="8307" y="591"/>
                  </a:cubicBezTo>
                  <a:cubicBezTo>
                    <a:pt x="8112" y="515"/>
                    <a:pt x="7895" y="473"/>
                    <a:pt x="7679" y="473"/>
                  </a:cubicBezTo>
                  <a:cubicBezTo>
                    <a:pt x="7477" y="473"/>
                    <a:pt x="7275" y="510"/>
                    <a:pt x="7093" y="591"/>
                  </a:cubicBezTo>
                  <a:cubicBezTo>
                    <a:pt x="7051" y="591"/>
                    <a:pt x="7031" y="591"/>
                    <a:pt x="7010" y="549"/>
                  </a:cubicBezTo>
                  <a:cubicBezTo>
                    <a:pt x="6798" y="361"/>
                    <a:pt x="6566" y="287"/>
                    <a:pt x="6321" y="287"/>
                  </a:cubicBezTo>
                  <a:cubicBezTo>
                    <a:pt x="5693" y="287"/>
                    <a:pt x="4976" y="772"/>
                    <a:pt x="4269" y="1072"/>
                  </a:cubicBezTo>
                  <a:cubicBezTo>
                    <a:pt x="3599" y="1240"/>
                    <a:pt x="3160" y="1156"/>
                    <a:pt x="2637" y="1909"/>
                  </a:cubicBezTo>
                  <a:cubicBezTo>
                    <a:pt x="2574" y="1993"/>
                    <a:pt x="1339" y="2391"/>
                    <a:pt x="1277" y="2432"/>
                  </a:cubicBezTo>
                  <a:cubicBezTo>
                    <a:pt x="314" y="3227"/>
                    <a:pt x="440" y="4253"/>
                    <a:pt x="209" y="5445"/>
                  </a:cubicBezTo>
                  <a:cubicBezTo>
                    <a:pt x="0" y="6073"/>
                    <a:pt x="21" y="7349"/>
                    <a:pt x="147" y="8145"/>
                  </a:cubicBezTo>
                  <a:cubicBezTo>
                    <a:pt x="335" y="9505"/>
                    <a:pt x="1005" y="10906"/>
                    <a:pt x="1883" y="11911"/>
                  </a:cubicBezTo>
                  <a:cubicBezTo>
                    <a:pt x="2469" y="13501"/>
                    <a:pt x="3348" y="14401"/>
                    <a:pt x="4959" y="15070"/>
                  </a:cubicBezTo>
                  <a:cubicBezTo>
                    <a:pt x="5964" y="15509"/>
                    <a:pt x="6874" y="16475"/>
                    <a:pt x="7646" y="16475"/>
                  </a:cubicBezTo>
                  <a:cubicBezTo>
                    <a:pt x="7757" y="16475"/>
                    <a:pt x="7866" y="16454"/>
                    <a:pt x="7972" y="16409"/>
                  </a:cubicBezTo>
                  <a:cubicBezTo>
                    <a:pt x="8119" y="16598"/>
                    <a:pt x="8955" y="16744"/>
                    <a:pt x="9144" y="16870"/>
                  </a:cubicBezTo>
                  <a:cubicBezTo>
                    <a:pt x="9698" y="17291"/>
                    <a:pt x="10124" y="17460"/>
                    <a:pt x="10529" y="17460"/>
                  </a:cubicBezTo>
                  <a:cubicBezTo>
                    <a:pt x="10888" y="17460"/>
                    <a:pt x="11231" y="17327"/>
                    <a:pt x="11634" y="17121"/>
                  </a:cubicBezTo>
                  <a:cubicBezTo>
                    <a:pt x="12028" y="17208"/>
                    <a:pt x="12353" y="17239"/>
                    <a:pt x="12691" y="17239"/>
                  </a:cubicBezTo>
                  <a:cubicBezTo>
                    <a:pt x="12998" y="17239"/>
                    <a:pt x="13316" y="17213"/>
                    <a:pt x="13705" y="17184"/>
                  </a:cubicBezTo>
                  <a:cubicBezTo>
                    <a:pt x="13729" y="17212"/>
                    <a:pt x="13757" y="17222"/>
                    <a:pt x="13789" y="17222"/>
                  </a:cubicBezTo>
                  <a:cubicBezTo>
                    <a:pt x="13877" y="17222"/>
                    <a:pt x="13991" y="17144"/>
                    <a:pt x="14091" y="17144"/>
                  </a:cubicBezTo>
                  <a:cubicBezTo>
                    <a:pt x="14117" y="17144"/>
                    <a:pt x="14142" y="17149"/>
                    <a:pt x="14165" y="17163"/>
                  </a:cubicBezTo>
                  <a:cubicBezTo>
                    <a:pt x="13936" y="18163"/>
                    <a:pt x="13908" y="18410"/>
                    <a:pt x="13948" y="18410"/>
                  </a:cubicBezTo>
                  <a:cubicBezTo>
                    <a:pt x="13988" y="18410"/>
                    <a:pt x="14095" y="18171"/>
                    <a:pt x="14142" y="18171"/>
                  </a:cubicBezTo>
                  <a:cubicBezTo>
                    <a:pt x="14157" y="18171"/>
                    <a:pt x="14165" y="18193"/>
                    <a:pt x="14165" y="18251"/>
                  </a:cubicBezTo>
                  <a:cubicBezTo>
                    <a:pt x="14165" y="18753"/>
                    <a:pt x="14856" y="19653"/>
                    <a:pt x="15065" y="20803"/>
                  </a:cubicBezTo>
                  <a:cubicBezTo>
                    <a:pt x="15150" y="21272"/>
                    <a:pt x="15485" y="21463"/>
                    <a:pt x="15893" y="21463"/>
                  </a:cubicBezTo>
                  <a:cubicBezTo>
                    <a:pt x="16487" y="21463"/>
                    <a:pt x="17237" y="21056"/>
                    <a:pt x="17597" y="20510"/>
                  </a:cubicBezTo>
                  <a:cubicBezTo>
                    <a:pt x="17890" y="20217"/>
                    <a:pt x="17994" y="19820"/>
                    <a:pt x="17911" y="19464"/>
                  </a:cubicBezTo>
                  <a:cubicBezTo>
                    <a:pt x="18036" y="18523"/>
                    <a:pt x="18120" y="17456"/>
                    <a:pt x="18015" y="16451"/>
                  </a:cubicBezTo>
                  <a:cubicBezTo>
                    <a:pt x="19166" y="16347"/>
                    <a:pt x="20296" y="16033"/>
                    <a:pt x="21342" y="15593"/>
                  </a:cubicBezTo>
                  <a:cubicBezTo>
                    <a:pt x="23769" y="14610"/>
                    <a:pt x="25548" y="12957"/>
                    <a:pt x="26929" y="10802"/>
                  </a:cubicBezTo>
                  <a:cubicBezTo>
                    <a:pt x="27347" y="10153"/>
                    <a:pt x="28456" y="8500"/>
                    <a:pt x="28163" y="7977"/>
                  </a:cubicBezTo>
                  <a:cubicBezTo>
                    <a:pt x="28289" y="7705"/>
                    <a:pt x="28477" y="5759"/>
                    <a:pt x="28519" y="5445"/>
                  </a:cubicBezTo>
                  <a:cubicBezTo>
                    <a:pt x="28854" y="3646"/>
                    <a:pt x="25569" y="2704"/>
                    <a:pt x="23037" y="1344"/>
                  </a:cubicBezTo>
                  <a:cubicBezTo>
                    <a:pt x="21237" y="357"/>
                    <a:pt x="19618" y="35"/>
                    <a:pt x="17845" y="35"/>
                  </a:cubicBezTo>
                  <a:cubicBezTo>
                    <a:pt x="17062" y="35"/>
                    <a:pt x="16250" y="97"/>
                    <a:pt x="15379" y="194"/>
                  </a:cubicBezTo>
                  <a:cubicBezTo>
                    <a:pt x="15228" y="201"/>
                    <a:pt x="15076" y="204"/>
                    <a:pt x="14923" y="204"/>
                  </a:cubicBezTo>
                  <a:cubicBezTo>
                    <a:pt x="13720" y="204"/>
                    <a:pt x="12448" y="0"/>
                    <a:pt x="1124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060;p52">
              <a:extLst>
                <a:ext uri="{FF2B5EF4-FFF2-40B4-BE49-F238E27FC236}">
                  <a16:creationId xmlns:a16="http://schemas.microsoft.com/office/drawing/2014/main" id="{0AA34227-BB36-084C-76AB-CBA3C87A1CA2}"/>
                </a:ext>
              </a:extLst>
            </p:cNvPr>
            <p:cNvSpPr/>
            <p:nvPr/>
          </p:nvSpPr>
          <p:spPr>
            <a:xfrm>
              <a:off x="5459025" y="6275325"/>
              <a:ext cx="142300" cy="140625"/>
            </a:xfrm>
            <a:custGeom>
              <a:avLst/>
              <a:gdLst/>
              <a:ahLst/>
              <a:cxnLst/>
              <a:rect l="l" t="t" r="r" b="b"/>
              <a:pathLst>
                <a:path w="5692" h="5625" extrusionOk="0">
                  <a:moveTo>
                    <a:pt x="3039" y="0"/>
                  </a:moveTo>
                  <a:cubicBezTo>
                    <a:pt x="2553" y="0"/>
                    <a:pt x="2061" y="139"/>
                    <a:pt x="1633" y="412"/>
                  </a:cubicBezTo>
                  <a:cubicBezTo>
                    <a:pt x="754" y="977"/>
                    <a:pt x="252" y="1877"/>
                    <a:pt x="126" y="2923"/>
                  </a:cubicBezTo>
                  <a:cubicBezTo>
                    <a:pt x="1" y="3969"/>
                    <a:pt x="733" y="4932"/>
                    <a:pt x="1675" y="5266"/>
                  </a:cubicBezTo>
                  <a:cubicBezTo>
                    <a:pt x="1989" y="5455"/>
                    <a:pt x="2344" y="5559"/>
                    <a:pt x="2784" y="5622"/>
                  </a:cubicBezTo>
                  <a:cubicBezTo>
                    <a:pt x="2813" y="5624"/>
                    <a:pt x="2843" y="5625"/>
                    <a:pt x="2874" y="5625"/>
                  </a:cubicBezTo>
                  <a:cubicBezTo>
                    <a:pt x="3584" y="5625"/>
                    <a:pt x="4372" y="5161"/>
                    <a:pt x="4834" y="4660"/>
                  </a:cubicBezTo>
                  <a:cubicBezTo>
                    <a:pt x="5336" y="4095"/>
                    <a:pt x="5608" y="3446"/>
                    <a:pt x="5650" y="2672"/>
                  </a:cubicBezTo>
                  <a:cubicBezTo>
                    <a:pt x="5692" y="1981"/>
                    <a:pt x="5232" y="1186"/>
                    <a:pt x="4750" y="705"/>
                  </a:cubicBezTo>
                  <a:cubicBezTo>
                    <a:pt x="4290" y="233"/>
                    <a:pt x="3669" y="0"/>
                    <a:pt x="303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061;p52">
              <a:extLst>
                <a:ext uri="{FF2B5EF4-FFF2-40B4-BE49-F238E27FC236}">
                  <a16:creationId xmlns:a16="http://schemas.microsoft.com/office/drawing/2014/main" id="{BB1A40FF-5A5F-8771-3379-62439D5FB069}"/>
                </a:ext>
              </a:extLst>
            </p:cNvPr>
            <p:cNvSpPr/>
            <p:nvPr/>
          </p:nvSpPr>
          <p:spPr>
            <a:xfrm>
              <a:off x="5957025" y="6241475"/>
              <a:ext cx="148050" cy="140075"/>
            </a:xfrm>
            <a:custGeom>
              <a:avLst/>
              <a:gdLst/>
              <a:ahLst/>
              <a:cxnLst/>
              <a:rect l="l" t="t" r="r" b="b"/>
              <a:pathLst>
                <a:path w="5922" h="5603" extrusionOk="0">
                  <a:moveTo>
                    <a:pt x="3206" y="1"/>
                  </a:moveTo>
                  <a:cubicBezTo>
                    <a:pt x="2840" y="1"/>
                    <a:pt x="2474" y="100"/>
                    <a:pt x="2092" y="301"/>
                  </a:cubicBezTo>
                  <a:cubicBezTo>
                    <a:pt x="1214" y="741"/>
                    <a:pt x="544" y="1682"/>
                    <a:pt x="272" y="2603"/>
                  </a:cubicBezTo>
                  <a:cubicBezTo>
                    <a:pt x="0" y="3461"/>
                    <a:pt x="314" y="4277"/>
                    <a:pt x="900" y="4946"/>
                  </a:cubicBezTo>
                  <a:cubicBezTo>
                    <a:pt x="1230" y="5339"/>
                    <a:pt x="1808" y="5603"/>
                    <a:pt x="2368" y="5603"/>
                  </a:cubicBezTo>
                  <a:cubicBezTo>
                    <a:pt x="2553" y="5603"/>
                    <a:pt x="2737" y="5574"/>
                    <a:pt x="2908" y="5511"/>
                  </a:cubicBezTo>
                  <a:cubicBezTo>
                    <a:pt x="2950" y="5470"/>
                    <a:pt x="3013" y="5449"/>
                    <a:pt x="3097" y="5428"/>
                  </a:cubicBezTo>
                  <a:cubicBezTo>
                    <a:pt x="3222" y="5407"/>
                    <a:pt x="3369" y="5407"/>
                    <a:pt x="3515" y="5365"/>
                  </a:cubicBezTo>
                  <a:cubicBezTo>
                    <a:pt x="3892" y="5323"/>
                    <a:pt x="4268" y="5198"/>
                    <a:pt x="4624" y="4988"/>
                  </a:cubicBezTo>
                  <a:cubicBezTo>
                    <a:pt x="5566" y="4486"/>
                    <a:pt x="5921" y="3377"/>
                    <a:pt x="5670" y="2436"/>
                  </a:cubicBezTo>
                  <a:cubicBezTo>
                    <a:pt x="5670" y="2205"/>
                    <a:pt x="5628" y="1975"/>
                    <a:pt x="5524" y="1766"/>
                  </a:cubicBezTo>
                  <a:cubicBezTo>
                    <a:pt x="5336" y="1306"/>
                    <a:pt x="5231" y="1138"/>
                    <a:pt x="4917" y="762"/>
                  </a:cubicBezTo>
                  <a:cubicBezTo>
                    <a:pt x="4896" y="720"/>
                    <a:pt x="4833" y="699"/>
                    <a:pt x="4792" y="636"/>
                  </a:cubicBezTo>
                  <a:cubicBezTo>
                    <a:pt x="4666" y="532"/>
                    <a:pt x="4561" y="448"/>
                    <a:pt x="4415" y="343"/>
                  </a:cubicBezTo>
                  <a:lnTo>
                    <a:pt x="4415" y="343"/>
                  </a:lnTo>
                  <a:cubicBezTo>
                    <a:pt x="4591" y="480"/>
                    <a:pt x="4680" y="548"/>
                    <a:pt x="4676" y="548"/>
                  </a:cubicBezTo>
                  <a:cubicBezTo>
                    <a:pt x="4672" y="548"/>
                    <a:pt x="4546" y="459"/>
                    <a:pt x="4289" y="280"/>
                  </a:cubicBezTo>
                  <a:cubicBezTo>
                    <a:pt x="3918" y="95"/>
                    <a:pt x="3562" y="1"/>
                    <a:pt x="3206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062;p52">
              <a:extLst>
                <a:ext uri="{FF2B5EF4-FFF2-40B4-BE49-F238E27FC236}">
                  <a16:creationId xmlns:a16="http://schemas.microsoft.com/office/drawing/2014/main" id="{DCD19AEB-0B61-5EC5-076E-3C0AA2EEF13C}"/>
                </a:ext>
              </a:extLst>
            </p:cNvPr>
            <p:cNvSpPr/>
            <p:nvPr/>
          </p:nvSpPr>
          <p:spPr>
            <a:xfrm>
              <a:off x="5634800" y="6497525"/>
              <a:ext cx="468175" cy="399000"/>
            </a:xfrm>
            <a:custGeom>
              <a:avLst/>
              <a:gdLst/>
              <a:ahLst/>
              <a:cxnLst/>
              <a:rect l="l" t="t" r="r" b="b"/>
              <a:pathLst>
                <a:path w="18727" h="15960" extrusionOk="0">
                  <a:moveTo>
                    <a:pt x="11613" y="1"/>
                  </a:moveTo>
                  <a:cubicBezTo>
                    <a:pt x="11552" y="1"/>
                    <a:pt x="11489" y="13"/>
                    <a:pt x="11424" y="40"/>
                  </a:cubicBezTo>
                  <a:cubicBezTo>
                    <a:pt x="10671" y="354"/>
                    <a:pt x="9458" y="375"/>
                    <a:pt x="8997" y="375"/>
                  </a:cubicBezTo>
                  <a:cubicBezTo>
                    <a:pt x="8992" y="375"/>
                    <a:pt x="8987" y="375"/>
                    <a:pt x="8982" y="375"/>
                  </a:cubicBezTo>
                  <a:cubicBezTo>
                    <a:pt x="8047" y="375"/>
                    <a:pt x="9250" y="2368"/>
                    <a:pt x="9541" y="3346"/>
                  </a:cubicBezTo>
                  <a:cubicBezTo>
                    <a:pt x="9081" y="3555"/>
                    <a:pt x="8683" y="4015"/>
                    <a:pt x="8683" y="4706"/>
                  </a:cubicBezTo>
                  <a:cubicBezTo>
                    <a:pt x="8683" y="4811"/>
                    <a:pt x="8683" y="4936"/>
                    <a:pt x="8662" y="5041"/>
                  </a:cubicBezTo>
                  <a:cubicBezTo>
                    <a:pt x="8600" y="5083"/>
                    <a:pt x="8516" y="5166"/>
                    <a:pt x="8411" y="5250"/>
                  </a:cubicBezTo>
                  <a:cubicBezTo>
                    <a:pt x="8160" y="5480"/>
                    <a:pt x="7867" y="5689"/>
                    <a:pt x="7616" y="5899"/>
                  </a:cubicBezTo>
                  <a:cubicBezTo>
                    <a:pt x="7573" y="5935"/>
                    <a:pt x="7536" y="5949"/>
                    <a:pt x="7503" y="5949"/>
                  </a:cubicBezTo>
                  <a:cubicBezTo>
                    <a:pt x="7382" y="5949"/>
                    <a:pt x="7323" y="5755"/>
                    <a:pt x="7239" y="5755"/>
                  </a:cubicBezTo>
                  <a:cubicBezTo>
                    <a:pt x="7214" y="5755"/>
                    <a:pt x="7187" y="5772"/>
                    <a:pt x="7156" y="5815"/>
                  </a:cubicBezTo>
                  <a:cubicBezTo>
                    <a:pt x="7030" y="5250"/>
                    <a:pt x="6675" y="5145"/>
                    <a:pt x="6110" y="4957"/>
                  </a:cubicBezTo>
                  <a:cubicBezTo>
                    <a:pt x="6152" y="4622"/>
                    <a:pt x="5838" y="4643"/>
                    <a:pt x="5775" y="4308"/>
                  </a:cubicBezTo>
                  <a:cubicBezTo>
                    <a:pt x="5566" y="3178"/>
                    <a:pt x="5419" y="1798"/>
                    <a:pt x="4687" y="940"/>
                  </a:cubicBezTo>
                  <a:cubicBezTo>
                    <a:pt x="4478" y="689"/>
                    <a:pt x="4143" y="563"/>
                    <a:pt x="3808" y="563"/>
                  </a:cubicBezTo>
                  <a:cubicBezTo>
                    <a:pt x="3473" y="563"/>
                    <a:pt x="3139" y="689"/>
                    <a:pt x="2929" y="940"/>
                  </a:cubicBezTo>
                  <a:cubicBezTo>
                    <a:pt x="2009" y="2007"/>
                    <a:pt x="2072" y="2509"/>
                    <a:pt x="2281" y="3618"/>
                  </a:cubicBezTo>
                  <a:lnTo>
                    <a:pt x="1988" y="4120"/>
                  </a:lnTo>
                  <a:cubicBezTo>
                    <a:pt x="1067" y="7112"/>
                    <a:pt x="1025" y="10899"/>
                    <a:pt x="188" y="13912"/>
                  </a:cubicBezTo>
                  <a:cubicBezTo>
                    <a:pt x="0" y="14561"/>
                    <a:pt x="293" y="15335"/>
                    <a:pt x="921" y="15691"/>
                  </a:cubicBezTo>
                  <a:cubicBezTo>
                    <a:pt x="1291" y="15887"/>
                    <a:pt x="1814" y="15959"/>
                    <a:pt x="2389" y="15959"/>
                  </a:cubicBezTo>
                  <a:cubicBezTo>
                    <a:pt x="3474" y="15959"/>
                    <a:pt x="4745" y="15701"/>
                    <a:pt x="5524" y="15523"/>
                  </a:cubicBezTo>
                  <a:cubicBezTo>
                    <a:pt x="5812" y="15549"/>
                    <a:pt x="6098" y="15562"/>
                    <a:pt x="6383" y="15562"/>
                  </a:cubicBezTo>
                  <a:cubicBezTo>
                    <a:pt x="8623" y="15562"/>
                    <a:pt x="10763" y="14796"/>
                    <a:pt x="12805" y="13850"/>
                  </a:cubicBezTo>
                  <a:cubicBezTo>
                    <a:pt x="13391" y="13598"/>
                    <a:pt x="13935" y="13306"/>
                    <a:pt x="14479" y="12971"/>
                  </a:cubicBezTo>
                  <a:cubicBezTo>
                    <a:pt x="14647" y="12866"/>
                    <a:pt x="14730" y="12803"/>
                    <a:pt x="14730" y="12782"/>
                  </a:cubicBezTo>
                  <a:lnTo>
                    <a:pt x="14751" y="12782"/>
                  </a:lnTo>
                  <a:cubicBezTo>
                    <a:pt x="15044" y="12762"/>
                    <a:pt x="15400" y="12699"/>
                    <a:pt x="15672" y="12510"/>
                  </a:cubicBezTo>
                  <a:cubicBezTo>
                    <a:pt x="16760" y="11653"/>
                    <a:pt x="18727" y="11381"/>
                    <a:pt x="17785" y="10251"/>
                  </a:cubicBezTo>
                  <a:cubicBezTo>
                    <a:pt x="17660" y="10125"/>
                    <a:pt x="17555" y="9958"/>
                    <a:pt x="17450" y="9832"/>
                  </a:cubicBezTo>
                  <a:cubicBezTo>
                    <a:pt x="17388" y="9539"/>
                    <a:pt x="17346" y="9246"/>
                    <a:pt x="17241" y="8974"/>
                  </a:cubicBezTo>
                  <a:cubicBezTo>
                    <a:pt x="16865" y="7928"/>
                    <a:pt x="15086" y="5940"/>
                    <a:pt x="14521" y="4999"/>
                  </a:cubicBezTo>
                  <a:cubicBezTo>
                    <a:pt x="13998" y="4099"/>
                    <a:pt x="13726" y="3241"/>
                    <a:pt x="13077" y="2446"/>
                  </a:cubicBezTo>
                  <a:cubicBezTo>
                    <a:pt x="12788" y="1676"/>
                    <a:pt x="12322" y="1"/>
                    <a:pt x="1161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063;p52">
              <a:extLst>
                <a:ext uri="{FF2B5EF4-FFF2-40B4-BE49-F238E27FC236}">
                  <a16:creationId xmlns:a16="http://schemas.microsoft.com/office/drawing/2014/main" id="{A64F44BF-543E-3616-4EBF-AC2D0709B3B8}"/>
                </a:ext>
              </a:extLst>
            </p:cNvPr>
            <p:cNvSpPr/>
            <p:nvPr/>
          </p:nvSpPr>
          <p:spPr>
            <a:xfrm>
              <a:off x="5641075" y="6799375"/>
              <a:ext cx="506900" cy="235750"/>
            </a:xfrm>
            <a:custGeom>
              <a:avLst/>
              <a:gdLst/>
              <a:ahLst/>
              <a:cxnLst/>
              <a:rect l="l" t="t" r="r" b="b"/>
              <a:pathLst>
                <a:path w="20276" h="9430" extrusionOk="0">
                  <a:moveTo>
                    <a:pt x="17209" y="1"/>
                  </a:moveTo>
                  <a:cubicBezTo>
                    <a:pt x="16506" y="1"/>
                    <a:pt x="15791" y="981"/>
                    <a:pt x="15149" y="1273"/>
                  </a:cubicBezTo>
                  <a:cubicBezTo>
                    <a:pt x="14521" y="1587"/>
                    <a:pt x="13810" y="1524"/>
                    <a:pt x="13161" y="1776"/>
                  </a:cubicBezTo>
                  <a:cubicBezTo>
                    <a:pt x="12387" y="2089"/>
                    <a:pt x="11822" y="2257"/>
                    <a:pt x="11048" y="2571"/>
                  </a:cubicBezTo>
                  <a:cubicBezTo>
                    <a:pt x="9709" y="3136"/>
                    <a:pt x="8370" y="3617"/>
                    <a:pt x="6884" y="3659"/>
                  </a:cubicBezTo>
                  <a:cubicBezTo>
                    <a:pt x="6298" y="3680"/>
                    <a:pt x="5712" y="3826"/>
                    <a:pt x="5126" y="3868"/>
                  </a:cubicBezTo>
                  <a:lnTo>
                    <a:pt x="4666" y="3952"/>
                  </a:lnTo>
                  <a:cubicBezTo>
                    <a:pt x="4470" y="3878"/>
                    <a:pt x="4267" y="3848"/>
                    <a:pt x="4073" y="3848"/>
                  </a:cubicBezTo>
                  <a:cubicBezTo>
                    <a:pt x="3936" y="3848"/>
                    <a:pt x="3804" y="3863"/>
                    <a:pt x="3683" y="3889"/>
                  </a:cubicBezTo>
                  <a:cubicBezTo>
                    <a:pt x="3595" y="3905"/>
                    <a:pt x="3507" y="3912"/>
                    <a:pt x="3419" y="3912"/>
                  </a:cubicBezTo>
                  <a:cubicBezTo>
                    <a:pt x="2974" y="3912"/>
                    <a:pt x="2531" y="3738"/>
                    <a:pt x="2128" y="3738"/>
                  </a:cubicBezTo>
                  <a:cubicBezTo>
                    <a:pt x="1890" y="3738"/>
                    <a:pt x="1666" y="3799"/>
                    <a:pt x="1465" y="3993"/>
                  </a:cubicBezTo>
                  <a:cubicBezTo>
                    <a:pt x="942" y="4517"/>
                    <a:pt x="0" y="8053"/>
                    <a:pt x="293" y="8680"/>
                  </a:cubicBezTo>
                  <a:cubicBezTo>
                    <a:pt x="304" y="9057"/>
                    <a:pt x="617" y="9125"/>
                    <a:pt x="1025" y="9125"/>
                  </a:cubicBezTo>
                  <a:cubicBezTo>
                    <a:pt x="1256" y="9125"/>
                    <a:pt x="1517" y="9103"/>
                    <a:pt x="1770" y="9103"/>
                  </a:cubicBezTo>
                  <a:cubicBezTo>
                    <a:pt x="1964" y="9103"/>
                    <a:pt x="2154" y="9116"/>
                    <a:pt x="2323" y="9162"/>
                  </a:cubicBezTo>
                  <a:cubicBezTo>
                    <a:pt x="2861" y="9296"/>
                    <a:pt x="3399" y="9323"/>
                    <a:pt x="3937" y="9323"/>
                  </a:cubicBezTo>
                  <a:cubicBezTo>
                    <a:pt x="4295" y="9323"/>
                    <a:pt x="4654" y="9311"/>
                    <a:pt x="5013" y="9311"/>
                  </a:cubicBezTo>
                  <a:cubicBezTo>
                    <a:pt x="5372" y="9311"/>
                    <a:pt x="5730" y="9323"/>
                    <a:pt x="6089" y="9371"/>
                  </a:cubicBezTo>
                  <a:cubicBezTo>
                    <a:pt x="6390" y="9412"/>
                    <a:pt x="6695" y="9429"/>
                    <a:pt x="7001" y="9429"/>
                  </a:cubicBezTo>
                  <a:cubicBezTo>
                    <a:pt x="8268" y="9429"/>
                    <a:pt x="9563" y="9125"/>
                    <a:pt x="10776" y="8890"/>
                  </a:cubicBezTo>
                  <a:cubicBezTo>
                    <a:pt x="13580" y="8346"/>
                    <a:pt x="16007" y="7090"/>
                    <a:pt x="18204" y="5312"/>
                  </a:cubicBezTo>
                  <a:cubicBezTo>
                    <a:pt x="18413" y="5144"/>
                    <a:pt x="18580" y="4935"/>
                    <a:pt x="18643" y="4768"/>
                  </a:cubicBezTo>
                  <a:cubicBezTo>
                    <a:pt x="20087" y="4454"/>
                    <a:pt x="20275" y="1776"/>
                    <a:pt x="18601" y="1524"/>
                  </a:cubicBezTo>
                  <a:cubicBezTo>
                    <a:pt x="18183" y="1462"/>
                    <a:pt x="17869" y="164"/>
                    <a:pt x="17367" y="18"/>
                  </a:cubicBezTo>
                  <a:cubicBezTo>
                    <a:pt x="17314" y="6"/>
                    <a:pt x="17262" y="1"/>
                    <a:pt x="1720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64;p52">
              <a:extLst>
                <a:ext uri="{FF2B5EF4-FFF2-40B4-BE49-F238E27FC236}">
                  <a16:creationId xmlns:a16="http://schemas.microsoft.com/office/drawing/2014/main" id="{2A97E485-EB58-9275-5DF6-EABD89982C29}"/>
                </a:ext>
              </a:extLst>
            </p:cNvPr>
            <p:cNvSpPr/>
            <p:nvPr/>
          </p:nvSpPr>
          <p:spPr>
            <a:xfrm>
              <a:off x="5608100" y="7294950"/>
              <a:ext cx="155950" cy="62475"/>
            </a:xfrm>
            <a:custGeom>
              <a:avLst/>
              <a:gdLst/>
              <a:ahLst/>
              <a:cxnLst/>
              <a:rect l="l" t="t" r="r" b="b"/>
              <a:pathLst>
                <a:path w="6238" h="2499" extrusionOk="0">
                  <a:moveTo>
                    <a:pt x="5214" y="0"/>
                  </a:moveTo>
                  <a:cubicBezTo>
                    <a:pt x="5158" y="0"/>
                    <a:pt x="5100" y="3"/>
                    <a:pt x="5044" y="10"/>
                  </a:cubicBezTo>
                  <a:cubicBezTo>
                    <a:pt x="5023" y="10"/>
                    <a:pt x="4981" y="10"/>
                    <a:pt x="4960" y="31"/>
                  </a:cubicBezTo>
                  <a:cubicBezTo>
                    <a:pt x="4923" y="29"/>
                    <a:pt x="4887" y="28"/>
                    <a:pt x="4851" y="28"/>
                  </a:cubicBezTo>
                  <a:cubicBezTo>
                    <a:pt x="4396" y="28"/>
                    <a:pt x="4001" y="147"/>
                    <a:pt x="3516" y="303"/>
                  </a:cubicBezTo>
                  <a:cubicBezTo>
                    <a:pt x="2721" y="533"/>
                    <a:pt x="2240" y="1056"/>
                    <a:pt x="1424" y="1265"/>
                  </a:cubicBezTo>
                  <a:cubicBezTo>
                    <a:pt x="1612" y="1663"/>
                    <a:pt x="984" y="1704"/>
                    <a:pt x="984" y="1704"/>
                  </a:cubicBezTo>
                  <a:cubicBezTo>
                    <a:pt x="168" y="1914"/>
                    <a:pt x="1" y="2248"/>
                    <a:pt x="1089" y="2437"/>
                  </a:cubicBezTo>
                  <a:cubicBezTo>
                    <a:pt x="1338" y="2480"/>
                    <a:pt x="1582" y="2499"/>
                    <a:pt x="1822" y="2499"/>
                  </a:cubicBezTo>
                  <a:cubicBezTo>
                    <a:pt x="3097" y="2499"/>
                    <a:pt x="4265" y="1965"/>
                    <a:pt x="5462" y="1684"/>
                  </a:cubicBezTo>
                  <a:cubicBezTo>
                    <a:pt x="5967" y="1567"/>
                    <a:pt x="6238" y="1198"/>
                    <a:pt x="6190" y="777"/>
                  </a:cubicBezTo>
                  <a:lnTo>
                    <a:pt x="6190" y="777"/>
                  </a:lnTo>
                  <a:cubicBezTo>
                    <a:pt x="6193" y="769"/>
                    <a:pt x="6194" y="751"/>
                    <a:pt x="6194" y="721"/>
                  </a:cubicBezTo>
                  <a:cubicBezTo>
                    <a:pt x="6194" y="251"/>
                    <a:pt x="5721" y="0"/>
                    <a:pt x="521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65;p52">
              <a:extLst>
                <a:ext uri="{FF2B5EF4-FFF2-40B4-BE49-F238E27FC236}">
                  <a16:creationId xmlns:a16="http://schemas.microsoft.com/office/drawing/2014/main" id="{548931D2-4E85-5600-9730-9FAF45C6F96A}"/>
                </a:ext>
              </a:extLst>
            </p:cNvPr>
            <p:cNvSpPr/>
            <p:nvPr/>
          </p:nvSpPr>
          <p:spPr>
            <a:xfrm>
              <a:off x="6248900" y="7050225"/>
              <a:ext cx="81300" cy="110250"/>
            </a:xfrm>
            <a:custGeom>
              <a:avLst/>
              <a:gdLst/>
              <a:ahLst/>
              <a:cxnLst/>
              <a:rect l="l" t="t" r="r" b="b"/>
              <a:pathLst>
                <a:path w="3252" h="4410" extrusionOk="0">
                  <a:moveTo>
                    <a:pt x="2066" y="1"/>
                  </a:moveTo>
                  <a:cubicBezTo>
                    <a:pt x="1917" y="1"/>
                    <a:pt x="1768" y="35"/>
                    <a:pt x="1632" y="111"/>
                  </a:cubicBezTo>
                  <a:cubicBezTo>
                    <a:pt x="440" y="843"/>
                    <a:pt x="0" y="2371"/>
                    <a:pt x="335" y="3710"/>
                  </a:cubicBezTo>
                  <a:cubicBezTo>
                    <a:pt x="439" y="4154"/>
                    <a:pt x="836" y="4410"/>
                    <a:pt x="1260" y="4410"/>
                  </a:cubicBezTo>
                  <a:cubicBezTo>
                    <a:pt x="1435" y="4410"/>
                    <a:pt x="1614" y="4366"/>
                    <a:pt x="1779" y="4275"/>
                  </a:cubicBezTo>
                  <a:cubicBezTo>
                    <a:pt x="2030" y="4128"/>
                    <a:pt x="2156" y="3919"/>
                    <a:pt x="2218" y="3668"/>
                  </a:cubicBezTo>
                  <a:cubicBezTo>
                    <a:pt x="2448" y="2810"/>
                    <a:pt x="2679" y="1973"/>
                    <a:pt x="3034" y="1136"/>
                  </a:cubicBezTo>
                  <a:cubicBezTo>
                    <a:pt x="3251" y="535"/>
                    <a:pt x="2656" y="1"/>
                    <a:pt x="2066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066;p52">
              <a:extLst>
                <a:ext uri="{FF2B5EF4-FFF2-40B4-BE49-F238E27FC236}">
                  <a16:creationId xmlns:a16="http://schemas.microsoft.com/office/drawing/2014/main" id="{22EE94DC-997B-C617-7CD4-C15893CD873F}"/>
                </a:ext>
              </a:extLst>
            </p:cNvPr>
            <p:cNvSpPr/>
            <p:nvPr/>
          </p:nvSpPr>
          <p:spPr>
            <a:xfrm>
              <a:off x="5581425" y="6197600"/>
              <a:ext cx="36350" cy="62275"/>
            </a:xfrm>
            <a:custGeom>
              <a:avLst/>
              <a:gdLst/>
              <a:ahLst/>
              <a:cxnLst/>
              <a:rect l="l" t="t" r="r" b="b"/>
              <a:pathLst>
                <a:path w="1454" h="2491" extrusionOk="0">
                  <a:moveTo>
                    <a:pt x="733" y="0"/>
                  </a:moveTo>
                  <a:cubicBezTo>
                    <a:pt x="500" y="0"/>
                    <a:pt x="272" y="121"/>
                    <a:pt x="189" y="403"/>
                  </a:cubicBezTo>
                  <a:cubicBezTo>
                    <a:pt x="126" y="696"/>
                    <a:pt x="64" y="1010"/>
                    <a:pt x="43" y="1324"/>
                  </a:cubicBezTo>
                  <a:cubicBezTo>
                    <a:pt x="1" y="1471"/>
                    <a:pt x="43" y="1617"/>
                    <a:pt x="43" y="1763"/>
                  </a:cubicBezTo>
                  <a:cubicBezTo>
                    <a:pt x="64" y="1994"/>
                    <a:pt x="106" y="2098"/>
                    <a:pt x="252" y="2287"/>
                  </a:cubicBezTo>
                  <a:cubicBezTo>
                    <a:pt x="325" y="2423"/>
                    <a:pt x="456" y="2491"/>
                    <a:pt x="592" y="2491"/>
                  </a:cubicBezTo>
                  <a:cubicBezTo>
                    <a:pt x="728" y="2491"/>
                    <a:pt x="869" y="2423"/>
                    <a:pt x="963" y="2287"/>
                  </a:cubicBezTo>
                  <a:cubicBezTo>
                    <a:pt x="1005" y="2182"/>
                    <a:pt x="1089" y="2140"/>
                    <a:pt x="1131" y="1994"/>
                  </a:cubicBezTo>
                  <a:cubicBezTo>
                    <a:pt x="1194" y="1847"/>
                    <a:pt x="1194" y="1680"/>
                    <a:pt x="1194" y="1533"/>
                  </a:cubicBezTo>
                  <a:cubicBezTo>
                    <a:pt x="1214" y="1240"/>
                    <a:pt x="1235" y="989"/>
                    <a:pt x="1340" y="696"/>
                  </a:cubicBezTo>
                  <a:cubicBezTo>
                    <a:pt x="1454" y="280"/>
                    <a:pt x="1087" y="0"/>
                    <a:pt x="7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67;p52">
              <a:extLst>
                <a:ext uri="{FF2B5EF4-FFF2-40B4-BE49-F238E27FC236}">
                  <a16:creationId xmlns:a16="http://schemas.microsoft.com/office/drawing/2014/main" id="{54BEE8B1-E9D4-BE14-ACA1-7E137C6F4601}"/>
                </a:ext>
              </a:extLst>
            </p:cNvPr>
            <p:cNvSpPr/>
            <p:nvPr/>
          </p:nvSpPr>
          <p:spPr>
            <a:xfrm>
              <a:off x="5889000" y="6183225"/>
              <a:ext cx="26200" cy="59775"/>
            </a:xfrm>
            <a:custGeom>
              <a:avLst/>
              <a:gdLst/>
              <a:ahLst/>
              <a:cxnLst/>
              <a:rect l="l" t="t" r="r" b="b"/>
              <a:pathLst>
                <a:path w="1048" h="2391" extrusionOk="0">
                  <a:moveTo>
                    <a:pt x="506" y="0"/>
                  </a:moveTo>
                  <a:cubicBezTo>
                    <a:pt x="294" y="0"/>
                    <a:pt x="85" y="152"/>
                    <a:pt x="64" y="455"/>
                  </a:cubicBezTo>
                  <a:cubicBezTo>
                    <a:pt x="1" y="937"/>
                    <a:pt x="1" y="1397"/>
                    <a:pt x="1" y="1878"/>
                  </a:cubicBezTo>
                  <a:cubicBezTo>
                    <a:pt x="1" y="2066"/>
                    <a:pt x="168" y="2318"/>
                    <a:pt x="378" y="2359"/>
                  </a:cubicBezTo>
                  <a:cubicBezTo>
                    <a:pt x="419" y="2380"/>
                    <a:pt x="461" y="2391"/>
                    <a:pt x="503" y="2391"/>
                  </a:cubicBezTo>
                  <a:cubicBezTo>
                    <a:pt x="545" y="2391"/>
                    <a:pt x="587" y="2380"/>
                    <a:pt x="629" y="2359"/>
                  </a:cubicBezTo>
                  <a:cubicBezTo>
                    <a:pt x="859" y="2318"/>
                    <a:pt x="984" y="2066"/>
                    <a:pt x="984" y="1878"/>
                  </a:cubicBezTo>
                  <a:cubicBezTo>
                    <a:pt x="1047" y="1397"/>
                    <a:pt x="1026" y="937"/>
                    <a:pt x="963" y="455"/>
                  </a:cubicBezTo>
                  <a:cubicBezTo>
                    <a:pt x="932" y="152"/>
                    <a:pt x="718" y="0"/>
                    <a:pt x="5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68;p52">
              <a:extLst>
                <a:ext uri="{FF2B5EF4-FFF2-40B4-BE49-F238E27FC236}">
                  <a16:creationId xmlns:a16="http://schemas.microsoft.com/office/drawing/2014/main" id="{E42FAFA9-E7FE-BF12-6AC6-FA0B4AB3DE7E}"/>
                </a:ext>
              </a:extLst>
            </p:cNvPr>
            <p:cNvSpPr/>
            <p:nvPr/>
          </p:nvSpPr>
          <p:spPr>
            <a:xfrm>
              <a:off x="5624325" y="6292425"/>
              <a:ext cx="346975" cy="140725"/>
            </a:xfrm>
            <a:custGeom>
              <a:avLst/>
              <a:gdLst/>
              <a:ahLst/>
              <a:cxnLst/>
              <a:rect l="l" t="t" r="r" b="b"/>
              <a:pathLst>
                <a:path w="13879" h="5629" extrusionOk="0">
                  <a:moveTo>
                    <a:pt x="13474" y="1"/>
                  </a:moveTo>
                  <a:cubicBezTo>
                    <a:pt x="13366" y="1"/>
                    <a:pt x="13255" y="51"/>
                    <a:pt x="13182" y="167"/>
                  </a:cubicBezTo>
                  <a:cubicBezTo>
                    <a:pt x="12869" y="649"/>
                    <a:pt x="12785" y="1193"/>
                    <a:pt x="12450" y="1632"/>
                  </a:cubicBezTo>
                  <a:cubicBezTo>
                    <a:pt x="12115" y="2071"/>
                    <a:pt x="11655" y="2490"/>
                    <a:pt x="11237" y="2867"/>
                  </a:cubicBezTo>
                  <a:cubicBezTo>
                    <a:pt x="10232" y="3745"/>
                    <a:pt x="8977" y="4227"/>
                    <a:pt x="7659" y="4561"/>
                  </a:cubicBezTo>
                  <a:cubicBezTo>
                    <a:pt x="6711" y="4810"/>
                    <a:pt x="5671" y="4909"/>
                    <a:pt x="4649" y="4909"/>
                  </a:cubicBezTo>
                  <a:cubicBezTo>
                    <a:pt x="4296" y="4909"/>
                    <a:pt x="3944" y="4897"/>
                    <a:pt x="3599" y="4875"/>
                  </a:cubicBezTo>
                  <a:cubicBezTo>
                    <a:pt x="3035" y="4854"/>
                    <a:pt x="2511" y="4561"/>
                    <a:pt x="2009" y="4248"/>
                  </a:cubicBezTo>
                  <a:cubicBezTo>
                    <a:pt x="1549" y="3934"/>
                    <a:pt x="775" y="3285"/>
                    <a:pt x="879" y="2636"/>
                  </a:cubicBezTo>
                  <a:cubicBezTo>
                    <a:pt x="930" y="2360"/>
                    <a:pt x="693" y="2174"/>
                    <a:pt x="487" y="2174"/>
                  </a:cubicBezTo>
                  <a:cubicBezTo>
                    <a:pt x="350" y="2174"/>
                    <a:pt x="227" y="2256"/>
                    <a:pt x="210" y="2448"/>
                  </a:cubicBezTo>
                  <a:cubicBezTo>
                    <a:pt x="1" y="3745"/>
                    <a:pt x="1298" y="4771"/>
                    <a:pt x="2344" y="5294"/>
                  </a:cubicBezTo>
                  <a:cubicBezTo>
                    <a:pt x="2972" y="5608"/>
                    <a:pt x="3662" y="5629"/>
                    <a:pt x="4374" y="5629"/>
                  </a:cubicBezTo>
                  <a:cubicBezTo>
                    <a:pt x="5211" y="5629"/>
                    <a:pt x="6048" y="5608"/>
                    <a:pt x="6843" y="5503"/>
                  </a:cubicBezTo>
                  <a:cubicBezTo>
                    <a:pt x="9751" y="5064"/>
                    <a:pt x="12973" y="3473"/>
                    <a:pt x="13810" y="439"/>
                  </a:cubicBezTo>
                  <a:cubicBezTo>
                    <a:pt x="13879" y="180"/>
                    <a:pt x="13679" y="1"/>
                    <a:pt x="134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69;p52">
              <a:extLst>
                <a:ext uri="{FF2B5EF4-FFF2-40B4-BE49-F238E27FC236}">
                  <a16:creationId xmlns:a16="http://schemas.microsoft.com/office/drawing/2014/main" id="{DA66545E-1FD0-0471-5185-F1EA8EF8B07A}"/>
                </a:ext>
              </a:extLst>
            </p:cNvPr>
            <p:cNvSpPr/>
            <p:nvPr/>
          </p:nvSpPr>
          <p:spPr>
            <a:xfrm>
              <a:off x="5154600" y="5891450"/>
              <a:ext cx="1254475" cy="1484175"/>
            </a:xfrm>
            <a:custGeom>
              <a:avLst/>
              <a:gdLst/>
              <a:ahLst/>
              <a:cxnLst/>
              <a:rect l="l" t="t" r="r" b="b"/>
              <a:pathLst>
                <a:path w="50179" h="59367" extrusionOk="0">
                  <a:moveTo>
                    <a:pt x="31344" y="3422"/>
                  </a:moveTo>
                  <a:lnTo>
                    <a:pt x="31344" y="3422"/>
                  </a:lnTo>
                  <a:cubicBezTo>
                    <a:pt x="31532" y="3506"/>
                    <a:pt x="31699" y="3569"/>
                    <a:pt x="31888" y="3673"/>
                  </a:cubicBezTo>
                  <a:cubicBezTo>
                    <a:pt x="32704" y="4071"/>
                    <a:pt x="33457" y="4552"/>
                    <a:pt x="34148" y="5117"/>
                  </a:cubicBezTo>
                  <a:cubicBezTo>
                    <a:pt x="34420" y="5389"/>
                    <a:pt x="34692" y="5661"/>
                    <a:pt x="34943" y="5975"/>
                  </a:cubicBezTo>
                  <a:cubicBezTo>
                    <a:pt x="34943" y="6121"/>
                    <a:pt x="34984" y="6268"/>
                    <a:pt x="35110" y="6393"/>
                  </a:cubicBezTo>
                  <a:cubicBezTo>
                    <a:pt x="35612" y="6958"/>
                    <a:pt x="35842" y="7628"/>
                    <a:pt x="36345" y="8172"/>
                  </a:cubicBezTo>
                  <a:cubicBezTo>
                    <a:pt x="36826" y="8695"/>
                    <a:pt x="37035" y="9427"/>
                    <a:pt x="37328" y="10076"/>
                  </a:cubicBezTo>
                  <a:cubicBezTo>
                    <a:pt x="37433" y="10327"/>
                    <a:pt x="37537" y="10557"/>
                    <a:pt x="37621" y="10766"/>
                  </a:cubicBezTo>
                  <a:cubicBezTo>
                    <a:pt x="36930" y="10432"/>
                    <a:pt x="36177" y="10180"/>
                    <a:pt x="35654" y="9950"/>
                  </a:cubicBezTo>
                  <a:cubicBezTo>
                    <a:pt x="34608" y="9511"/>
                    <a:pt x="33562" y="8946"/>
                    <a:pt x="32474" y="8590"/>
                  </a:cubicBezTo>
                  <a:cubicBezTo>
                    <a:pt x="32411" y="7963"/>
                    <a:pt x="32285" y="7314"/>
                    <a:pt x="32181" y="6728"/>
                  </a:cubicBezTo>
                  <a:cubicBezTo>
                    <a:pt x="31992" y="5619"/>
                    <a:pt x="31679" y="4510"/>
                    <a:pt x="31344" y="3422"/>
                  </a:cubicBezTo>
                  <a:close/>
                  <a:moveTo>
                    <a:pt x="25611" y="8486"/>
                  </a:moveTo>
                  <a:cubicBezTo>
                    <a:pt x="26280" y="8486"/>
                    <a:pt x="26971" y="8527"/>
                    <a:pt x="27619" y="8569"/>
                  </a:cubicBezTo>
                  <a:cubicBezTo>
                    <a:pt x="27619" y="8653"/>
                    <a:pt x="27661" y="8695"/>
                    <a:pt x="27682" y="8779"/>
                  </a:cubicBezTo>
                  <a:cubicBezTo>
                    <a:pt x="27720" y="8904"/>
                    <a:pt x="27864" y="8992"/>
                    <a:pt x="27995" y="8992"/>
                  </a:cubicBezTo>
                  <a:cubicBezTo>
                    <a:pt x="28082" y="8992"/>
                    <a:pt x="28164" y="8954"/>
                    <a:pt x="28205" y="8862"/>
                  </a:cubicBezTo>
                  <a:cubicBezTo>
                    <a:pt x="28226" y="8779"/>
                    <a:pt x="28247" y="8695"/>
                    <a:pt x="28268" y="8653"/>
                  </a:cubicBezTo>
                  <a:cubicBezTo>
                    <a:pt x="28875" y="8695"/>
                    <a:pt x="29461" y="8779"/>
                    <a:pt x="30047" y="8862"/>
                  </a:cubicBezTo>
                  <a:cubicBezTo>
                    <a:pt x="30570" y="8925"/>
                    <a:pt x="31093" y="9009"/>
                    <a:pt x="31616" y="9134"/>
                  </a:cubicBezTo>
                  <a:cubicBezTo>
                    <a:pt x="31658" y="9385"/>
                    <a:pt x="31679" y="9595"/>
                    <a:pt x="31720" y="9825"/>
                  </a:cubicBezTo>
                  <a:cubicBezTo>
                    <a:pt x="31762" y="9971"/>
                    <a:pt x="31893" y="10044"/>
                    <a:pt x="32021" y="10044"/>
                  </a:cubicBezTo>
                  <a:cubicBezTo>
                    <a:pt x="32149" y="10044"/>
                    <a:pt x="32275" y="9971"/>
                    <a:pt x="32306" y="9825"/>
                  </a:cubicBezTo>
                  <a:cubicBezTo>
                    <a:pt x="32369" y="9657"/>
                    <a:pt x="32369" y="9511"/>
                    <a:pt x="32390" y="9364"/>
                  </a:cubicBezTo>
                  <a:cubicBezTo>
                    <a:pt x="32976" y="9553"/>
                    <a:pt x="33604" y="9888"/>
                    <a:pt x="34189" y="10139"/>
                  </a:cubicBezTo>
                  <a:lnTo>
                    <a:pt x="36847" y="11310"/>
                  </a:lnTo>
                  <a:cubicBezTo>
                    <a:pt x="37161" y="11478"/>
                    <a:pt x="37621" y="11645"/>
                    <a:pt x="37977" y="11896"/>
                  </a:cubicBezTo>
                  <a:cubicBezTo>
                    <a:pt x="38290" y="12859"/>
                    <a:pt x="38479" y="13821"/>
                    <a:pt x="38290" y="14867"/>
                  </a:cubicBezTo>
                  <a:cubicBezTo>
                    <a:pt x="38186" y="15579"/>
                    <a:pt x="37997" y="16227"/>
                    <a:pt x="37725" y="16897"/>
                  </a:cubicBezTo>
                  <a:cubicBezTo>
                    <a:pt x="37558" y="17211"/>
                    <a:pt x="37370" y="17525"/>
                    <a:pt x="37161" y="17838"/>
                  </a:cubicBezTo>
                  <a:cubicBezTo>
                    <a:pt x="36930" y="18173"/>
                    <a:pt x="36826" y="18634"/>
                    <a:pt x="36679" y="19010"/>
                  </a:cubicBezTo>
                  <a:cubicBezTo>
                    <a:pt x="36093" y="20349"/>
                    <a:pt x="35131" y="21521"/>
                    <a:pt x="33917" y="22295"/>
                  </a:cubicBezTo>
                  <a:cubicBezTo>
                    <a:pt x="31281" y="24116"/>
                    <a:pt x="27870" y="24701"/>
                    <a:pt x="24627" y="24722"/>
                  </a:cubicBezTo>
                  <a:cubicBezTo>
                    <a:pt x="24365" y="24728"/>
                    <a:pt x="24103" y="24732"/>
                    <a:pt x="23843" y="24732"/>
                  </a:cubicBezTo>
                  <a:cubicBezTo>
                    <a:pt x="22295" y="24732"/>
                    <a:pt x="20778" y="24611"/>
                    <a:pt x="19292" y="24199"/>
                  </a:cubicBezTo>
                  <a:cubicBezTo>
                    <a:pt x="17848" y="23823"/>
                    <a:pt x="16488" y="23195"/>
                    <a:pt x="15233" y="22358"/>
                  </a:cubicBezTo>
                  <a:cubicBezTo>
                    <a:pt x="12659" y="20621"/>
                    <a:pt x="10671" y="17546"/>
                    <a:pt x="10734" y="14365"/>
                  </a:cubicBezTo>
                  <a:cubicBezTo>
                    <a:pt x="10755" y="13528"/>
                    <a:pt x="10943" y="12670"/>
                    <a:pt x="11194" y="11896"/>
                  </a:cubicBezTo>
                  <a:cubicBezTo>
                    <a:pt x="11362" y="11415"/>
                    <a:pt x="11508" y="10955"/>
                    <a:pt x="11676" y="10515"/>
                  </a:cubicBezTo>
                  <a:cubicBezTo>
                    <a:pt x="12094" y="10348"/>
                    <a:pt x="12513" y="10139"/>
                    <a:pt x="12952" y="10013"/>
                  </a:cubicBezTo>
                  <a:cubicBezTo>
                    <a:pt x="14103" y="9678"/>
                    <a:pt x="15233" y="9323"/>
                    <a:pt x="16404" y="9092"/>
                  </a:cubicBezTo>
                  <a:cubicBezTo>
                    <a:pt x="16425" y="9092"/>
                    <a:pt x="16467" y="9092"/>
                    <a:pt x="16488" y="9071"/>
                  </a:cubicBezTo>
                  <a:cubicBezTo>
                    <a:pt x="16614" y="9030"/>
                    <a:pt x="16760" y="9009"/>
                    <a:pt x="16906" y="8988"/>
                  </a:cubicBezTo>
                  <a:cubicBezTo>
                    <a:pt x="18287" y="8758"/>
                    <a:pt x="19689" y="8737"/>
                    <a:pt x="21091" y="8632"/>
                  </a:cubicBezTo>
                  <a:cubicBezTo>
                    <a:pt x="22577" y="8527"/>
                    <a:pt x="24125" y="8527"/>
                    <a:pt x="25611" y="8486"/>
                  </a:cubicBezTo>
                  <a:close/>
                  <a:moveTo>
                    <a:pt x="27515" y="25497"/>
                  </a:moveTo>
                  <a:cubicBezTo>
                    <a:pt x="27598" y="25727"/>
                    <a:pt x="27724" y="25936"/>
                    <a:pt x="27808" y="26166"/>
                  </a:cubicBezTo>
                  <a:cubicBezTo>
                    <a:pt x="27996" y="26647"/>
                    <a:pt x="27912" y="27066"/>
                    <a:pt x="27787" y="27526"/>
                  </a:cubicBezTo>
                  <a:cubicBezTo>
                    <a:pt x="27675" y="27972"/>
                    <a:pt x="27266" y="29508"/>
                    <a:pt x="26590" y="29508"/>
                  </a:cubicBezTo>
                  <a:cubicBezTo>
                    <a:pt x="26505" y="29508"/>
                    <a:pt x="26416" y="29484"/>
                    <a:pt x="26322" y="29430"/>
                  </a:cubicBezTo>
                  <a:cubicBezTo>
                    <a:pt x="25673" y="29074"/>
                    <a:pt x="25527" y="28133"/>
                    <a:pt x="25276" y="27505"/>
                  </a:cubicBezTo>
                  <a:cubicBezTo>
                    <a:pt x="25192" y="27317"/>
                    <a:pt x="24753" y="26103"/>
                    <a:pt x="24795" y="25685"/>
                  </a:cubicBezTo>
                  <a:cubicBezTo>
                    <a:pt x="25569" y="25685"/>
                    <a:pt x="26322" y="25622"/>
                    <a:pt x="27075" y="25538"/>
                  </a:cubicBezTo>
                  <a:cubicBezTo>
                    <a:pt x="27243" y="25517"/>
                    <a:pt x="27368" y="25517"/>
                    <a:pt x="27515" y="25497"/>
                  </a:cubicBezTo>
                  <a:close/>
                  <a:moveTo>
                    <a:pt x="30716" y="24827"/>
                  </a:moveTo>
                  <a:cubicBezTo>
                    <a:pt x="30842" y="25099"/>
                    <a:pt x="30967" y="25350"/>
                    <a:pt x="31155" y="25601"/>
                  </a:cubicBezTo>
                  <a:cubicBezTo>
                    <a:pt x="31469" y="26103"/>
                    <a:pt x="31762" y="26564"/>
                    <a:pt x="32055" y="27045"/>
                  </a:cubicBezTo>
                  <a:cubicBezTo>
                    <a:pt x="32578" y="27945"/>
                    <a:pt x="33101" y="28844"/>
                    <a:pt x="33645" y="29723"/>
                  </a:cubicBezTo>
                  <a:cubicBezTo>
                    <a:pt x="34189" y="30644"/>
                    <a:pt x="34712" y="31585"/>
                    <a:pt x="35194" y="32548"/>
                  </a:cubicBezTo>
                  <a:cubicBezTo>
                    <a:pt x="35424" y="33008"/>
                    <a:pt x="35675" y="33364"/>
                    <a:pt x="35884" y="33824"/>
                  </a:cubicBezTo>
                  <a:cubicBezTo>
                    <a:pt x="36073" y="34305"/>
                    <a:pt x="36198" y="34766"/>
                    <a:pt x="36407" y="35226"/>
                  </a:cubicBezTo>
                  <a:cubicBezTo>
                    <a:pt x="36470" y="35352"/>
                    <a:pt x="36575" y="35372"/>
                    <a:pt x="36679" y="35372"/>
                  </a:cubicBezTo>
                  <a:cubicBezTo>
                    <a:pt x="36575" y="35582"/>
                    <a:pt x="36365" y="35770"/>
                    <a:pt x="36177" y="35896"/>
                  </a:cubicBezTo>
                  <a:cubicBezTo>
                    <a:pt x="35675" y="36272"/>
                    <a:pt x="34984" y="36419"/>
                    <a:pt x="34399" y="36691"/>
                  </a:cubicBezTo>
                  <a:cubicBezTo>
                    <a:pt x="32955" y="37360"/>
                    <a:pt x="31365" y="37758"/>
                    <a:pt x="29858" y="38260"/>
                  </a:cubicBezTo>
                  <a:cubicBezTo>
                    <a:pt x="28289" y="38741"/>
                    <a:pt x="26678" y="39160"/>
                    <a:pt x="25067" y="39348"/>
                  </a:cubicBezTo>
                  <a:cubicBezTo>
                    <a:pt x="24454" y="39423"/>
                    <a:pt x="23831" y="39433"/>
                    <a:pt x="23212" y="39433"/>
                  </a:cubicBezTo>
                  <a:cubicBezTo>
                    <a:pt x="22964" y="39433"/>
                    <a:pt x="22717" y="39432"/>
                    <a:pt x="22472" y="39432"/>
                  </a:cubicBezTo>
                  <a:cubicBezTo>
                    <a:pt x="21698" y="39453"/>
                    <a:pt x="20882" y="39536"/>
                    <a:pt x="20087" y="39536"/>
                  </a:cubicBezTo>
                  <a:cubicBezTo>
                    <a:pt x="19982" y="37214"/>
                    <a:pt x="20254" y="34870"/>
                    <a:pt x="20715" y="32569"/>
                  </a:cubicBezTo>
                  <a:cubicBezTo>
                    <a:pt x="20987" y="31355"/>
                    <a:pt x="21175" y="30100"/>
                    <a:pt x="21405" y="28844"/>
                  </a:cubicBezTo>
                  <a:cubicBezTo>
                    <a:pt x="21531" y="28175"/>
                    <a:pt x="21656" y="27526"/>
                    <a:pt x="21803" y="26898"/>
                  </a:cubicBezTo>
                  <a:cubicBezTo>
                    <a:pt x="21844" y="26689"/>
                    <a:pt x="21844" y="26354"/>
                    <a:pt x="21949" y="26082"/>
                  </a:cubicBezTo>
                  <a:cubicBezTo>
                    <a:pt x="22221" y="26061"/>
                    <a:pt x="22472" y="25852"/>
                    <a:pt x="22535" y="25559"/>
                  </a:cubicBezTo>
                  <a:cubicBezTo>
                    <a:pt x="23079" y="25601"/>
                    <a:pt x="23602" y="25601"/>
                    <a:pt x="24146" y="25622"/>
                  </a:cubicBezTo>
                  <a:cubicBezTo>
                    <a:pt x="24062" y="26229"/>
                    <a:pt x="24313" y="26982"/>
                    <a:pt x="24439" y="27401"/>
                  </a:cubicBezTo>
                  <a:cubicBezTo>
                    <a:pt x="24753" y="28384"/>
                    <a:pt x="25046" y="29577"/>
                    <a:pt x="26008" y="30142"/>
                  </a:cubicBezTo>
                  <a:cubicBezTo>
                    <a:pt x="26216" y="30265"/>
                    <a:pt x="26415" y="30319"/>
                    <a:pt x="26603" y="30319"/>
                  </a:cubicBezTo>
                  <a:cubicBezTo>
                    <a:pt x="27529" y="30319"/>
                    <a:pt x="28195" y="29007"/>
                    <a:pt x="28456" y="28258"/>
                  </a:cubicBezTo>
                  <a:cubicBezTo>
                    <a:pt x="28707" y="27610"/>
                    <a:pt x="28854" y="26919"/>
                    <a:pt x="28749" y="26250"/>
                  </a:cubicBezTo>
                  <a:cubicBezTo>
                    <a:pt x="28707" y="25936"/>
                    <a:pt x="28603" y="25601"/>
                    <a:pt x="28414" y="25287"/>
                  </a:cubicBezTo>
                  <a:cubicBezTo>
                    <a:pt x="28812" y="25204"/>
                    <a:pt x="29168" y="25120"/>
                    <a:pt x="29565" y="25078"/>
                  </a:cubicBezTo>
                  <a:cubicBezTo>
                    <a:pt x="29963" y="25015"/>
                    <a:pt x="30339" y="24932"/>
                    <a:pt x="30716" y="24827"/>
                  </a:cubicBezTo>
                  <a:close/>
                  <a:moveTo>
                    <a:pt x="36721" y="36774"/>
                  </a:moveTo>
                  <a:cubicBezTo>
                    <a:pt x="36972" y="37193"/>
                    <a:pt x="37433" y="37549"/>
                    <a:pt x="37705" y="37967"/>
                  </a:cubicBezTo>
                  <a:cubicBezTo>
                    <a:pt x="37935" y="38365"/>
                    <a:pt x="38165" y="38699"/>
                    <a:pt x="38500" y="38992"/>
                  </a:cubicBezTo>
                  <a:cubicBezTo>
                    <a:pt x="38646" y="39097"/>
                    <a:pt x="38751" y="39285"/>
                    <a:pt x="38855" y="39411"/>
                  </a:cubicBezTo>
                  <a:cubicBezTo>
                    <a:pt x="38876" y="39432"/>
                    <a:pt x="38876" y="39453"/>
                    <a:pt x="38897" y="39453"/>
                  </a:cubicBezTo>
                  <a:cubicBezTo>
                    <a:pt x="38437" y="39808"/>
                    <a:pt x="37956" y="40227"/>
                    <a:pt x="37872" y="40771"/>
                  </a:cubicBezTo>
                  <a:lnTo>
                    <a:pt x="37872" y="40917"/>
                  </a:lnTo>
                  <a:cubicBezTo>
                    <a:pt x="37830" y="40980"/>
                    <a:pt x="37767" y="41001"/>
                    <a:pt x="37725" y="41064"/>
                  </a:cubicBezTo>
                  <a:cubicBezTo>
                    <a:pt x="37453" y="41231"/>
                    <a:pt x="37307" y="41482"/>
                    <a:pt x="37098" y="41712"/>
                  </a:cubicBezTo>
                  <a:cubicBezTo>
                    <a:pt x="36575" y="42277"/>
                    <a:pt x="35821" y="42633"/>
                    <a:pt x="35131" y="42989"/>
                  </a:cubicBezTo>
                  <a:cubicBezTo>
                    <a:pt x="34378" y="43407"/>
                    <a:pt x="33645" y="43826"/>
                    <a:pt x="32913" y="44265"/>
                  </a:cubicBezTo>
                  <a:cubicBezTo>
                    <a:pt x="32013" y="44788"/>
                    <a:pt x="31155" y="45081"/>
                    <a:pt x="30130" y="45248"/>
                  </a:cubicBezTo>
                  <a:cubicBezTo>
                    <a:pt x="29107" y="45425"/>
                    <a:pt x="28058" y="45489"/>
                    <a:pt x="27005" y="45489"/>
                  </a:cubicBezTo>
                  <a:cubicBezTo>
                    <a:pt x="26183" y="45489"/>
                    <a:pt x="25359" y="45450"/>
                    <a:pt x="24544" y="45395"/>
                  </a:cubicBezTo>
                  <a:cubicBezTo>
                    <a:pt x="23644" y="45353"/>
                    <a:pt x="22786" y="45207"/>
                    <a:pt x="21865" y="45186"/>
                  </a:cubicBezTo>
                  <a:cubicBezTo>
                    <a:pt x="21327" y="45186"/>
                    <a:pt x="20712" y="45278"/>
                    <a:pt x="20139" y="45278"/>
                  </a:cubicBezTo>
                  <a:cubicBezTo>
                    <a:pt x="20044" y="45278"/>
                    <a:pt x="19949" y="45275"/>
                    <a:pt x="19857" y="45269"/>
                  </a:cubicBezTo>
                  <a:cubicBezTo>
                    <a:pt x="19940" y="44976"/>
                    <a:pt x="20045" y="44683"/>
                    <a:pt x="20087" y="44370"/>
                  </a:cubicBezTo>
                  <a:cubicBezTo>
                    <a:pt x="20171" y="43951"/>
                    <a:pt x="20254" y="43533"/>
                    <a:pt x="20359" y="43156"/>
                  </a:cubicBezTo>
                  <a:cubicBezTo>
                    <a:pt x="20610" y="42256"/>
                    <a:pt x="20652" y="41315"/>
                    <a:pt x="21175" y="40541"/>
                  </a:cubicBezTo>
                  <a:cubicBezTo>
                    <a:pt x="21196" y="40499"/>
                    <a:pt x="21196" y="40478"/>
                    <a:pt x="21217" y="40457"/>
                  </a:cubicBezTo>
                  <a:cubicBezTo>
                    <a:pt x="22094" y="40483"/>
                    <a:pt x="22963" y="40532"/>
                    <a:pt x="23838" y="40532"/>
                  </a:cubicBezTo>
                  <a:cubicBezTo>
                    <a:pt x="24384" y="40532"/>
                    <a:pt x="24931" y="40513"/>
                    <a:pt x="25485" y="40457"/>
                  </a:cubicBezTo>
                  <a:cubicBezTo>
                    <a:pt x="27368" y="40248"/>
                    <a:pt x="29168" y="39704"/>
                    <a:pt x="30946" y="39118"/>
                  </a:cubicBezTo>
                  <a:cubicBezTo>
                    <a:pt x="31762" y="38867"/>
                    <a:pt x="32578" y="38595"/>
                    <a:pt x="33352" y="38302"/>
                  </a:cubicBezTo>
                  <a:cubicBezTo>
                    <a:pt x="34106" y="38051"/>
                    <a:pt x="34817" y="37674"/>
                    <a:pt x="35570" y="37360"/>
                  </a:cubicBezTo>
                  <a:cubicBezTo>
                    <a:pt x="35863" y="37235"/>
                    <a:pt x="36156" y="37130"/>
                    <a:pt x="36449" y="36984"/>
                  </a:cubicBezTo>
                  <a:cubicBezTo>
                    <a:pt x="36554" y="36921"/>
                    <a:pt x="36637" y="36837"/>
                    <a:pt x="36721" y="36774"/>
                  </a:cubicBezTo>
                  <a:close/>
                  <a:moveTo>
                    <a:pt x="46095" y="46345"/>
                  </a:moveTo>
                  <a:cubicBezTo>
                    <a:pt x="46138" y="46345"/>
                    <a:pt x="46174" y="46361"/>
                    <a:pt x="46200" y="46399"/>
                  </a:cubicBezTo>
                  <a:cubicBezTo>
                    <a:pt x="46451" y="46818"/>
                    <a:pt x="46346" y="47571"/>
                    <a:pt x="46283" y="48031"/>
                  </a:cubicBezTo>
                  <a:cubicBezTo>
                    <a:pt x="46116" y="48973"/>
                    <a:pt x="45656" y="49768"/>
                    <a:pt x="44986" y="50437"/>
                  </a:cubicBezTo>
                  <a:cubicBezTo>
                    <a:pt x="44965" y="50479"/>
                    <a:pt x="44965" y="50500"/>
                    <a:pt x="44944" y="50521"/>
                  </a:cubicBezTo>
                  <a:cubicBezTo>
                    <a:pt x="44923" y="49663"/>
                    <a:pt x="44735" y="48805"/>
                    <a:pt x="44923" y="47968"/>
                  </a:cubicBezTo>
                  <a:cubicBezTo>
                    <a:pt x="45028" y="47487"/>
                    <a:pt x="45237" y="47048"/>
                    <a:pt x="45551" y="46713"/>
                  </a:cubicBezTo>
                  <a:cubicBezTo>
                    <a:pt x="45651" y="46596"/>
                    <a:pt x="45925" y="46345"/>
                    <a:pt x="46095" y="46345"/>
                  </a:cubicBezTo>
                  <a:close/>
                  <a:moveTo>
                    <a:pt x="23100" y="56484"/>
                  </a:moveTo>
                  <a:cubicBezTo>
                    <a:pt x="23463" y="56484"/>
                    <a:pt x="23822" y="56549"/>
                    <a:pt x="24062" y="56756"/>
                  </a:cubicBezTo>
                  <a:cubicBezTo>
                    <a:pt x="24000" y="56903"/>
                    <a:pt x="23895" y="57028"/>
                    <a:pt x="23749" y="57133"/>
                  </a:cubicBezTo>
                  <a:cubicBezTo>
                    <a:pt x="23539" y="57300"/>
                    <a:pt x="23309" y="57384"/>
                    <a:pt x="23079" y="57426"/>
                  </a:cubicBezTo>
                  <a:cubicBezTo>
                    <a:pt x="22409" y="57635"/>
                    <a:pt x="21782" y="57865"/>
                    <a:pt x="21133" y="58075"/>
                  </a:cubicBezTo>
                  <a:cubicBezTo>
                    <a:pt x="20673" y="58242"/>
                    <a:pt x="20171" y="58368"/>
                    <a:pt x="19689" y="58493"/>
                  </a:cubicBezTo>
                  <a:cubicBezTo>
                    <a:pt x="19550" y="58536"/>
                    <a:pt x="19346" y="58600"/>
                    <a:pt x="19215" y="58600"/>
                  </a:cubicBezTo>
                  <a:cubicBezTo>
                    <a:pt x="19090" y="58600"/>
                    <a:pt x="19033" y="58541"/>
                    <a:pt x="19166" y="58347"/>
                  </a:cubicBezTo>
                  <a:cubicBezTo>
                    <a:pt x="19543" y="57803"/>
                    <a:pt x="20296" y="57384"/>
                    <a:pt x="20840" y="57070"/>
                  </a:cubicBezTo>
                  <a:cubicBezTo>
                    <a:pt x="21259" y="56819"/>
                    <a:pt x="21719" y="56694"/>
                    <a:pt x="22179" y="56589"/>
                  </a:cubicBezTo>
                  <a:cubicBezTo>
                    <a:pt x="22430" y="56539"/>
                    <a:pt x="22766" y="56484"/>
                    <a:pt x="23100" y="56484"/>
                  </a:cubicBezTo>
                  <a:close/>
                  <a:moveTo>
                    <a:pt x="6789" y="0"/>
                  </a:moveTo>
                  <a:cubicBezTo>
                    <a:pt x="6458" y="0"/>
                    <a:pt x="6136" y="64"/>
                    <a:pt x="5859" y="221"/>
                  </a:cubicBezTo>
                  <a:cubicBezTo>
                    <a:pt x="4457" y="1058"/>
                    <a:pt x="5880" y="2836"/>
                    <a:pt x="6696" y="3464"/>
                  </a:cubicBezTo>
                  <a:cubicBezTo>
                    <a:pt x="6926" y="3652"/>
                    <a:pt x="7177" y="3778"/>
                    <a:pt x="7407" y="3903"/>
                  </a:cubicBezTo>
                  <a:cubicBezTo>
                    <a:pt x="6717" y="3903"/>
                    <a:pt x="6068" y="3987"/>
                    <a:pt x="5440" y="4322"/>
                  </a:cubicBezTo>
                  <a:cubicBezTo>
                    <a:pt x="4520" y="4824"/>
                    <a:pt x="5231" y="5514"/>
                    <a:pt x="5817" y="5891"/>
                  </a:cubicBezTo>
                  <a:cubicBezTo>
                    <a:pt x="6089" y="6100"/>
                    <a:pt x="6403" y="6247"/>
                    <a:pt x="6759" y="6372"/>
                  </a:cubicBezTo>
                  <a:cubicBezTo>
                    <a:pt x="5984" y="6477"/>
                    <a:pt x="5210" y="6603"/>
                    <a:pt x="4499" y="6916"/>
                  </a:cubicBezTo>
                  <a:cubicBezTo>
                    <a:pt x="4164" y="7084"/>
                    <a:pt x="3474" y="7356"/>
                    <a:pt x="3327" y="7732"/>
                  </a:cubicBezTo>
                  <a:cubicBezTo>
                    <a:pt x="3118" y="8235"/>
                    <a:pt x="3369" y="8548"/>
                    <a:pt x="3829" y="8758"/>
                  </a:cubicBezTo>
                  <a:cubicBezTo>
                    <a:pt x="4618" y="9144"/>
                    <a:pt x="5509" y="9211"/>
                    <a:pt x="6385" y="9211"/>
                  </a:cubicBezTo>
                  <a:cubicBezTo>
                    <a:pt x="6695" y="9211"/>
                    <a:pt x="7002" y="9202"/>
                    <a:pt x="7303" y="9197"/>
                  </a:cubicBezTo>
                  <a:cubicBezTo>
                    <a:pt x="7930" y="9197"/>
                    <a:pt x="8558" y="9176"/>
                    <a:pt x="9186" y="9092"/>
                  </a:cubicBezTo>
                  <a:cubicBezTo>
                    <a:pt x="9583" y="9030"/>
                    <a:pt x="10023" y="9009"/>
                    <a:pt x="10441" y="8925"/>
                  </a:cubicBezTo>
                  <a:lnTo>
                    <a:pt x="10441" y="8925"/>
                  </a:lnTo>
                  <a:cubicBezTo>
                    <a:pt x="10106" y="9134"/>
                    <a:pt x="9751" y="9343"/>
                    <a:pt x="9416" y="9532"/>
                  </a:cubicBezTo>
                  <a:cubicBezTo>
                    <a:pt x="9269" y="9636"/>
                    <a:pt x="9102" y="9741"/>
                    <a:pt x="8914" y="9846"/>
                  </a:cubicBezTo>
                  <a:cubicBezTo>
                    <a:pt x="8883" y="9706"/>
                    <a:pt x="8760" y="9590"/>
                    <a:pt x="8605" y="9590"/>
                  </a:cubicBezTo>
                  <a:cubicBezTo>
                    <a:pt x="8550" y="9590"/>
                    <a:pt x="8492" y="9604"/>
                    <a:pt x="8432" y="9636"/>
                  </a:cubicBezTo>
                  <a:cubicBezTo>
                    <a:pt x="7867" y="9908"/>
                    <a:pt x="7386" y="10222"/>
                    <a:pt x="6863" y="10536"/>
                  </a:cubicBezTo>
                  <a:cubicBezTo>
                    <a:pt x="6466" y="10766"/>
                    <a:pt x="6131" y="10850"/>
                    <a:pt x="5838" y="11227"/>
                  </a:cubicBezTo>
                  <a:cubicBezTo>
                    <a:pt x="5671" y="11478"/>
                    <a:pt x="5838" y="11812"/>
                    <a:pt x="6089" y="11896"/>
                  </a:cubicBezTo>
                  <a:cubicBezTo>
                    <a:pt x="6230" y="11927"/>
                    <a:pt x="6373" y="11942"/>
                    <a:pt x="6516" y="11942"/>
                  </a:cubicBezTo>
                  <a:cubicBezTo>
                    <a:pt x="7526" y="11942"/>
                    <a:pt x="8581" y="11232"/>
                    <a:pt x="9332" y="10683"/>
                  </a:cubicBezTo>
                  <a:cubicBezTo>
                    <a:pt x="10002" y="10180"/>
                    <a:pt x="10776" y="9846"/>
                    <a:pt x="11487" y="9406"/>
                  </a:cubicBezTo>
                  <a:lnTo>
                    <a:pt x="11487" y="9406"/>
                  </a:lnTo>
                  <a:cubicBezTo>
                    <a:pt x="11383" y="9616"/>
                    <a:pt x="11278" y="9825"/>
                    <a:pt x="11194" y="10055"/>
                  </a:cubicBezTo>
                  <a:cubicBezTo>
                    <a:pt x="11173" y="10055"/>
                    <a:pt x="11111" y="10076"/>
                    <a:pt x="11090" y="10076"/>
                  </a:cubicBezTo>
                  <a:cubicBezTo>
                    <a:pt x="10797" y="10160"/>
                    <a:pt x="10629" y="10432"/>
                    <a:pt x="10316" y="10473"/>
                  </a:cubicBezTo>
                  <a:cubicBezTo>
                    <a:pt x="9925" y="10494"/>
                    <a:pt x="9918" y="11081"/>
                    <a:pt x="10296" y="11081"/>
                  </a:cubicBezTo>
                  <a:cubicBezTo>
                    <a:pt x="10302" y="11081"/>
                    <a:pt x="10309" y="11081"/>
                    <a:pt x="10316" y="11080"/>
                  </a:cubicBezTo>
                  <a:cubicBezTo>
                    <a:pt x="10546" y="11059"/>
                    <a:pt x="10692" y="10976"/>
                    <a:pt x="10880" y="10892"/>
                  </a:cubicBezTo>
                  <a:lnTo>
                    <a:pt x="10880" y="10892"/>
                  </a:lnTo>
                  <a:cubicBezTo>
                    <a:pt x="10692" y="11394"/>
                    <a:pt x="10525" y="11896"/>
                    <a:pt x="10378" y="12419"/>
                  </a:cubicBezTo>
                  <a:cubicBezTo>
                    <a:pt x="9583" y="15265"/>
                    <a:pt x="10462" y="18382"/>
                    <a:pt x="12282" y="20642"/>
                  </a:cubicBezTo>
                  <a:cubicBezTo>
                    <a:pt x="13768" y="22567"/>
                    <a:pt x="15777" y="23864"/>
                    <a:pt x="18036" y="24701"/>
                  </a:cubicBezTo>
                  <a:cubicBezTo>
                    <a:pt x="17953" y="24681"/>
                    <a:pt x="17890" y="24681"/>
                    <a:pt x="17827" y="24660"/>
                  </a:cubicBezTo>
                  <a:cubicBezTo>
                    <a:pt x="17367" y="24513"/>
                    <a:pt x="16948" y="24346"/>
                    <a:pt x="16530" y="24157"/>
                  </a:cubicBezTo>
                  <a:cubicBezTo>
                    <a:pt x="15651" y="23781"/>
                    <a:pt x="14730" y="23613"/>
                    <a:pt x="13873" y="23153"/>
                  </a:cubicBezTo>
                  <a:cubicBezTo>
                    <a:pt x="12952" y="22714"/>
                    <a:pt x="12094" y="22212"/>
                    <a:pt x="11236" y="21688"/>
                  </a:cubicBezTo>
                  <a:cubicBezTo>
                    <a:pt x="10420" y="21228"/>
                    <a:pt x="9667" y="20705"/>
                    <a:pt x="8872" y="20182"/>
                  </a:cubicBezTo>
                  <a:cubicBezTo>
                    <a:pt x="8056" y="19638"/>
                    <a:pt x="7219" y="19073"/>
                    <a:pt x="6528" y="18382"/>
                  </a:cubicBezTo>
                  <a:cubicBezTo>
                    <a:pt x="5838" y="17692"/>
                    <a:pt x="5147" y="17022"/>
                    <a:pt x="4520" y="16290"/>
                  </a:cubicBezTo>
                  <a:cubicBezTo>
                    <a:pt x="4248" y="15934"/>
                    <a:pt x="3997" y="15600"/>
                    <a:pt x="3683" y="15286"/>
                  </a:cubicBezTo>
                  <a:cubicBezTo>
                    <a:pt x="3327" y="14951"/>
                    <a:pt x="2950" y="14512"/>
                    <a:pt x="2909" y="14009"/>
                  </a:cubicBezTo>
                  <a:cubicBezTo>
                    <a:pt x="2950" y="13926"/>
                    <a:pt x="3013" y="13842"/>
                    <a:pt x="3055" y="13737"/>
                  </a:cubicBezTo>
                  <a:cubicBezTo>
                    <a:pt x="3202" y="13507"/>
                    <a:pt x="3348" y="13277"/>
                    <a:pt x="3515" y="13047"/>
                  </a:cubicBezTo>
                  <a:cubicBezTo>
                    <a:pt x="3641" y="12838"/>
                    <a:pt x="3766" y="12566"/>
                    <a:pt x="3808" y="12315"/>
                  </a:cubicBezTo>
                  <a:cubicBezTo>
                    <a:pt x="3808" y="12231"/>
                    <a:pt x="3913" y="11959"/>
                    <a:pt x="3871" y="11959"/>
                  </a:cubicBezTo>
                  <a:cubicBezTo>
                    <a:pt x="4200" y="11794"/>
                    <a:pt x="4084" y="11205"/>
                    <a:pt x="3683" y="11205"/>
                  </a:cubicBezTo>
                  <a:cubicBezTo>
                    <a:pt x="3676" y="11205"/>
                    <a:pt x="3669" y="11205"/>
                    <a:pt x="3662" y="11206"/>
                  </a:cubicBezTo>
                  <a:cubicBezTo>
                    <a:pt x="3411" y="11227"/>
                    <a:pt x="3243" y="11373"/>
                    <a:pt x="3097" y="11582"/>
                  </a:cubicBezTo>
                  <a:cubicBezTo>
                    <a:pt x="3013" y="11687"/>
                    <a:pt x="2950" y="11833"/>
                    <a:pt x="2930" y="11938"/>
                  </a:cubicBezTo>
                  <a:cubicBezTo>
                    <a:pt x="2930" y="11957"/>
                    <a:pt x="2843" y="12218"/>
                    <a:pt x="2859" y="12218"/>
                  </a:cubicBezTo>
                  <a:cubicBezTo>
                    <a:pt x="2860" y="12218"/>
                    <a:pt x="2863" y="12216"/>
                    <a:pt x="2867" y="12210"/>
                  </a:cubicBezTo>
                  <a:lnTo>
                    <a:pt x="2867" y="12210"/>
                  </a:lnTo>
                  <a:cubicBezTo>
                    <a:pt x="2783" y="12356"/>
                    <a:pt x="2658" y="12545"/>
                    <a:pt x="2511" y="12733"/>
                  </a:cubicBezTo>
                  <a:cubicBezTo>
                    <a:pt x="2365" y="11959"/>
                    <a:pt x="2239" y="11206"/>
                    <a:pt x="2155" y="10432"/>
                  </a:cubicBezTo>
                  <a:cubicBezTo>
                    <a:pt x="2145" y="10201"/>
                    <a:pt x="1972" y="10086"/>
                    <a:pt x="1800" y="10086"/>
                  </a:cubicBezTo>
                  <a:cubicBezTo>
                    <a:pt x="1627" y="10086"/>
                    <a:pt x="1454" y="10201"/>
                    <a:pt x="1444" y="10432"/>
                  </a:cubicBezTo>
                  <a:cubicBezTo>
                    <a:pt x="1381" y="11289"/>
                    <a:pt x="1528" y="12147"/>
                    <a:pt x="1758" y="13005"/>
                  </a:cubicBezTo>
                  <a:cubicBezTo>
                    <a:pt x="1716" y="12942"/>
                    <a:pt x="1653" y="12880"/>
                    <a:pt x="1611" y="12796"/>
                  </a:cubicBezTo>
                  <a:cubicBezTo>
                    <a:pt x="1214" y="12336"/>
                    <a:pt x="900" y="11812"/>
                    <a:pt x="377" y="11436"/>
                  </a:cubicBezTo>
                  <a:cubicBezTo>
                    <a:pt x="339" y="11411"/>
                    <a:pt x="301" y="11400"/>
                    <a:pt x="265" y="11400"/>
                  </a:cubicBezTo>
                  <a:cubicBezTo>
                    <a:pt x="118" y="11400"/>
                    <a:pt x="0" y="11578"/>
                    <a:pt x="84" y="11729"/>
                  </a:cubicBezTo>
                  <a:cubicBezTo>
                    <a:pt x="440" y="12315"/>
                    <a:pt x="774" y="12901"/>
                    <a:pt x="1193" y="13465"/>
                  </a:cubicBezTo>
                  <a:cubicBezTo>
                    <a:pt x="1437" y="13811"/>
                    <a:pt x="1858" y="14472"/>
                    <a:pt x="2361" y="14472"/>
                  </a:cubicBezTo>
                  <a:cubicBezTo>
                    <a:pt x="2376" y="14472"/>
                    <a:pt x="2391" y="14471"/>
                    <a:pt x="2406" y="14470"/>
                  </a:cubicBezTo>
                  <a:lnTo>
                    <a:pt x="2448" y="14470"/>
                  </a:lnTo>
                  <a:cubicBezTo>
                    <a:pt x="2595" y="14993"/>
                    <a:pt x="2971" y="15453"/>
                    <a:pt x="3327" y="15830"/>
                  </a:cubicBezTo>
                  <a:cubicBezTo>
                    <a:pt x="3662" y="16206"/>
                    <a:pt x="3955" y="16688"/>
                    <a:pt x="4290" y="17064"/>
                  </a:cubicBezTo>
                  <a:cubicBezTo>
                    <a:pt x="4666" y="17483"/>
                    <a:pt x="5022" y="17880"/>
                    <a:pt x="5399" y="18299"/>
                  </a:cubicBezTo>
                  <a:cubicBezTo>
                    <a:pt x="6863" y="19847"/>
                    <a:pt x="8663" y="21019"/>
                    <a:pt x="10441" y="22149"/>
                  </a:cubicBezTo>
                  <a:cubicBezTo>
                    <a:pt x="11362" y="22714"/>
                    <a:pt x="12303" y="23237"/>
                    <a:pt x="13245" y="23739"/>
                  </a:cubicBezTo>
                  <a:cubicBezTo>
                    <a:pt x="14166" y="24220"/>
                    <a:pt x="15107" y="24492"/>
                    <a:pt x="16070" y="24848"/>
                  </a:cubicBezTo>
                  <a:cubicBezTo>
                    <a:pt x="17032" y="25204"/>
                    <a:pt x="17869" y="25580"/>
                    <a:pt x="18936" y="25622"/>
                  </a:cubicBezTo>
                  <a:cubicBezTo>
                    <a:pt x="19334" y="25643"/>
                    <a:pt x="19940" y="25685"/>
                    <a:pt x="20296" y="25831"/>
                  </a:cubicBezTo>
                  <a:cubicBezTo>
                    <a:pt x="20547" y="25936"/>
                    <a:pt x="20777" y="26020"/>
                    <a:pt x="21008" y="26061"/>
                  </a:cubicBezTo>
                  <a:cubicBezTo>
                    <a:pt x="21008" y="26103"/>
                    <a:pt x="21008" y="26124"/>
                    <a:pt x="20987" y="26124"/>
                  </a:cubicBezTo>
                  <a:cubicBezTo>
                    <a:pt x="20819" y="26752"/>
                    <a:pt x="20694" y="27380"/>
                    <a:pt x="20568" y="27986"/>
                  </a:cubicBezTo>
                  <a:cubicBezTo>
                    <a:pt x="20254" y="29367"/>
                    <a:pt x="20045" y="30748"/>
                    <a:pt x="19752" y="32108"/>
                  </a:cubicBezTo>
                  <a:cubicBezTo>
                    <a:pt x="19187" y="34745"/>
                    <a:pt x="18685" y="37569"/>
                    <a:pt x="19355" y="40248"/>
                  </a:cubicBezTo>
                  <a:cubicBezTo>
                    <a:pt x="19402" y="40437"/>
                    <a:pt x="19583" y="40526"/>
                    <a:pt x="19758" y="40526"/>
                  </a:cubicBezTo>
                  <a:cubicBezTo>
                    <a:pt x="19892" y="40526"/>
                    <a:pt x="20023" y="40473"/>
                    <a:pt x="20087" y="40373"/>
                  </a:cubicBezTo>
                  <a:lnTo>
                    <a:pt x="20484" y="40373"/>
                  </a:lnTo>
                  <a:cubicBezTo>
                    <a:pt x="20338" y="40666"/>
                    <a:pt x="20192" y="40959"/>
                    <a:pt x="20087" y="41273"/>
                  </a:cubicBezTo>
                  <a:cubicBezTo>
                    <a:pt x="19919" y="41754"/>
                    <a:pt x="19919" y="42340"/>
                    <a:pt x="19710" y="42800"/>
                  </a:cubicBezTo>
                  <a:cubicBezTo>
                    <a:pt x="19543" y="43156"/>
                    <a:pt x="19396" y="43700"/>
                    <a:pt x="19334" y="44056"/>
                  </a:cubicBezTo>
                  <a:cubicBezTo>
                    <a:pt x="19292" y="44579"/>
                    <a:pt x="18999" y="45060"/>
                    <a:pt x="18978" y="45583"/>
                  </a:cubicBezTo>
                  <a:cubicBezTo>
                    <a:pt x="18936" y="45772"/>
                    <a:pt x="19103" y="45939"/>
                    <a:pt x="19292" y="46002"/>
                  </a:cubicBezTo>
                  <a:cubicBezTo>
                    <a:pt x="19555" y="46069"/>
                    <a:pt x="19819" y="46091"/>
                    <a:pt x="20083" y="46091"/>
                  </a:cubicBezTo>
                  <a:cubicBezTo>
                    <a:pt x="20551" y="46091"/>
                    <a:pt x="21020" y="46023"/>
                    <a:pt x="21489" y="46023"/>
                  </a:cubicBezTo>
                  <a:cubicBezTo>
                    <a:pt x="22137" y="46023"/>
                    <a:pt x="22786" y="46085"/>
                    <a:pt x="23435" y="46127"/>
                  </a:cubicBezTo>
                  <a:cubicBezTo>
                    <a:pt x="23435" y="47906"/>
                    <a:pt x="23414" y="49684"/>
                    <a:pt x="23539" y="51463"/>
                  </a:cubicBezTo>
                  <a:cubicBezTo>
                    <a:pt x="23602" y="52321"/>
                    <a:pt x="23623" y="53199"/>
                    <a:pt x="23728" y="54057"/>
                  </a:cubicBezTo>
                  <a:cubicBezTo>
                    <a:pt x="23811" y="54664"/>
                    <a:pt x="23832" y="55396"/>
                    <a:pt x="24021" y="56024"/>
                  </a:cubicBezTo>
                  <a:cubicBezTo>
                    <a:pt x="23761" y="55929"/>
                    <a:pt x="23476" y="55895"/>
                    <a:pt x="23192" y="55895"/>
                  </a:cubicBezTo>
                  <a:cubicBezTo>
                    <a:pt x="23041" y="55895"/>
                    <a:pt x="22890" y="55905"/>
                    <a:pt x="22744" y="55919"/>
                  </a:cubicBezTo>
                  <a:cubicBezTo>
                    <a:pt x="22033" y="55940"/>
                    <a:pt x="21280" y="56129"/>
                    <a:pt x="20610" y="56443"/>
                  </a:cubicBezTo>
                  <a:cubicBezTo>
                    <a:pt x="19857" y="56819"/>
                    <a:pt x="18601" y="57405"/>
                    <a:pt x="18350" y="58284"/>
                  </a:cubicBezTo>
                  <a:cubicBezTo>
                    <a:pt x="18204" y="58702"/>
                    <a:pt x="18392" y="59184"/>
                    <a:pt x="18831" y="59309"/>
                  </a:cubicBezTo>
                  <a:cubicBezTo>
                    <a:pt x="18976" y="59350"/>
                    <a:pt x="19121" y="59367"/>
                    <a:pt x="19266" y="59367"/>
                  </a:cubicBezTo>
                  <a:cubicBezTo>
                    <a:pt x="19795" y="59367"/>
                    <a:pt x="20322" y="59138"/>
                    <a:pt x="20798" y="58974"/>
                  </a:cubicBezTo>
                  <a:cubicBezTo>
                    <a:pt x="21656" y="58660"/>
                    <a:pt x="22556" y="58430"/>
                    <a:pt x="23414" y="58075"/>
                  </a:cubicBezTo>
                  <a:cubicBezTo>
                    <a:pt x="23937" y="57865"/>
                    <a:pt x="24732" y="57405"/>
                    <a:pt x="24648" y="56756"/>
                  </a:cubicBezTo>
                  <a:cubicBezTo>
                    <a:pt x="24648" y="56715"/>
                    <a:pt x="24648" y="56715"/>
                    <a:pt x="24627" y="56694"/>
                  </a:cubicBezTo>
                  <a:cubicBezTo>
                    <a:pt x="24669" y="56673"/>
                    <a:pt x="24732" y="56610"/>
                    <a:pt x="24753" y="56547"/>
                  </a:cubicBezTo>
                  <a:cubicBezTo>
                    <a:pt x="24941" y="55815"/>
                    <a:pt x="24648" y="54936"/>
                    <a:pt x="24565" y="54204"/>
                  </a:cubicBezTo>
                  <a:cubicBezTo>
                    <a:pt x="24439" y="53304"/>
                    <a:pt x="24418" y="52383"/>
                    <a:pt x="24334" y="51463"/>
                  </a:cubicBezTo>
                  <a:cubicBezTo>
                    <a:pt x="24167" y="49705"/>
                    <a:pt x="24167" y="47968"/>
                    <a:pt x="24167" y="46190"/>
                  </a:cubicBezTo>
                  <a:cubicBezTo>
                    <a:pt x="24313" y="46190"/>
                    <a:pt x="24439" y="46211"/>
                    <a:pt x="24544" y="46211"/>
                  </a:cubicBezTo>
                  <a:cubicBezTo>
                    <a:pt x="25138" y="46247"/>
                    <a:pt x="25732" y="46265"/>
                    <a:pt x="26325" y="46265"/>
                  </a:cubicBezTo>
                  <a:cubicBezTo>
                    <a:pt x="27822" y="46265"/>
                    <a:pt x="29316" y="46146"/>
                    <a:pt x="30800" y="45876"/>
                  </a:cubicBezTo>
                  <a:cubicBezTo>
                    <a:pt x="31783" y="45688"/>
                    <a:pt x="32620" y="45269"/>
                    <a:pt x="33478" y="44746"/>
                  </a:cubicBezTo>
                  <a:cubicBezTo>
                    <a:pt x="34252" y="44307"/>
                    <a:pt x="35005" y="43888"/>
                    <a:pt x="35759" y="43428"/>
                  </a:cubicBezTo>
                  <a:cubicBezTo>
                    <a:pt x="35759" y="43470"/>
                    <a:pt x="35780" y="43470"/>
                    <a:pt x="35780" y="43491"/>
                  </a:cubicBezTo>
                  <a:cubicBezTo>
                    <a:pt x="36449" y="44160"/>
                    <a:pt x="37014" y="44872"/>
                    <a:pt x="37705" y="45520"/>
                  </a:cubicBezTo>
                  <a:cubicBezTo>
                    <a:pt x="38458" y="46253"/>
                    <a:pt x="39232" y="46943"/>
                    <a:pt x="40048" y="47613"/>
                  </a:cubicBezTo>
                  <a:cubicBezTo>
                    <a:pt x="40864" y="48303"/>
                    <a:pt x="41617" y="49057"/>
                    <a:pt x="42412" y="49768"/>
                  </a:cubicBezTo>
                  <a:cubicBezTo>
                    <a:pt x="43040" y="50333"/>
                    <a:pt x="43814" y="50793"/>
                    <a:pt x="44233" y="51546"/>
                  </a:cubicBezTo>
                  <a:cubicBezTo>
                    <a:pt x="44308" y="51690"/>
                    <a:pt x="44422" y="51749"/>
                    <a:pt x="44539" y="51749"/>
                  </a:cubicBezTo>
                  <a:cubicBezTo>
                    <a:pt x="44745" y="51749"/>
                    <a:pt x="44959" y="51564"/>
                    <a:pt x="44986" y="51337"/>
                  </a:cubicBezTo>
                  <a:cubicBezTo>
                    <a:pt x="45028" y="51149"/>
                    <a:pt x="45028" y="51002"/>
                    <a:pt x="45028" y="50814"/>
                  </a:cubicBezTo>
                  <a:cubicBezTo>
                    <a:pt x="45073" y="50905"/>
                    <a:pt x="45162" y="50973"/>
                    <a:pt x="45263" y="50973"/>
                  </a:cubicBezTo>
                  <a:cubicBezTo>
                    <a:pt x="45302" y="50973"/>
                    <a:pt x="45343" y="50963"/>
                    <a:pt x="45384" y="50940"/>
                  </a:cubicBezTo>
                  <a:cubicBezTo>
                    <a:pt x="46513" y="50542"/>
                    <a:pt x="47036" y="49140"/>
                    <a:pt x="47183" y="48031"/>
                  </a:cubicBezTo>
                  <a:cubicBezTo>
                    <a:pt x="47288" y="47278"/>
                    <a:pt x="47371" y="46211"/>
                    <a:pt x="46764" y="45625"/>
                  </a:cubicBezTo>
                  <a:cubicBezTo>
                    <a:pt x="46584" y="45454"/>
                    <a:pt x="46390" y="45383"/>
                    <a:pt x="46192" y="45383"/>
                  </a:cubicBezTo>
                  <a:cubicBezTo>
                    <a:pt x="45470" y="45383"/>
                    <a:pt x="44705" y="46330"/>
                    <a:pt x="44442" y="46839"/>
                  </a:cubicBezTo>
                  <a:cubicBezTo>
                    <a:pt x="44191" y="47383"/>
                    <a:pt x="44044" y="48010"/>
                    <a:pt x="44023" y="48617"/>
                  </a:cubicBezTo>
                  <a:cubicBezTo>
                    <a:pt x="44003" y="49140"/>
                    <a:pt x="44107" y="49663"/>
                    <a:pt x="44149" y="50186"/>
                  </a:cubicBezTo>
                  <a:cubicBezTo>
                    <a:pt x="43877" y="49914"/>
                    <a:pt x="43584" y="49705"/>
                    <a:pt x="43270" y="49454"/>
                  </a:cubicBezTo>
                  <a:cubicBezTo>
                    <a:pt x="42454" y="48764"/>
                    <a:pt x="41701" y="48031"/>
                    <a:pt x="40906" y="47341"/>
                  </a:cubicBezTo>
                  <a:cubicBezTo>
                    <a:pt x="40132" y="46629"/>
                    <a:pt x="39316" y="45981"/>
                    <a:pt x="38542" y="45269"/>
                  </a:cubicBezTo>
                  <a:cubicBezTo>
                    <a:pt x="37767" y="44558"/>
                    <a:pt x="37119" y="43784"/>
                    <a:pt x="36386" y="43051"/>
                  </a:cubicBezTo>
                  <a:cubicBezTo>
                    <a:pt x="36993" y="42675"/>
                    <a:pt x="37537" y="42319"/>
                    <a:pt x="38018" y="41712"/>
                  </a:cubicBezTo>
                  <a:cubicBezTo>
                    <a:pt x="38144" y="41524"/>
                    <a:pt x="38437" y="41398"/>
                    <a:pt x="38583" y="41231"/>
                  </a:cubicBezTo>
                  <a:cubicBezTo>
                    <a:pt x="38751" y="41085"/>
                    <a:pt x="38855" y="40896"/>
                    <a:pt x="38897" y="40708"/>
                  </a:cubicBezTo>
                  <a:cubicBezTo>
                    <a:pt x="39274" y="40394"/>
                    <a:pt x="39588" y="40038"/>
                    <a:pt x="40006" y="39808"/>
                  </a:cubicBezTo>
                  <a:cubicBezTo>
                    <a:pt x="40236" y="39662"/>
                    <a:pt x="40341" y="39243"/>
                    <a:pt x="40111" y="39076"/>
                  </a:cubicBezTo>
                  <a:cubicBezTo>
                    <a:pt x="39839" y="38867"/>
                    <a:pt x="39588" y="38720"/>
                    <a:pt x="39378" y="38448"/>
                  </a:cubicBezTo>
                  <a:cubicBezTo>
                    <a:pt x="39169" y="38176"/>
                    <a:pt x="38897" y="37988"/>
                    <a:pt x="38688" y="37716"/>
                  </a:cubicBezTo>
                  <a:cubicBezTo>
                    <a:pt x="38479" y="37423"/>
                    <a:pt x="38290" y="37109"/>
                    <a:pt x="38018" y="36879"/>
                  </a:cubicBezTo>
                  <a:cubicBezTo>
                    <a:pt x="37746" y="36628"/>
                    <a:pt x="37453" y="36419"/>
                    <a:pt x="37307" y="36147"/>
                  </a:cubicBezTo>
                  <a:cubicBezTo>
                    <a:pt x="37663" y="35728"/>
                    <a:pt x="37830" y="34933"/>
                    <a:pt x="37516" y="34494"/>
                  </a:cubicBezTo>
                  <a:cubicBezTo>
                    <a:pt x="37443" y="34384"/>
                    <a:pt x="37341" y="34331"/>
                    <a:pt x="37236" y="34331"/>
                  </a:cubicBezTo>
                  <a:cubicBezTo>
                    <a:pt x="37161" y="34331"/>
                    <a:pt x="37084" y="34358"/>
                    <a:pt x="37014" y="34410"/>
                  </a:cubicBezTo>
                  <a:cubicBezTo>
                    <a:pt x="36909" y="33678"/>
                    <a:pt x="36575" y="32945"/>
                    <a:pt x="36177" y="32339"/>
                  </a:cubicBezTo>
                  <a:cubicBezTo>
                    <a:pt x="35570" y="31397"/>
                    <a:pt x="35110" y="30351"/>
                    <a:pt x="34524" y="29388"/>
                  </a:cubicBezTo>
                  <a:cubicBezTo>
                    <a:pt x="33959" y="28447"/>
                    <a:pt x="33373" y="27484"/>
                    <a:pt x="32808" y="26543"/>
                  </a:cubicBezTo>
                  <a:cubicBezTo>
                    <a:pt x="32536" y="26124"/>
                    <a:pt x="32285" y="25706"/>
                    <a:pt x="31971" y="25329"/>
                  </a:cubicBezTo>
                  <a:cubicBezTo>
                    <a:pt x="31804" y="25162"/>
                    <a:pt x="31679" y="24953"/>
                    <a:pt x="31553" y="24764"/>
                  </a:cubicBezTo>
                  <a:cubicBezTo>
                    <a:pt x="31587" y="24760"/>
                    <a:pt x="31621" y="24758"/>
                    <a:pt x="31655" y="24758"/>
                  </a:cubicBezTo>
                  <a:cubicBezTo>
                    <a:pt x="32098" y="24758"/>
                    <a:pt x="32630" y="25104"/>
                    <a:pt x="33018" y="25162"/>
                  </a:cubicBezTo>
                  <a:cubicBezTo>
                    <a:pt x="33237" y="25180"/>
                    <a:pt x="33456" y="25189"/>
                    <a:pt x="33673" y="25189"/>
                  </a:cubicBezTo>
                  <a:cubicBezTo>
                    <a:pt x="34221" y="25189"/>
                    <a:pt x="34765" y="25129"/>
                    <a:pt x="35319" y="24994"/>
                  </a:cubicBezTo>
                  <a:cubicBezTo>
                    <a:pt x="36826" y="24681"/>
                    <a:pt x="38311" y="23906"/>
                    <a:pt x="39692" y="23195"/>
                  </a:cubicBezTo>
                  <a:cubicBezTo>
                    <a:pt x="41094" y="22442"/>
                    <a:pt x="42371" y="21458"/>
                    <a:pt x="43626" y="20454"/>
                  </a:cubicBezTo>
                  <a:cubicBezTo>
                    <a:pt x="44254" y="19952"/>
                    <a:pt x="44881" y="19429"/>
                    <a:pt x="45509" y="18885"/>
                  </a:cubicBezTo>
                  <a:cubicBezTo>
                    <a:pt x="45969" y="18508"/>
                    <a:pt x="46451" y="18194"/>
                    <a:pt x="46848" y="17776"/>
                  </a:cubicBezTo>
                  <a:cubicBezTo>
                    <a:pt x="46911" y="17823"/>
                    <a:pt x="46985" y="17846"/>
                    <a:pt x="47063" y="17846"/>
                  </a:cubicBezTo>
                  <a:cubicBezTo>
                    <a:pt x="47089" y="17846"/>
                    <a:pt x="47115" y="17844"/>
                    <a:pt x="47141" y="17838"/>
                  </a:cubicBezTo>
                  <a:cubicBezTo>
                    <a:pt x="47434" y="17776"/>
                    <a:pt x="47581" y="17546"/>
                    <a:pt x="47685" y="17274"/>
                  </a:cubicBezTo>
                  <a:cubicBezTo>
                    <a:pt x="48689" y="17148"/>
                    <a:pt x="49757" y="16416"/>
                    <a:pt x="50091" y="15558"/>
                  </a:cubicBezTo>
                  <a:cubicBezTo>
                    <a:pt x="50179" y="15400"/>
                    <a:pt x="49988" y="15198"/>
                    <a:pt x="49800" y="15198"/>
                  </a:cubicBezTo>
                  <a:cubicBezTo>
                    <a:pt x="49764" y="15198"/>
                    <a:pt x="49728" y="15206"/>
                    <a:pt x="49694" y="15223"/>
                  </a:cubicBezTo>
                  <a:cubicBezTo>
                    <a:pt x="49045" y="15453"/>
                    <a:pt x="48585" y="15997"/>
                    <a:pt x="47957" y="16290"/>
                  </a:cubicBezTo>
                  <a:cubicBezTo>
                    <a:pt x="48104" y="15579"/>
                    <a:pt x="48271" y="14909"/>
                    <a:pt x="48229" y="14177"/>
                  </a:cubicBezTo>
                  <a:cubicBezTo>
                    <a:pt x="48229" y="13957"/>
                    <a:pt x="48072" y="13847"/>
                    <a:pt x="47913" y="13847"/>
                  </a:cubicBezTo>
                  <a:cubicBezTo>
                    <a:pt x="47753" y="13847"/>
                    <a:pt x="47591" y="13957"/>
                    <a:pt x="47581" y="14177"/>
                  </a:cubicBezTo>
                  <a:cubicBezTo>
                    <a:pt x="47539" y="14867"/>
                    <a:pt x="47350" y="15558"/>
                    <a:pt x="47141" y="16206"/>
                  </a:cubicBezTo>
                  <a:cubicBezTo>
                    <a:pt x="47099" y="16269"/>
                    <a:pt x="47099" y="16311"/>
                    <a:pt x="47078" y="16395"/>
                  </a:cubicBezTo>
                  <a:cubicBezTo>
                    <a:pt x="46660" y="16227"/>
                    <a:pt x="46513" y="15683"/>
                    <a:pt x="46492" y="15223"/>
                  </a:cubicBezTo>
                  <a:cubicBezTo>
                    <a:pt x="46472" y="14930"/>
                    <a:pt x="46241" y="14784"/>
                    <a:pt x="46019" y="14784"/>
                  </a:cubicBezTo>
                  <a:cubicBezTo>
                    <a:pt x="45797" y="14784"/>
                    <a:pt x="45582" y="14930"/>
                    <a:pt x="45593" y="15223"/>
                  </a:cubicBezTo>
                  <a:cubicBezTo>
                    <a:pt x="45593" y="16081"/>
                    <a:pt x="45907" y="16876"/>
                    <a:pt x="46660" y="17232"/>
                  </a:cubicBezTo>
                  <a:cubicBezTo>
                    <a:pt x="46137" y="17546"/>
                    <a:pt x="45656" y="17776"/>
                    <a:pt x="45153" y="18152"/>
                  </a:cubicBezTo>
                  <a:cubicBezTo>
                    <a:pt x="44526" y="18613"/>
                    <a:pt x="43940" y="19136"/>
                    <a:pt x="43354" y="19617"/>
                  </a:cubicBezTo>
                  <a:cubicBezTo>
                    <a:pt x="42036" y="20663"/>
                    <a:pt x="40676" y="21647"/>
                    <a:pt x="39211" y="22442"/>
                  </a:cubicBezTo>
                  <a:cubicBezTo>
                    <a:pt x="37809" y="23216"/>
                    <a:pt x="36261" y="23906"/>
                    <a:pt x="34671" y="24241"/>
                  </a:cubicBezTo>
                  <a:cubicBezTo>
                    <a:pt x="34315" y="24314"/>
                    <a:pt x="33959" y="24351"/>
                    <a:pt x="33609" y="24351"/>
                  </a:cubicBezTo>
                  <a:cubicBezTo>
                    <a:pt x="33258" y="24351"/>
                    <a:pt x="32913" y="24314"/>
                    <a:pt x="32578" y="24241"/>
                  </a:cubicBezTo>
                  <a:cubicBezTo>
                    <a:pt x="33541" y="23781"/>
                    <a:pt x="34482" y="23237"/>
                    <a:pt x="35257" y="22609"/>
                  </a:cubicBezTo>
                  <a:cubicBezTo>
                    <a:pt x="36052" y="22023"/>
                    <a:pt x="36763" y="21123"/>
                    <a:pt x="37244" y="20287"/>
                  </a:cubicBezTo>
                  <a:cubicBezTo>
                    <a:pt x="37516" y="19847"/>
                    <a:pt x="37705" y="19366"/>
                    <a:pt x="37914" y="18906"/>
                  </a:cubicBezTo>
                  <a:cubicBezTo>
                    <a:pt x="38123" y="18382"/>
                    <a:pt x="38437" y="17901"/>
                    <a:pt x="38688" y="17399"/>
                  </a:cubicBezTo>
                  <a:cubicBezTo>
                    <a:pt x="39378" y="16123"/>
                    <a:pt x="39588" y="14721"/>
                    <a:pt x="39420" y="13298"/>
                  </a:cubicBezTo>
                  <a:cubicBezTo>
                    <a:pt x="39525" y="13256"/>
                    <a:pt x="39609" y="13152"/>
                    <a:pt x="39609" y="12984"/>
                  </a:cubicBezTo>
                  <a:cubicBezTo>
                    <a:pt x="39609" y="12545"/>
                    <a:pt x="39420" y="12147"/>
                    <a:pt x="39169" y="11833"/>
                  </a:cubicBezTo>
                  <a:cubicBezTo>
                    <a:pt x="39086" y="11540"/>
                    <a:pt x="39002" y="11289"/>
                    <a:pt x="38897" y="10996"/>
                  </a:cubicBezTo>
                  <a:lnTo>
                    <a:pt x="38814" y="10766"/>
                  </a:lnTo>
                  <a:lnTo>
                    <a:pt x="38814" y="10766"/>
                  </a:lnTo>
                  <a:cubicBezTo>
                    <a:pt x="39839" y="11331"/>
                    <a:pt x="40948" y="11792"/>
                    <a:pt x="42036" y="12043"/>
                  </a:cubicBezTo>
                  <a:cubicBezTo>
                    <a:pt x="42935" y="12252"/>
                    <a:pt x="43835" y="12440"/>
                    <a:pt x="44756" y="12482"/>
                  </a:cubicBezTo>
                  <a:cubicBezTo>
                    <a:pt x="44965" y="12503"/>
                    <a:pt x="45200" y="12522"/>
                    <a:pt x="45439" y="12522"/>
                  </a:cubicBezTo>
                  <a:cubicBezTo>
                    <a:pt x="45918" y="12522"/>
                    <a:pt x="46416" y="12447"/>
                    <a:pt x="46764" y="12168"/>
                  </a:cubicBezTo>
                  <a:cubicBezTo>
                    <a:pt x="47664" y="11499"/>
                    <a:pt x="46492" y="10683"/>
                    <a:pt x="45886" y="10390"/>
                  </a:cubicBezTo>
                  <a:cubicBezTo>
                    <a:pt x="45363" y="10139"/>
                    <a:pt x="44840" y="9867"/>
                    <a:pt x="44337" y="9616"/>
                  </a:cubicBezTo>
                  <a:cubicBezTo>
                    <a:pt x="44254" y="9595"/>
                    <a:pt x="44191" y="9532"/>
                    <a:pt x="44128" y="9511"/>
                  </a:cubicBezTo>
                  <a:lnTo>
                    <a:pt x="44442" y="9511"/>
                  </a:lnTo>
                  <a:cubicBezTo>
                    <a:pt x="45174" y="9490"/>
                    <a:pt x="46346" y="9448"/>
                    <a:pt x="46430" y="8507"/>
                  </a:cubicBezTo>
                  <a:cubicBezTo>
                    <a:pt x="46492" y="7983"/>
                    <a:pt x="45969" y="7628"/>
                    <a:pt x="45572" y="7439"/>
                  </a:cubicBezTo>
                  <a:cubicBezTo>
                    <a:pt x="45363" y="7335"/>
                    <a:pt x="45132" y="7251"/>
                    <a:pt x="44860" y="7209"/>
                  </a:cubicBezTo>
                  <a:cubicBezTo>
                    <a:pt x="44463" y="7126"/>
                    <a:pt x="44086" y="6979"/>
                    <a:pt x="43668" y="6895"/>
                  </a:cubicBezTo>
                  <a:cubicBezTo>
                    <a:pt x="43207" y="6812"/>
                    <a:pt x="42768" y="6770"/>
                    <a:pt x="42350" y="6728"/>
                  </a:cubicBezTo>
                  <a:cubicBezTo>
                    <a:pt x="42538" y="6665"/>
                    <a:pt x="42726" y="6519"/>
                    <a:pt x="42935" y="6414"/>
                  </a:cubicBezTo>
                  <a:cubicBezTo>
                    <a:pt x="43605" y="6058"/>
                    <a:pt x="44316" y="5766"/>
                    <a:pt x="44986" y="5410"/>
                  </a:cubicBezTo>
                  <a:cubicBezTo>
                    <a:pt x="45467" y="5138"/>
                    <a:pt x="45907" y="4803"/>
                    <a:pt x="46116" y="4301"/>
                  </a:cubicBezTo>
                  <a:cubicBezTo>
                    <a:pt x="46346" y="3757"/>
                    <a:pt x="45823" y="3317"/>
                    <a:pt x="45363" y="3150"/>
                  </a:cubicBezTo>
                  <a:cubicBezTo>
                    <a:pt x="45083" y="3070"/>
                    <a:pt x="44779" y="3043"/>
                    <a:pt x="44474" y="3043"/>
                  </a:cubicBezTo>
                  <a:cubicBezTo>
                    <a:pt x="44141" y="3043"/>
                    <a:pt x="43806" y="3075"/>
                    <a:pt x="43500" y="3108"/>
                  </a:cubicBezTo>
                  <a:cubicBezTo>
                    <a:pt x="42580" y="3150"/>
                    <a:pt x="41701" y="3317"/>
                    <a:pt x="40843" y="3631"/>
                  </a:cubicBezTo>
                  <a:cubicBezTo>
                    <a:pt x="39274" y="4196"/>
                    <a:pt x="37705" y="5075"/>
                    <a:pt x="36805" y="6498"/>
                  </a:cubicBezTo>
                  <a:cubicBezTo>
                    <a:pt x="36604" y="6828"/>
                    <a:pt x="36886" y="7129"/>
                    <a:pt x="37171" y="7129"/>
                  </a:cubicBezTo>
                  <a:cubicBezTo>
                    <a:pt x="37301" y="7129"/>
                    <a:pt x="37431" y="7067"/>
                    <a:pt x="37516" y="6916"/>
                  </a:cubicBezTo>
                  <a:cubicBezTo>
                    <a:pt x="38270" y="5703"/>
                    <a:pt x="39588" y="5033"/>
                    <a:pt x="40864" y="4489"/>
                  </a:cubicBezTo>
                  <a:cubicBezTo>
                    <a:pt x="41850" y="4074"/>
                    <a:pt x="42992" y="3902"/>
                    <a:pt x="44092" y="3902"/>
                  </a:cubicBezTo>
                  <a:cubicBezTo>
                    <a:pt x="44323" y="3902"/>
                    <a:pt x="44552" y="3910"/>
                    <a:pt x="44777" y="3924"/>
                  </a:cubicBezTo>
                  <a:cubicBezTo>
                    <a:pt x="44860" y="3924"/>
                    <a:pt x="45258" y="3945"/>
                    <a:pt x="45279" y="4029"/>
                  </a:cubicBezTo>
                  <a:cubicBezTo>
                    <a:pt x="45342" y="4134"/>
                    <a:pt x="44923" y="4385"/>
                    <a:pt x="44860" y="4447"/>
                  </a:cubicBezTo>
                  <a:cubicBezTo>
                    <a:pt x="44442" y="4698"/>
                    <a:pt x="44003" y="4866"/>
                    <a:pt x="43563" y="5075"/>
                  </a:cubicBezTo>
                  <a:cubicBezTo>
                    <a:pt x="42977" y="5347"/>
                    <a:pt x="42266" y="5870"/>
                    <a:pt x="41638" y="5912"/>
                  </a:cubicBezTo>
                  <a:cubicBezTo>
                    <a:pt x="41052" y="5933"/>
                    <a:pt x="40487" y="6142"/>
                    <a:pt x="40027" y="6498"/>
                  </a:cubicBezTo>
                  <a:cubicBezTo>
                    <a:pt x="39860" y="6644"/>
                    <a:pt x="39839" y="6875"/>
                    <a:pt x="39860" y="7063"/>
                  </a:cubicBezTo>
                  <a:cubicBezTo>
                    <a:pt x="40048" y="7858"/>
                    <a:pt x="41596" y="7795"/>
                    <a:pt x="42203" y="7837"/>
                  </a:cubicBezTo>
                  <a:cubicBezTo>
                    <a:pt x="43166" y="7942"/>
                    <a:pt x="44149" y="8067"/>
                    <a:pt x="44986" y="8444"/>
                  </a:cubicBezTo>
                  <a:cubicBezTo>
                    <a:pt x="44630" y="8507"/>
                    <a:pt x="44233" y="8548"/>
                    <a:pt x="43877" y="8548"/>
                  </a:cubicBezTo>
                  <a:cubicBezTo>
                    <a:pt x="43505" y="8548"/>
                    <a:pt x="43060" y="8490"/>
                    <a:pt x="42632" y="8490"/>
                  </a:cubicBezTo>
                  <a:cubicBezTo>
                    <a:pt x="42338" y="8490"/>
                    <a:pt x="42053" y="8517"/>
                    <a:pt x="41806" y="8611"/>
                  </a:cubicBezTo>
                  <a:cubicBezTo>
                    <a:pt x="41513" y="8716"/>
                    <a:pt x="41303" y="9071"/>
                    <a:pt x="41492" y="9385"/>
                  </a:cubicBezTo>
                  <a:cubicBezTo>
                    <a:pt x="41743" y="9741"/>
                    <a:pt x="42099" y="9867"/>
                    <a:pt x="42517" y="9971"/>
                  </a:cubicBezTo>
                  <a:cubicBezTo>
                    <a:pt x="43166" y="10139"/>
                    <a:pt x="43731" y="10494"/>
                    <a:pt x="44337" y="10808"/>
                  </a:cubicBezTo>
                  <a:cubicBezTo>
                    <a:pt x="44714" y="10996"/>
                    <a:pt x="45070" y="11164"/>
                    <a:pt x="45446" y="11331"/>
                  </a:cubicBezTo>
                  <a:cubicBezTo>
                    <a:pt x="45572" y="11415"/>
                    <a:pt x="45718" y="11478"/>
                    <a:pt x="45865" y="11540"/>
                  </a:cubicBezTo>
                  <a:cubicBezTo>
                    <a:pt x="45802" y="11554"/>
                    <a:pt x="45737" y="11559"/>
                    <a:pt x="45675" y="11559"/>
                  </a:cubicBezTo>
                  <a:cubicBezTo>
                    <a:pt x="45551" y="11559"/>
                    <a:pt x="45439" y="11540"/>
                    <a:pt x="45384" y="11540"/>
                  </a:cubicBezTo>
                  <a:cubicBezTo>
                    <a:pt x="44986" y="11540"/>
                    <a:pt x="44609" y="11520"/>
                    <a:pt x="44233" y="11436"/>
                  </a:cubicBezTo>
                  <a:cubicBezTo>
                    <a:pt x="43459" y="11310"/>
                    <a:pt x="42663" y="11122"/>
                    <a:pt x="41910" y="10871"/>
                  </a:cubicBezTo>
                  <a:cubicBezTo>
                    <a:pt x="40655" y="10432"/>
                    <a:pt x="39420" y="9867"/>
                    <a:pt x="38228" y="9281"/>
                  </a:cubicBezTo>
                  <a:cubicBezTo>
                    <a:pt x="38060" y="8883"/>
                    <a:pt x="37872" y="8507"/>
                    <a:pt x="37725" y="8151"/>
                  </a:cubicBezTo>
                  <a:cubicBezTo>
                    <a:pt x="37516" y="7711"/>
                    <a:pt x="37077" y="7398"/>
                    <a:pt x="36826" y="6979"/>
                  </a:cubicBezTo>
                  <a:cubicBezTo>
                    <a:pt x="36554" y="6498"/>
                    <a:pt x="36282" y="6058"/>
                    <a:pt x="35926" y="5640"/>
                  </a:cubicBezTo>
                  <a:cubicBezTo>
                    <a:pt x="35821" y="5535"/>
                    <a:pt x="35717" y="5473"/>
                    <a:pt x="35612" y="5473"/>
                  </a:cubicBezTo>
                  <a:cubicBezTo>
                    <a:pt x="34880" y="4573"/>
                    <a:pt x="33792" y="3799"/>
                    <a:pt x="32829" y="3338"/>
                  </a:cubicBezTo>
                  <a:cubicBezTo>
                    <a:pt x="31114" y="2439"/>
                    <a:pt x="29293" y="1811"/>
                    <a:pt x="27368" y="1644"/>
                  </a:cubicBezTo>
                  <a:cubicBezTo>
                    <a:pt x="26723" y="1582"/>
                    <a:pt x="26065" y="1554"/>
                    <a:pt x="25402" y="1554"/>
                  </a:cubicBezTo>
                  <a:cubicBezTo>
                    <a:pt x="24024" y="1554"/>
                    <a:pt x="22629" y="1676"/>
                    <a:pt x="21300" y="1874"/>
                  </a:cubicBezTo>
                  <a:cubicBezTo>
                    <a:pt x="20233" y="2020"/>
                    <a:pt x="19229" y="2334"/>
                    <a:pt x="18246" y="2711"/>
                  </a:cubicBezTo>
                  <a:cubicBezTo>
                    <a:pt x="17890" y="2836"/>
                    <a:pt x="17555" y="3004"/>
                    <a:pt x="17220" y="3150"/>
                  </a:cubicBezTo>
                  <a:cubicBezTo>
                    <a:pt x="16823" y="3338"/>
                    <a:pt x="16572" y="3778"/>
                    <a:pt x="16111" y="3862"/>
                  </a:cubicBezTo>
                  <a:cubicBezTo>
                    <a:pt x="16049" y="3862"/>
                    <a:pt x="15986" y="3945"/>
                    <a:pt x="15986" y="4008"/>
                  </a:cubicBezTo>
                  <a:cubicBezTo>
                    <a:pt x="16007" y="4259"/>
                    <a:pt x="16090" y="4322"/>
                    <a:pt x="16321" y="4322"/>
                  </a:cubicBezTo>
                  <a:cubicBezTo>
                    <a:pt x="16467" y="4322"/>
                    <a:pt x="16488" y="4196"/>
                    <a:pt x="16467" y="4113"/>
                  </a:cubicBezTo>
                  <a:cubicBezTo>
                    <a:pt x="16906" y="3966"/>
                    <a:pt x="17262" y="3631"/>
                    <a:pt x="17723" y="3464"/>
                  </a:cubicBezTo>
                  <a:cubicBezTo>
                    <a:pt x="18601" y="3171"/>
                    <a:pt x="19459" y="2857"/>
                    <a:pt x="20380" y="2690"/>
                  </a:cubicBezTo>
                  <a:cubicBezTo>
                    <a:pt x="22014" y="2366"/>
                    <a:pt x="23731" y="2306"/>
                    <a:pt x="25407" y="2306"/>
                  </a:cubicBezTo>
                  <a:cubicBezTo>
                    <a:pt x="25791" y="2306"/>
                    <a:pt x="26174" y="2309"/>
                    <a:pt x="26552" y="2313"/>
                  </a:cubicBezTo>
                  <a:cubicBezTo>
                    <a:pt x="27933" y="2334"/>
                    <a:pt x="29293" y="2648"/>
                    <a:pt x="30611" y="3129"/>
                  </a:cubicBezTo>
                  <a:cubicBezTo>
                    <a:pt x="30549" y="3213"/>
                    <a:pt x="30549" y="3276"/>
                    <a:pt x="30591" y="3422"/>
                  </a:cubicBezTo>
                  <a:cubicBezTo>
                    <a:pt x="30904" y="4426"/>
                    <a:pt x="31176" y="5473"/>
                    <a:pt x="31386" y="6561"/>
                  </a:cubicBezTo>
                  <a:cubicBezTo>
                    <a:pt x="31532" y="7126"/>
                    <a:pt x="31595" y="7732"/>
                    <a:pt x="31658" y="8297"/>
                  </a:cubicBezTo>
                  <a:lnTo>
                    <a:pt x="31658" y="8402"/>
                  </a:lnTo>
                  <a:cubicBezTo>
                    <a:pt x="30632" y="8193"/>
                    <a:pt x="29565" y="8046"/>
                    <a:pt x="28519" y="7942"/>
                  </a:cubicBezTo>
                  <a:cubicBezTo>
                    <a:pt x="28540" y="7774"/>
                    <a:pt x="28561" y="7628"/>
                    <a:pt x="28603" y="7502"/>
                  </a:cubicBezTo>
                  <a:cubicBezTo>
                    <a:pt x="28707" y="7021"/>
                    <a:pt x="28749" y="6519"/>
                    <a:pt x="28749" y="6058"/>
                  </a:cubicBezTo>
                  <a:cubicBezTo>
                    <a:pt x="28749" y="5117"/>
                    <a:pt x="28938" y="3966"/>
                    <a:pt x="28561" y="3066"/>
                  </a:cubicBezTo>
                  <a:cubicBezTo>
                    <a:pt x="28495" y="2902"/>
                    <a:pt x="28352" y="2831"/>
                    <a:pt x="28213" y="2831"/>
                  </a:cubicBezTo>
                  <a:cubicBezTo>
                    <a:pt x="27997" y="2831"/>
                    <a:pt x="27790" y="3001"/>
                    <a:pt x="27891" y="3255"/>
                  </a:cubicBezTo>
                  <a:cubicBezTo>
                    <a:pt x="28226" y="4071"/>
                    <a:pt x="28038" y="5201"/>
                    <a:pt x="28038" y="6058"/>
                  </a:cubicBezTo>
                  <a:cubicBezTo>
                    <a:pt x="28038" y="6561"/>
                    <a:pt x="27975" y="7021"/>
                    <a:pt x="27870" y="7523"/>
                  </a:cubicBezTo>
                  <a:lnTo>
                    <a:pt x="27787" y="7921"/>
                  </a:lnTo>
                  <a:cubicBezTo>
                    <a:pt x="27598" y="7921"/>
                    <a:pt x="27410" y="7900"/>
                    <a:pt x="27243" y="7900"/>
                  </a:cubicBezTo>
                  <a:cubicBezTo>
                    <a:pt x="26776" y="7874"/>
                    <a:pt x="26308" y="7864"/>
                    <a:pt x="25842" y="7864"/>
                  </a:cubicBezTo>
                  <a:cubicBezTo>
                    <a:pt x="24804" y="7864"/>
                    <a:pt x="23769" y="7913"/>
                    <a:pt x="22744" y="7942"/>
                  </a:cubicBezTo>
                  <a:cubicBezTo>
                    <a:pt x="22786" y="7816"/>
                    <a:pt x="22765" y="7691"/>
                    <a:pt x="22681" y="7586"/>
                  </a:cubicBezTo>
                  <a:cubicBezTo>
                    <a:pt x="22702" y="7481"/>
                    <a:pt x="22744" y="7398"/>
                    <a:pt x="22765" y="7293"/>
                  </a:cubicBezTo>
                  <a:cubicBezTo>
                    <a:pt x="22807" y="7063"/>
                    <a:pt x="22912" y="6791"/>
                    <a:pt x="22995" y="6665"/>
                  </a:cubicBezTo>
                  <a:cubicBezTo>
                    <a:pt x="23246" y="6226"/>
                    <a:pt x="23330" y="5556"/>
                    <a:pt x="23560" y="5096"/>
                  </a:cubicBezTo>
                  <a:cubicBezTo>
                    <a:pt x="23832" y="4510"/>
                    <a:pt x="24167" y="3966"/>
                    <a:pt x="24606" y="3527"/>
                  </a:cubicBezTo>
                  <a:cubicBezTo>
                    <a:pt x="24899" y="3234"/>
                    <a:pt x="24623" y="2828"/>
                    <a:pt x="24309" y="2828"/>
                  </a:cubicBezTo>
                  <a:cubicBezTo>
                    <a:pt x="24219" y="2828"/>
                    <a:pt x="24126" y="2861"/>
                    <a:pt x="24041" y="2941"/>
                  </a:cubicBezTo>
                  <a:cubicBezTo>
                    <a:pt x="23539" y="3443"/>
                    <a:pt x="23142" y="4050"/>
                    <a:pt x="22828" y="4678"/>
                  </a:cubicBezTo>
                  <a:cubicBezTo>
                    <a:pt x="22577" y="5201"/>
                    <a:pt x="22472" y="5870"/>
                    <a:pt x="22200" y="6330"/>
                  </a:cubicBezTo>
                  <a:cubicBezTo>
                    <a:pt x="21991" y="6665"/>
                    <a:pt x="21656" y="7502"/>
                    <a:pt x="21844" y="7963"/>
                  </a:cubicBezTo>
                  <a:cubicBezTo>
                    <a:pt x="20526" y="8025"/>
                    <a:pt x="19208" y="8130"/>
                    <a:pt x="17890" y="8276"/>
                  </a:cubicBezTo>
                  <a:cubicBezTo>
                    <a:pt x="17534" y="8318"/>
                    <a:pt x="17179" y="8360"/>
                    <a:pt x="16844" y="8444"/>
                  </a:cubicBezTo>
                  <a:cubicBezTo>
                    <a:pt x="16927" y="7753"/>
                    <a:pt x="17283" y="7084"/>
                    <a:pt x="17597" y="6456"/>
                  </a:cubicBezTo>
                  <a:cubicBezTo>
                    <a:pt x="17806" y="6038"/>
                    <a:pt x="18015" y="5598"/>
                    <a:pt x="18267" y="5180"/>
                  </a:cubicBezTo>
                  <a:cubicBezTo>
                    <a:pt x="18518" y="4698"/>
                    <a:pt x="19020" y="3610"/>
                    <a:pt x="19627" y="3464"/>
                  </a:cubicBezTo>
                  <a:cubicBezTo>
                    <a:pt x="19867" y="3424"/>
                    <a:pt x="19839" y="2980"/>
                    <a:pt x="19578" y="2980"/>
                  </a:cubicBezTo>
                  <a:cubicBezTo>
                    <a:pt x="19567" y="2980"/>
                    <a:pt x="19555" y="2981"/>
                    <a:pt x="19543" y="2983"/>
                  </a:cubicBezTo>
                  <a:cubicBezTo>
                    <a:pt x="18831" y="3045"/>
                    <a:pt x="18329" y="3841"/>
                    <a:pt x="17953" y="4364"/>
                  </a:cubicBezTo>
                  <a:cubicBezTo>
                    <a:pt x="17534" y="4908"/>
                    <a:pt x="17220" y="5514"/>
                    <a:pt x="16865" y="6121"/>
                  </a:cubicBezTo>
                  <a:cubicBezTo>
                    <a:pt x="16634" y="6561"/>
                    <a:pt x="15860" y="7816"/>
                    <a:pt x="15923" y="8590"/>
                  </a:cubicBezTo>
                  <a:cubicBezTo>
                    <a:pt x="15191" y="8758"/>
                    <a:pt x="14500" y="8967"/>
                    <a:pt x="13768" y="9197"/>
                  </a:cubicBezTo>
                  <a:cubicBezTo>
                    <a:pt x="13161" y="9385"/>
                    <a:pt x="12617" y="9595"/>
                    <a:pt x="12031" y="9825"/>
                  </a:cubicBezTo>
                  <a:lnTo>
                    <a:pt x="12199" y="9511"/>
                  </a:lnTo>
                  <a:cubicBezTo>
                    <a:pt x="12366" y="9176"/>
                    <a:pt x="12533" y="8862"/>
                    <a:pt x="12722" y="8527"/>
                  </a:cubicBezTo>
                  <a:cubicBezTo>
                    <a:pt x="12973" y="8318"/>
                    <a:pt x="13245" y="8067"/>
                    <a:pt x="13475" y="7837"/>
                  </a:cubicBezTo>
                  <a:cubicBezTo>
                    <a:pt x="13621" y="7691"/>
                    <a:pt x="13580" y="7481"/>
                    <a:pt x="13454" y="7377"/>
                  </a:cubicBezTo>
                  <a:cubicBezTo>
                    <a:pt x="13475" y="7314"/>
                    <a:pt x="13496" y="7293"/>
                    <a:pt x="13559" y="7230"/>
                  </a:cubicBezTo>
                  <a:cubicBezTo>
                    <a:pt x="14124" y="6540"/>
                    <a:pt x="14835" y="5912"/>
                    <a:pt x="15651" y="5494"/>
                  </a:cubicBezTo>
                  <a:cubicBezTo>
                    <a:pt x="15936" y="5333"/>
                    <a:pt x="15766" y="4930"/>
                    <a:pt x="15490" y="4930"/>
                  </a:cubicBezTo>
                  <a:cubicBezTo>
                    <a:pt x="15442" y="4930"/>
                    <a:pt x="15390" y="4942"/>
                    <a:pt x="15337" y="4970"/>
                  </a:cubicBezTo>
                  <a:cubicBezTo>
                    <a:pt x="14145" y="5556"/>
                    <a:pt x="13098" y="6582"/>
                    <a:pt x="12408" y="7732"/>
                  </a:cubicBezTo>
                  <a:cubicBezTo>
                    <a:pt x="12052" y="7942"/>
                    <a:pt x="11697" y="8151"/>
                    <a:pt x="11362" y="8360"/>
                  </a:cubicBezTo>
                  <a:cubicBezTo>
                    <a:pt x="11320" y="8276"/>
                    <a:pt x="11299" y="8235"/>
                    <a:pt x="11215" y="8172"/>
                  </a:cubicBezTo>
                  <a:cubicBezTo>
                    <a:pt x="10960" y="8041"/>
                    <a:pt x="10670" y="7994"/>
                    <a:pt x="10366" y="7994"/>
                  </a:cubicBezTo>
                  <a:cubicBezTo>
                    <a:pt x="9645" y="7994"/>
                    <a:pt x="8841" y="8259"/>
                    <a:pt x="8223" y="8318"/>
                  </a:cubicBezTo>
                  <a:cubicBezTo>
                    <a:pt x="7705" y="8353"/>
                    <a:pt x="7161" y="8368"/>
                    <a:pt x="6620" y="8368"/>
                  </a:cubicBezTo>
                  <a:cubicBezTo>
                    <a:pt x="6178" y="8368"/>
                    <a:pt x="5738" y="8358"/>
                    <a:pt x="5315" y="8339"/>
                  </a:cubicBezTo>
                  <a:cubicBezTo>
                    <a:pt x="4875" y="8318"/>
                    <a:pt x="4478" y="8214"/>
                    <a:pt x="4080" y="8046"/>
                  </a:cubicBezTo>
                  <a:lnTo>
                    <a:pt x="4143" y="7983"/>
                  </a:lnTo>
                  <a:lnTo>
                    <a:pt x="4373" y="7837"/>
                  </a:lnTo>
                  <a:cubicBezTo>
                    <a:pt x="4624" y="7649"/>
                    <a:pt x="4917" y="7523"/>
                    <a:pt x="5210" y="7419"/>
                  </a:cubicBezTo>
                  <a:cubicBezTo>
                    <a:pt x="6173" y="7042"/>
                    <a:pt x="7240" y="6979"/>
                    <a:pt x="8244" y="6728"/>
                  </a:cubicBezTo>
                  <a:cubicBezTo>
                    <a:pt x="8349" y="6728"/>
                    <a:pt x="8453" y="6770"/>
                    <a:pt x="8558" y="6770"/>
                  </a:cubicBezTo>
                  <a:cubicBezTo>
                    <a:pt x="9050" y="6801"/>
                    <a:pt x="9583" y="6838"/>
                    <a:pt x="10117" y="6838"/>
                  </a:cubicBezTo>
                  <a:cubicBezTo>
                    <a:pt x="10650" y="6838"/>
                    <a:pt x="11184" y="6801"/>
                    <a:pt x="11676" y="6686"/>
                  </a:cubicBezTo>
                  <a:cubicBezTo>
                    <a:pt x="11927" y="6623"/>
                    <a:pt x="11927" y="6184"/>
                    <a:pt x="11676" y="6142"/>
                  </a:cubicBezTo>
                  <a:cubicBezTo>
                    <a:pt x="11397" y="6077"/>
                    <a:pt x="11107" y="6058"/>
                    <a:pt x="10813" y="6058"/>
                  </a:cubicBezTo>
                  <a:cubicBezTo>
                    <a:pt x="10444" y="6058"/>
                    <a:pt x="10070" y="6089"/>
                    <a:pt x="9709" y="6100"/>
                  </a:cubicBezTo>
                  <a:cubicBezTo>
                    <a:pt x="9549" y="6109"/>
                    <a:pt x="9390" y="6113"/>
                    <a:pt x="9233" y="6113"/>
                  </a:cubicBezTo>
                  <a:cubicBezTo>
                    <a:pt x="8588" y="6113"/>
                    <a:pt x="7963" y="6042"/>
                    <a:pt x="7323" y="5891"/>
                  </a:cubicBezTo>
                  <a:cubicBezTo>
                    <a:pt x="6989" y="5828"/>
                    <a:pt x="6654" y="5682"/>
                    <a:pt x="6340" y="5556"/>
                  </a:cubicBezTo>
                  <a:cubicBezTo>
                    <a:pt x="6089" y="5452"/>
                    <a:pt x="5210" y="5033"/>
                    <a:pt x="5775" y="4782"/>
                  </a:cubicBezTo>
                  <a:cubicBezTo>
                    <a:pt x="6277" y="4573"/>
                    <a:pt x="6654" y="4426"/>
                    <a:pt x="7198" y="4406"/>
                  </a:cubicBezTo>
                  <a:cubicBezTo>
                    <a:pt x="7330" y="4399"/>
                    <a:pt x="7461" y="4396"/>
                    <a:pt x="7590" y="4396"/>
                  </a:cubicBezTo>
                  <a:cubicBezTo>
                    <a:pt x="7849" y="4396"/>
                    <a:pt x="8105" y="4406"/>
                    <a:pt x="8370" y="4406"/>
                  </a:cubicBezTo>
                  <a:cubicBezTo>
                    <a:pt x="8642" y="4510"/>
                    <a:pt x="8872" y="4594"/>
                    <a:pt x="9123" y="4678"/>
                  </a:cubicBezTo>
                  <a:cubicBezTo>
                    <a:pt x="9541" y="4803"/>
                    <a:pt x="9960" y="4929"/>
                    <a:pt x="10420" y="5012"/>
                  </a:cubicBezTo>
                  <a:cubicBezTo>
                    <a:pt x="10860" y="5096"/>
                    <a:pt x="11299" y="5012"/>
                    <a:pt x="11717" y="5242"/>
                  </a:cubicBezTo>
                  <a:cubicBezTo>
                    <a:pt x="11793" y="5289"/>
                    <a:pt x="11868" y="5309"/>
                    <a:pt x="11939" y="5309"/>
                  </a:cubicBezTo>
                  <a:cubicBezTo>
                    <a:pt x="12315" y="5309"/>
                    <a:pt x="12562" y="4736"/>
                    <a:pt x="12157" y="4489"/>
                  </a:cubicBezTo>
                  <a:cubicBezTo>
                    <a:pt x="11634" y="4196"/>
                    <a:pt x="11090" y="4259"/>
                    <a:pt x="10525" y="4154"/>
                  </a:cubicBezTo>
                  <a:cubicBezTo>
                    <a:pt x="9730" y="4008"/>
                    <a:pt x="8956" y="3694"/>
                    <a:pt x="8223" y="3422"/>
                  </a:cubicBezTo>
                  <a:cubicBezTo>
                    <a:pt x="7533" y="3150"/>
                    <a:pt x="6989" y="2732"/>
                    <a:pt x="6507" y="2209"/>
                  </a:cubicBezTo>
                  <a:cubicBezTo>
                    <a:pt x="6173" y="1853"/>
                    <a:pt x="5817" y="1058"/>
                    <a:pt x="6507" y="869"/>
                  </a:cubicBezTo>
                  <a:cubicBezTo>
                    <a:pt x="6597" y="848"/>
                    <a:pt x="6692" y="838"/>
                    <a:pt x="6789" y="838"/>
                  </a:cubicBezTo>
                  <a:cubicBezTo>
                    <a:pt x="7349" y="838"/>
                    <a:pt x="8005" y="1161"/>
                    <a:pt x="8432" y="1393"/>
                  </a:cubicBezTo>
                  <a:cubicBezTo>
                    <a:pt x="9102" y="1790"/>
                    <a:pt x="9855" y="2083"/>
                    <a:pt x="10588" y="2397"/>
                  </a:cubicBezTo>
                  <a:cubicBezTo>
                    <a:pt x="12052" y="3066"/>
                    <a:pt x="13203" y="4092"/>
                    <a:pt x="14438" y="5117"/>
                  </a:cubicBezTo>
                  <a:cubicBezTo>
                    <a:pt x="14523" y="5188"/>
                    <a:pt x="14613" y="5218"/>
                    <a:pt x="14699" y="5218"/>
                  </a:cubicBezTo>
                  <a:cubicBezTo>
                    <a:pt x="14991" y="5218"/>
                    <a:pt x="15224" y="4864"/>
                    <a:pt x="14982" y="4573"/>
                  </a:cubicBezTo>
                  <a:cubicBezTo>
                    <a:pt x="13810" y="3171"/>
                    <a:pt x="12157" y="2125"/>
                    <a:pt x="10483" y="1393"/>
                  </a:cubicBezTo>
                  <a:cubicBezTo>
                    <a:pt x="9646" y="1037"/>
                    <a:pt x="8851" y="556"/>
                    <a:pt x="8014" y="242"/>
                  </a:cubicBezTo>
                  <a:cubicBezTo>
                    <a:pt x="7640" y="102"/>
                    <a:pt x="7208" y="0"/>
                    <a:pt x="6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8" name="Google Shape;1070;p52">
            <a:extLst>
              <a:ext uri="{FF2B5EF4-FFF2-40B4-BE49-F238E27FC236}">
                <a16:creationId xmlns:a16="http://schemas.microsoft.com/office/drawing/2014/main" id="{612E563F-CAE8-7A4F-C9E1-94365F85BFBD}"/>
              </a:ext>
            </a:extLst>
          </p:cNvPr>
          <p:cNvSpPr/>
          <p:nvPr/>
        </p:nvSpPr>
        <p:spPr>
          <a:xfrm rot="-1107443" flipH="1">
            <a:off x="961532" y="3533349"/>
            <a:ext cx="392348" cy="165598"/>
          </a:xfrm>
          <a:custGeom>
            <a:avLst/>
            <a:gdLst/>
            <a:ahLst/>
            <a:cxnLst/>
            <a:rect l="l" t="t" r="r" b="b"/>
            <a:pathLst>
              <a:path w="13879" h="5629" extrusionOk="0">
                <a:moveTo>
                  <a:pt x="13474" y="1"/>
                </a:moveTo>
                <a:cubicBezTo>
                  <a:pt x="13366" y="1"/>
                  <a:pt x="13255" y="51"/>
                  <a:pt x="13182" y="167"/>
                </a:cubicBezTo>
                <a:cubicBezTo>
                  <a:pt x="12869" y="649"/>
                  <a:pt x="12785" y="1193"/>
                  <a:pt x="12450" y="1632"/>
                </a:cubicBezTo>
                <a:cubicBezTo>
                  <a:pt x="12115" y="2071"/>
                  <a:pt x="11655" y="2490"/>
                  <a:pt x="11237" y="2867"/>
                </a:cubicBezTo>
                <a:cubicBezTo>
                  <a:pt x="10232" y="3745"/>
                  <a:pt x="8977" y="4227"/>
                  <a:pt x="7659" y="4561"/>
                </a:cubicBezTo>
                <a:cubicBezTo>
                  <a:pt x="6711" y="4810"/>
                  <a:pt x="5671" y="4909"/>
                  <a:pt x="4649" y="4909"/>
                </a:cubicBezTo>
                <a:cubicBezTo>
                  <a:pt x="4296" y="4909"/>
                  <a:pt x="3944" y="4897"/>
                  <a:pt x="3599" y="4875"/>
                </a:cubicBezTo>
                <a:cubicBezTo>
                  <a:pt x="3035" y="4854"/>
                  <a:pt x="2511" y="4561"/>
                  <a:pt x="2009" y="4248"/>
                </a:cubicBezTo>
                <a:cubicBezTo>
                  <a:pt x="1549" y="3934"/>
                  <a:pt x="775" y="3285"/>
                  <a:pt x="879" y="2636"/>
                </a:cubicBezTo>
                <a:cubicBezTo>
                  <a:pt x="930" y="2360"/>
                  <a:pt x="693" y="2174"/>
                  <a:pt x="487" y="2174"/>
                </a:cubicBezTo>
                <a:cubicBezTo>
                  <a:pt x="350" y="2174"/>
                  <a:pt x="227" y="2256"/>
                  <a:pt x="210" y="2448"/>
                </a:cubicBezTo>
                <a:cubicBezTo>
                  <a:pt x="1" y="3745"/>
                  <a:pt x="1298" y="4771"/>
                  <a:pt x="2344" y="5294"/>
                </a:cubicBezTo>
                <a:cubicBezTo>
                  <a:pt x="2972" y="5608"/>
                  <a:pt x="3662" y="5629"/>
                  <a:pt x="4374" y="5629"/>
                </a:cubicBezTo>
                <a:cubicBezTo>
                  <a:pt x="5211" y="5629"/>
                  <a:pt x="6048" y="5608"/>
                  <a:pt x="6843" y="5503"/>
                </a:cubicBezTo>
                <a:cubicBezTo>
                  <a:pt x="9751" y="5064"/>
                  <a:pt x="12973" y="3473"/>
                  <a:pt x="13810" y="439"/>
                </a:cubicBezTo>
                <a:cubicBezTo>
                  <a:pt x="13879" y="180"/>
                  <a:pt x="13679" y="1"/>
                  <a:pt x="13474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1071;p52">
            <a:extLst>
              <a:ext uri="{FF2B5EF4-FFF2-40B4-BE49-F238E27FC236}">
                <a16:creationId xmlns:a16="http://schemas.microsoft.com/office/drawing/2014/main" id="{173AA093-5B59-CB41-579A-7A8E95931F37}"/>
              </a:ext>
            </a:extLst>
          </p:cNvPr>
          <p:cNvGrpSpPr/>
          <p:nvPr/>
        </p:nvGrpSpPr>
        <p:grpSpPr>
          <a:xfrm>
            <a:off x="3230205" y="2681978"/>
            <a:ext cx="296625" cy="308125"/>
            <a:chOff x="7653400" y="2205913"/>
            <a:chExt cx="296625" cy="308125"/>
          </a:xfrm>
        </p:grpSpPr>
        <p:sp>
          <p:nvSpPr>
            <p:cNvPr id="50" name="Google Shape;1072;p52">
              <a:extLst>
                <a:ext uri="{FF2B5EF4-FFF2-40B4-BE49-F238E27FC236}">
                  <a16:creationId xmlns:a16="http://schemas.microsoft.com/office/drawing/2014/main" id="{4F801B13-F947-F783-8BDF-4825440E01A0}"/>
                </a:ext>
              </a:extLst>
            </p:cNvPr>
            <p:cNvSpPr/>
            <p:nvPr/>
          </p:nvSpPr>
          <p:spPr>
            <a:xfrm>
              <a:off x="7774250" y="2463788"/>
              <a:ext cx="175775" cy="50250"/>
            </a:xfrm>
            <a:custGeom>
              <a:avLst/>
              <a:gdLst/>
              <a:ahLst/>
              <a:cxnLst/>
              <a:rect l="l" t="t" r="r" b="b"/>
              <a:pathLst>
                <a:path w="7031" h="2010" extrusionOk="0">
                  <a:moveTo>
                    <a:pt x="1088" y="2009"/>
                  </a:moveTo>
                  <a:cubicBezTo>
                    <a:pt x="795" y="1967"/>
                    <a:pt x="565" y="1905"/>
                    <a:pt x="293" y="1842"/>
                  </a:cubicBezTo>
                  <a:cubicBezTo>
                    <a:pt x="105" y="1779"/>
                    <a:pt x="0" y="1654"/>
                    <a:pt x="0" y="1444"/>
                  </a:cubicBezTo>
                  <a:cubicBezTo>
                    <a:pt x="0" y="1256"/>
                    <a:pt x="167" y="1047"/>
                    <a:pt x="377" y="1047"/>
                  </a:cubicBezTo>
                  <a:cubicBezTo>
                    <a:pt x="900" y="1068"/>
                    <a:pt x="1360" y="858"/>
                    <a:pt x="1862" y="754"/>
                  </a:cubicBezTo>
                  <a:cubicBezTo>
                    <a:pt x="2051" y="712"/>
                    <a:pt x="2260" y="649"/>
                    <a:pt x="2469" y="691"/>
                  </a:cubicBezTo>
                  <a:cubicBezTo>
                    <a:pt x="3013" y="733"/>
                    <a:pt x="3557" y="607"/>
                    <a:pt x="4059" y="440"/>
                  </a:cubicBezTo>
                  <a:cubicBezTo>
                    <a:pt x="4687" y="273"/>
                    <a:pt x="5336" y="210"/>
                    <a:pt x="5963" y="84"/>
                  </a:cubicBezTo>
                  <a:cubicBezTo>
                    <a:pt x="6256" y="1"/>
                    <a:pt x="6549" y="105"/>
                    <a:pt x="6779" y="231"/>
                  </a:cubicBezTo>
                  <a:cubicBezTo>
                    <a:pt x="6947" y="335"/>
                    <a:pt x="7030" y="503"/>
                    <a:pt x="6989" y="649"/>
                  </a:cubicBezTo>
                  <a:cubicBezTo>
                    <a:pt x="6926" y="796"/>
                    <a:pt x="6821" y="921"/>
                    <a:pt x="6717" y="963"/>
                  </a:cubicBezTo>
                  <a:cubicBezTo>
                    <a:pt x="6445" y="1068"/>
                    <a:pt x="6131" y="1172"/>
                    <a:pt x="5817" y="1172"/>
                  </a:cubicBezTo>
                  <a:cubicBezTo>
                    <a:pt x="5043" y="1214"/>
                    <a:pt x="4373" y="1486"/>
                    <a:pt x="3641" y="1591"/>
                  </a:cubicBezTo>
                  <a:cubicBezTo>
                    <a:pt x="3432" y="1633"/>
                    <a:pt x="3243" y="1695"/>
                    <a:pt x="3055" y="1695"/>
                  </a:cubicBezTo>
                  <a:cubicBezTo>
                    <a:pt x="2490" y="1675"/>
                    <a:pt x="1946" y="1758"/>
                    <a:pt x="1381" y="19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73;p52">
              <a:extLst>
                <a:ext uri="{FF2B5EF4-FFF2-40B4-BE49-F238E27FC236}">
                  <a16:creationId xmlns:a16="http://schemas.microsoft.com/office/drawing/2014/main" id="{DDA43A1B-5510-7FE9-83DD-CD58F1DB5D03}"/>
                </a:ext>
              </a:extLst>
            </p:cNvPr>
            <p:cNvSpPr/>
            <p:nvPr/>
          </p:nvSpPr>
          <p:spPr>
            <a:xfrm>
              <a:off x="7747575" y="2299013"/>
              <a:ext cx="115100" cy="84250"/>
            </a:xfrm>
            <a:custGeom>
              <a:avLst/>
              <a:gdLst/>
              <a:ahLst/>
              <a:cxnLst/>
              <a:rect l="l" t="t" r="r" b="b"/>
              <a:pathLst>
                <a:path w="4604" h="3370" extrusionOk="0">
                  <a:moveTo>
                    <a:pt x="3955" y="1"/>
                  </a:moveTo>
                  <a:cubicBezTo>
                    <a:pt x="4143" y="22"/>
                    <a:pt x="4268" y="63"/>
                    <a:pt x="4373" y="84"/>
                  </a:cubicBezTo>
                  <a:cubicBezTo>
                    <a:pt x="4499" y="105"/>
                    <a:pt x="4603" y="315"/>
                    <a:pt x="4520" y="419"/>
                  </a:cubicBezTo>
                  <a:cubicBezTo>
                    <a:pt x="4247" y="838"/>
                    <a:pt x="4038" y="1340"/>
                    <a:pt x="3536" y="1570"/>
                  </a:cubicBezTo>
                  <a:cubicBezTo>
                    <a:pt x="3348" y="1654"/>
                    <a:pt x="3159" y="1737"/>
                    <a:pt x="3013" y="1863"/>
                  </a:cubicBezTo>
                  <a:cubicBezTo>
                    <a:pt x="2427" y="2428"/>
                    <a:pt x="1653" y="2700"/>
                    <a:pt x="1004" y="3160"/>
                  </a:cubicBezTo>
                  <a:cubicBezTo>
                    <a:pt x="900" y="3244"/>
                    <a:pt x="732" y="3307"/>
                    <a:pt x="607" y="3328"/>
                  </a:cubicBezTo>
                  <a:cubicBezTo>
                    <a:pt x="418" y="3369"/>
                    <a:pt x="272" y="3328"/>
                    <a:pt x="126" y="3160"/>
                  </a:cubicBezTo>
                  <a:cubicBezTo>
                    <a:pt x="21" y="3014"/>
                    <a:pt x="0" y="2825"/>
                    <a:pt x="105" y="2700"/>
                  </a:cubicBezTo>
                  <a:cubicBezTo>
                    <a:pt x="377" y="2407"/>
                    <a:pt x="628" y="2072"/>
                    <a:pt x="962" y="1884"/>
                  </a:cubicBezTo>
                  <a:cubicBezTo>
                    <a:pt x="1423" y="1633"/>
                    <a:pt x="1883" y="1382"/>
                    <a:pt x="2260" y="1047"/>
                  </a:cubicBezTo>
                  <a:cubicBezTo>
                    <a:pt x="2615" y="712"/>
                    <a:pt x="3118" y="607"/>
                    <a:pt x="3431" y="210"/>
                  </a:cubicBezTo>
                  <a:cubicBezTo>
                    <a:pt x="3578" y="84"/>
                    <a:pt x="3829" y="63"/>
                    <a:pt x="3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074;p52">
              <a:extLst>
                <a:ext uri="{FF2B5EF4-FFF2-40B4-BE49-F238E27FC236}">
                  <a16:creationId xmlns:a16="http://schemas.microsoft.com/office/drawing/2014/main" id="{F079842A-B5E7-3BBD-A098-F8B7A964D284}"/>
                </a:ext>
              </a:extLst>
            </p:cNvPr>
            <p:cNvSpPr/>
            <p:nvPr/>
          </p:nvSpPr>
          <p:spPr>
            <a:xfrm>
              <a:off x="7653400" y="2205913"/>
              <a:ext cx="36650" cy="138125"/>
            </a:xfrm>
            <a:custGeom>
              <a:avLst/>
              <a:gdLst/>
              <a:ahLst/>
              <a:cxnLst/>
              <a:rect l="l" t="t" r="r" b="b"/>
              <a:pathLst>
                <a:path w="1466" h="5525" extrusionOk="0">
                  <a:moveTo>
                    <a:pt x="1444" y="1277"/>
                  </a:moveTo>
                  <a:cubicBezTo>
                    <a:pt x="1319" y="2365"/>
                    <a:pt x="1214" y="3536"/>
                    <a:pt x="1047" y="4687"/>
                  </a:cubicBezTo>
                  <a:cubicBezTo>
                    <a:pt x="1026" y="4875"/>
                    <a:pt x="942" y="5085"/>
                    <a:pt x="838" y="5231"/>
                  </a:cubicBezTo>
                  <a:cubicBezTo>
                    <a:pt x="754" y="5399"/>
                    <a:pt x="587" y="5524"/>
                    <a:pt x="419" y="5461"/>
                  </a:cubicBezTo>
                  <a:cubicBezTo>
                    <a:pt x="294" y="5399"/>
                    <a:pt x="126" y="5231"/>
                    <a:pt x="84" y="5106"/>
                  </a:cubicBezTo>
                  <a:cubicBezTo>
                    <a:pt x="1" y="4938"/>
                    <a:pt x="1" y="4708"/>
                    <a:pt x="22" y="4499"/>
                  </a:cubicBezTo>
                  <a:cubicBezTo>
                    <a:pt x="105" y="3808"/>
                    <a:pt x="168" y="3097"/>
                    <a:pt x="273" y="2386"/>
                  </a:cubicBezTo>
                  <a:cubicBezTo>
                    <a:pt x="336" y="1842"/>
                    <a:pt x="419" y="1318"/>
                    <a:pt x="503" y="774"/>
                  </a:cubicBezTo>
                  <a:cubicBezTo>
                    <a:pt x="524" y="670"/>
                    <a:pt x="524" y="523"/>
                    <a:pt x="545" y="419"/>
                  </a:cubicBezTo>
                  <a:cubicBezTo>
                    <a:pt x="628" y="168"/>
                    <a:pt x="817" y="0"/>
                    <a:pt x="1026" y="0"/>
                  </a:cubicBezTo>
                  <a:cubicBezTo>
                    <a:pt x="1235" y="0"/>
                    <a:pt x="1382" y="210"/>
                    <a:pt x="1424" y="482"/>
                  </a:cubicBezTo>
                  <a:cubicBezTo>
                    <a:pt x="1465" y="754"/>
                    <a:pt x="1444" y="963"/>
                    <a:pt x="1444" y="12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1075;p52">
            <a:extLst>
              <a:ext uri="{FF2B5EF4-FFF2-40B4-BE49-F238E27FC236}">
                <a16:creationId xmlns:a16="http://schemas.microsoft.com/office/drawing/2014/main" id="{186468F8-44B4-2570-F51F-749B5BF728C1}"/>
              </a:ext>
            </a:extLst>
          </p:cNvPr>
          <p:cNvGrpSpPr/>
          <p:nvPr/>
        </p:nvGrpSpPr>
        <p:grpSpPr>
          <a:xfrm rot="-2700000" flipH="1">
            <a:off x="222318" y="3448385"/>
            <a:ext cx="296622" cy="308122"/>
            <a:chOff x="7653400" y="2205913"/>
            <a:chExt cx="296625" cy="308125"/>
          </a:xfrm>
        </p:grpSpPr>
        <p:sp>
          <p:nvSpPr>
            <p:cNvPr id="54" name="Google Shape;1076;p52">
              <a:extLst>
                <a:ext uri="{FF2B5EF4-FFF2-40B4-BE49-F238E27FC236}">
                  <a16:creationId xmlns:a16="http://schemas.microsoft.com/office/drawing/2014/main" id="{BA84805C-4791-4D68-853C-2E29640EA106}"/>
                </a:ext>
              </a:extLst>
            </p:cNvPr>
            <p:cNvSpPr/>
            <p:nvPr/>
          </p:nvSpPr>
          <p:spPr>
            <a:xfrm>
              <a:off x="7774250" y="2463788"/>
              <a:ext cx="175775" cy="50250"/>
            </a:xfrm>
            <a:custGeom>
              <a:avLst/>
              <a:gdLst/>
              <a:ahLst/>
              <a:cxnLst/>
              <a:rect l="l" t="t" r="r" b="b"/>
              <a:pathLst>
                <a:path w="7031" h="2010" extrusionOk="0">
                  <a:moveTo>
                    <a:pt x="1088" y="2009"/>
                  </a:moveTo>
                  <a:cubicBezTo>
                    <a:pt x="795" y="1967"/>
                    <a:pt x="565" y="1905"/>
                    <a:pt x="293" y="1842"/>
                  </a:cubicBezTo>
                  <a:cubicBezTo>
                    <a:pt x="105" y="1779"/>
                    <a:pt x="0" y="1654"/>
                    <a:pt x="0" y="1444"/>
                  </a:cubicBezTo>
                  <a:cubicBezTo>
                    <a:pt x="0" y="1256"/>
                    <a:pt x="167" y="1047"/>
                    <a:pt x="377" y="1047"/>
                  </a:cubicBezTo>
                  <a:cubicBezTo>
                    <a:pt x="900" y="1068"/>
                    <a:pt x="1360" y="858"/>
                    <a:pt x="1862" y="754"/>
                  </a:cubicBezTo>
                  <a:cubicBezTo>
                    <a:pt x="2051" y="712"/>
                    <a:pt x="2260" y="649"/>
                    <a:pt x="2469" y="691"/>
                  </a:cubicBezTo>
                  <a:cubicBezTo>
                    <a:pt x="3013" y="733"/>
                    <a:pt x="3557" y="607"/>
                    <a:pt x="4059" y="440"/>
                  </a:cubicBezTo>
                  <a:cubicBezTo>
                    <a:pt x="4687" y="273"/>
                    <a:pt x="5336" y="210"/>
                    <a:pt x="5963" y="84"/>
                  </a:cubicBezTo>
                  <a:cubicBezTo>
                    <a:pt x="6256" y="1"/>
                    <a:pt x="6549" y="105"/>
                    <a:pt x="6779" y="231"/>
                  </a:cubicBezTo>
                  <a:cubicBezTo>
                    <a:pt x="6947" y="335"/>
                    <a:pt x="7030" y="503"/>
                    <a:pt x="6989" y="649"/>
                  </a:cubicBezTo>
                  <a:cubicBezTo>
                    <a:pt x="6926" y="796"/>
                    <a:pt x="6821" y="921"/>
                    <a:pt x="6717" y="963"/>
                  </a:cubicBezTo>
                  <a:cubicBezTo>
                    <a:pt x="6445" y="1068"/>
                    <a:pt x="6131" y="1172"/>
                    <a:pt x="5817" y="1172"/>
                  </a:cubicBezTo>
                  <a:cubicBezTo>
                    <a:pt x="5043" y="1214"/>
                    <a:pt x="4373" y="1486"/>
                    <a:pt x="3641" y="1591"/>
                  </a:cubicBezTo>
                  <a:cubicBezTo>
                    <a:pt x="3432" y="1633"/>
                    <a:pt x="3243" y="1695"/>
                    <a:pt x="3055" y="1695"/>
                  </a:cubicBezTo>
                  <a:cubicBezTo>
                    <a:pt x="2490" y="1675"/>
                    <a:pt x="1946" y="1758"/>
                    <a:pt x="1381" y="194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077;p52">
              <a:extLst>
                <a:ext uri="{FF2B5EF4-FFF2-40B4-BE49-F238E27FC236}">
                  <a16:creationId xmlns:a16="http://schemas.microsoft.com/office/drawing/2014/main" id="{7D18CEE0-C56D-8461-71FF-C0E059ECACBA}"/>
                </a:ext>
              </a:extLst>
            </p:cNvPr>
            <p:cNvSpPr/>
            <p:nvPr/>
          </p:nvSpPr>
          <p:spPr>
            <a:xfrm>
              <a:off x="7747575" y="2299013"/>
              <a:ext cx="115100" cy="84250"/>
            </a:xfrm>
            <a:custGeom>
              <a:avLst/>
              <a:gdLst/>
              <a:ahLst/>
              <a:cxnLst/>
              <a:rect l="l" t="t" r="r" b="b"/>
              <a:pathLst>
                <a:path w="4604" h="3370" extrusionOk="0">
                  <a:moveTo>
                    <a:pt x="3955" y="1"/>
                  </a:moveTo>
                  <a:cubicBezTo>
                    <a:pt x="4143" y="22"/>
                    <a:pt x="4268" y="63"/>
                    <a:pt x="4373" y="84"/>
                  </a:cubicBezTo>
                  <a:cubicBezTo>
                    <a:pt x="4499" y="105"/>
                    <a:pt x="4603" y="315"/>
                    <a:pt x="4520" y="419"/>
                  </a:cubicBezTo>
                  <a:cubicBezTo>
                    <a:pt x="4247" y="838"/>
                    <a:pt x="4038" y="1340"/>
                    <a:pt x="3536" y="1570"/>
                  </a:cubicBezTo>
                  <a:cubicBezTo>
                    <a:pt x="3348" y="1654"/>
                    <a:pt x="3159" y="1737"/>
                    <a:pt x="3013" y="1863"/>
                  </a:cubicBezTo>
                  <a:cubicBezTo>
                    <a:pt x="2427" y="2428"/>
                    <a:pt x="1653" y="2700"/>
                    <a:pt x="1004" y="3160"/>
                  </a:cubicBezTo>
                  <a:cubicBezTo>
                    <a:pt x="900" y="3244"/>
                    <a:pt x="732" y="3307"/>
                    <a:pt x="607" y="3328"/>
                  </a:cubicBezTo>
                  <a:cubicBezTo>
                    <a:pt x="418" y="3369"/>
                    <a:pt x="272" y="3328"/>
                    <a:pt x="126" y="3160"/>
                  </a:cubicBezTo>
                  <a:cubicBezTo>
                    <a:pt x="21" y="3014"/>
                    <a:pt x="0" y="2825"/>
                    <a:pt x="105" y="2700"/>
                  </a:cubicBezTo>
                  <a:cubicBezTo>
                    <a:pt x="377" y="2407"/>
                    <a:pt x="628" y="2072"/>
                    <a:pt x="962" y="1884"/>
                  </a:cubicBezTo>
                  <a:cubicBezTo>
                    <a:pt x="1423" y="1633"/>
                    <a:pt x="1883" y="1382"/>
                    <a:pt x="2260" y="1047"/>
                  </a:cubicBezTo>
                  <a:cubicBezTo>
                    <a:pt x="2615" y="712"/>
                    <a:pt x="3118" y="607"/>
                    <a:pt x="3431" y="210"/>
                  </a:cubicBezTo>
                  <a:cubicBezTo>
                    <a:pt x="3578" y="84"/>
                    <a:pt x="3829" y="63"/>
                    <a:pt x="395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78;p52">
              <a:extLst>
                <a:ext uri="{FF2B5EF4-FFF2-40B4-BE49-F238E27FC236}">
                  <a16:creationId xmlns:a16="http://schemas.microsoft.com/office/drawing/2014/main" id="{8F226189-A683-2471-C7A0-4B53FCA4F96D}"/>
                </a:ext>
              </a:extLst>
            </p:cNvPr>
            <p:cNvSpPr/>
            <p:nvPr/>
          </p:nvSpPr>
          <p:spPr>
            <a:xfrm>
              <a:off x="7653400" y="2205913"/>
              <a:ext cx="36650" cy="138125"/>
            </a:xfrm>
            <a:custGeom>
              <a:avLst/>
              <a:gdLst/>
              <a:ahLst/>
              <a:cxnLst/>
              <a:rect l="l" t="t" r="r" b="b"/>
              <a:pathLst>
                <a:path w="1466" h="5525" extrusionOk="0">
                  <a:moveTo>
                    <a:pt x="1444" y="1277"/>
                  </a:moveTo>
                  <a:cubicBezTo>
                    <a:pt x="1319" y="2365"/>
                    <a:pt x="1214" y="3536"/>
                    <a:pt x="1047" y="4687"/>
                  </a:cubicBezTo>
                  <a:cubicBezTo>
                    <a:pt x="1026" y="4875"/>
                    <a:pt x="942" y="5085"/>
                    <a:pt x="838" y="5231"/>
                  </a:cubicBezTo>
                  <a:cubicBezTo>
                    <a:pt x="754" y="5399"/>
                    <a:pt x="587" y="5524"/>
                    <a:pt x="419" y="5461"/>
                  </a:cubicBezTo>
                  <a:cubicBezTo>
                    <a:pt x="294" y="5399"/>
                    <a:pt x="126" y="5231"/>
                    <a:pt x="84" y="5106"/>
                  </a:cubicBezTo>
                  <a:cubicBezTo>
                    <a:pt x="1" y="4938"/>
                    <a:pt x="1" y="4708"/>
                    <a:pt x="22" y="4499"/>
                  </a:cubicBezTo>
                  <a:cubicBezTo>
                    <a:pt x="105" y="3808"/>
                    <a:pt x="168" y="3097"/>
                    <a:pt x="273" y="2386"/>
                  </a:cubicBezTo>
                  <a:cubicBezTo>
                    <a:pt x="336" y="1842"/>
                    <a:pt x="419" y="1318"/>
                    <a:pt x="503" y="774"/>
                  </a:cubicBezTo>
                  <a:cubicBezTo>
                    <a:pt x="524" y="670"/>
                    <a:pt x="524" y="523"/>
                    <a:pt x="545" y="419"/>
                  </a:cubicBezTo>
                  <a:cubicBezTo>
                    <a:pt x="628" y="168"/>
                    <a:pt x="817" y="0"/>
                    <a:pt x="1026" y="0"/>
                  </a:cubicBezTo>
                  <a:cubicBezTo>
                    <a:pt x="1235" y="0"/>
                    <a:pt x="1382" y="210"/>
                    <a:pt x="1424" y="482"/>
                  </a:cubicBezTo>
                  <a:cubicBezTo>
                    <a:pt x="1465" y="754"/>
                    <a:pt x="1444" y="963"/>
                    <a:pt x="1444" y="127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1079;p52">
            <a:extLst>
              <a:ext uri="{FF2B5EF4-FFF2-40B4-BE49-F238E27FC236}">
                <a16:creationId xmlns:a16="http://schemas.microsoft.com/office/drawing/2014/main" id="{A8B6DDC4-DDAB-D0FD-81A4-B45CD4A7CDB6}"/>
              </a:ext>
            </a:extLst>
          </p:cNvPr>
          <p:cNvGrpSpPr/>
          <p:nvPr/>
        </p:nvGrpSpPr>
        <p:grpSpPr>
          <a:xfrm flipH="1">
            <a:off x="2882868" y="4714114"/>
            <a:ext cx="643950" cy="195675"/>
            <a:chOff x="806663" y="3241275"/>
            <a:chExt cx="643950" cy="195675"/>
          </a:xfrm>
        </p:grpSpPr>
        <p:sp>
          <p:nvSpPr>
            <p:cNvPr id="58" name="Google Shape;1080;p52">
              <a:extLst>
                <a:ext uri="{FF2B5EF4-FFF2-40B4-BE49-F238E27FC236}">
                  <a16:creationId xmlns:a16="http://schemas.microsoft.com/office/drawing/2014/main" id="{66F9E19A-3061-6B6D-8962-40F096AD158B}"/>
                </a:ext>
              </a:extLst>
            </p:cNvPr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81;p52">
              <a:extLst>
                <a:ext uri="{FF2B5EF4-FFF2-40B4-BE49-F238E27FC236}">
                  <a16:creationId xmlns:a16="http://schemas.microsoft.com/office/drawing/2014/main" id="{A6B6D95C-497E-8E36-48A7-8EB2F9414231}"/>
                </a:ext>
              </a:extLst>
            </p:cNvPr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4885730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3"/>
          <p:cNvSpPr txBox="1">
            <a:spLocks noGrp="1"/>
          </p:cNvSpPr>
          <p:nvPr>
            <p:ph type="ctrTitle"/>
          </p:nvPr>
        </p:nvSpPr>
        <p:spPr>
          <a:xfrm>
            <a:off x="936245" y="1226652"/>
            <a:ext cx="66675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0"/>
              <a:t>STEM FAIR</a:t>
            </a:r>
            <a:endParaRPr sz="6000"/>
          </a:p>
        </p:txBody>
      </p:sp>
      <p:sp>
        <p:nvSpPr>
          <p:cNvPr id="151" name="Google Shape;151;p33"/>
          <p:cNvSpPr/>
          <p:nvPr/>
        </p:nvSpPr>
        <p:spPr>
          <a:xfrm>
            <a:off x="8267600" y="2675650"/>
            <a:ext cx="313875" cy="324875"/>
          </a:xfrm>
          <a:custGeom>
            <a:avLst/>
            <a:gdLst/>
            <a:ahLst/>
            <a:cxnLst/>
            <a:rect l="l" t="t" r="r" b="b"/>
            <a:pathLst>
              <a:path w="12555" h="12995" extrusionOk="0">
                <a:moveTo>
                  <a:pt x="2742" y="11634"/>
                </a:moveTo>
                <a:cubicBezTo>
                  <a:pt x="2909" y="11321"/>
                  <a:pt x="3160" y="11467"/>
                  <a:pt x="3369" y="11509"/>
                </a:cubicBezTo>
                <a:cubicBezTo>
                  <a:pt x="3872" y="11676"/>
                  <a:pt x="4374" y="11739"/>
                  <a:pt x="4897" y="11593"/>
                </a:cubicBezTo>
                <a:cubicBezTo>
                  <a:pt x="5002" y="11572"/>
                  <a:pt x="5085" y="11509"/>
                  <a:pt x="5148" y="11467"/>
                </a:cubicBezTo>
                <a:cubicBezTo>
                  <a:pt x="4562" y="10253"/>
                  <a:pt x="3976" y="9061"/>
                  <a:pt x="3369" y="7826"/>
                </a:cubicBezTo>
                <a:lnTo>
                  <a:pt x="2784" y="7826"/>
                </a:lnTo>
                <a:cubicBezTo>
                  <a:pt x="2512" y="7826"/>
                  <a:pt x="2323" y="7701"/>
                  <a:pt x="2261" y="7429"/>
                </a:cubicBezTo>
                <a:cubicBezTo>
                  <a:pt x="2177" y="7178"/>
                  <a:pt x="2261" y="6968"/>
                  <a:pt x="2470" y="6801"/>
                </a:cubicBezTo>
                <a:cubicBezTo>
                  <a:pt x="2595" y="6696"/>
                  <a:pt x="2742" y="6613"/>
                  <a:pt x="2888" y="6508"/>
                </a:cubicBezTo>
                <a:cubicBezTo>
                  <a:pt x="2805" y="4918"/>
                  <a:pt x="2637" y="4395"/>
                  <a:pt x="1968" y="3328"/>
                </a:cubicBezTo>
                <a:cubicBezTo>
                  <a:pt x="1842" y="3411"/>
                  <a:pt x="1675" y="3453"/>
                  <a:pt x="1570" y="3558"/>
                </a:cubicBezTo>
                <a:cubicBezTo>
                  <a:pt x="1340" y="3788"/>
                  <a:pt x="1131" y="4081"/>
                  <a:pt x="900" y="4311"/>
                </a:cubicBezTo>
                <a:cubicBezTo>
                  <a:pt x="796" y="4416"/>
                  <a:pt x="587" y="4479"/>
                  <a:pt x="419" y="4499"/>
                </a:cubicBezTo>
                <a:cubicBezTo>
                  <a:pt x="315" y="4499"/>
                  <a:pt x="189" y="4395"/>
                  <a:pt x="1" y="4311"/>
                </a:cubicBezTo>
                <a:cubicBezTo>
                  <a:pt x="294" y="3935"/>
                  <a:pt x="545" y="3558"/>
                  <a:pt x="817" y="3223"/>
                </a:cubicBezTo>
                <a:cubicBezTo>
                  <a:pt x="1068" y="2909"/>
                  <a:pt x="1340" y="2595"/>
                  <a:pt x="1633" y="2282"/>
                </a:cubicBezTo>
                <a:cubicBezTo>
                  <a:pt x="1591" y="2051"/>
                  <a:pt x="1549" y="1779"/>
                  <a:pt x="1570" y="1486"/>
                </a:cubicBezTo>
                <a:cubicBezTo>
                  <a:pt x="1591" y="1340"/>
                  <a:pt x="1696" y="1173"/>
                  <a:pt x="1842" y="1068"/>
                </a:cubicBezTo>
                <a:cubicBezTo>
                  <a:pt x="2009" y="942"/>
                  <a:pt x="2219" y="1026"/>
                  <a:pt x="2386" y="1173"/>
                </a:cubicBezTo>
                <a:lnTo>
                  <a:pt x="2616" y="1486"/>
                </a:lnTo>
                <a:cubicBezTo>
                  <a:pt x="2721" y="1486"/>
                  <a:pt x="2805" y="1507"/>
                  <a:pt x="2846" y="1466"/>
                </a:cubicBezTo>
                <a:cubicBezTo>
                  <a:pt x="3453" y="942"/>
                  <a:pt x="4165" y="754"/>
                  <a:pt x="4918" y="649"/>
                </a:cubicBezTo>
                <a:cubicBezTo>
                  <a:pt x="5838" y="524"/>
                  <a:pt x="6759" y="336"/>
                  <a:pt x="7659" y="189"/>
                </a:cubicBezTo>
                <a:cubicBezTo>
                  <a:pt x="8538" y="1"/>
                  <a:pt x="9207" y="419"/>
                  <a:pt x="9835" y="922"/>
                </a:cubicBezTo>
                <a:cubicBezTo>
                  <a:pt x="10253" y="1256"/>
                  <a:pt x="10358" y="2282"/>
                  <a:pt x="10065" y="2742"/>
                </a:cubicBezTo>
                <a:cubicBezTo>
                  <a:pt x="9709" y="3286"/>
                  <a:pt x="9312" y="3809"/>
                  <a:pt x="8914" y="4332"/>
                </a:cubicBezTo>
                <a:cubicBezTo>
                  <a:pt x="8789" y="4499"/>
                  <a:pt x="8663" y="4646"/>
                  <a:pt x="8475" y="4897"/>
                </a:cubicBezTo>
                <a:cubicBezTo>
                  <a:pt x="8705" y="4939"/>
                  <a:pt x="8872" y="5002"/>
                  <a:pt x="9019" y="5023"/>
                </a:cubicBezTo>
                <a:cubicBezTo>
                  <a:pt x="9709" y="5127"/>
                  <a:pt x="10379" y="5211"/>
                  <a:pt x="11069" y="5357"/>
                </a:cubicBezTo>
                <a:cubicBezTo>
                  <a:pt x="12011" y="5587"/>
                  <a:pt x="12555" y="6466"/>
                  <a:pt x="12408" y="7408"/>
                </a:cubicBezTo>
                <a:cubicBezTo>
                  <a:pt x="12262" y="8287"/>
                  <a:pt x="11927" y="9124"/>
                  <a:pt x="11279" y="9793"/>
                </a:cubicBezTo>
                <a:cubicBezTo>
                  <a:pt x="10484" y="10567"/>
                  <a:pt x="9647" y="11279"/>
                  <a:pt x="8642" y="11718"/>
                </a:cubicBezTo>
                <a:cubicBezTo>
                  <a:pt x="8600" y="11739"/>
                  <a:pt x="8579" y="11739"/>
                  <a:pt x="8559" y="11760"/>
                </a:cubicBezTo>
                <a:cubicBezTo>
                  <a:pt x="7408" y="12471"/>
                  <a:pt x="6131" y="12681"/>
                  <a:pt x="4813" y="12869"/>
                </a:cubicBezTo>
                <a:cubicBezTo>
                  <a:pt x="3767" y="12994"/>
                  <a:pt x="3223" y="12681"/>
                  <a:pt x="2742" y="11634"/>
                </a:cubicBezTo>
                <a:close/>
                <a:moveTo>
                  <a:pt x="6759" y="11258"/>
                </a:moveTo>
                <a:cubicBezTo>
                  <a:pt x="7178" y="11049"/>
                  <a:pt x="7596" y="10839"/>
                  <a:pt x="8035" y="10651"/>
                </a:cubicBezTo>
                <a:cubicBezTo>
                  <a:pt x="8956" y="10274"/>
                  <a:pt x="9688" y="9647"/>
                  <a:pt x="10358" y="8998"/>
                </a:cubicBezTo>
                <a:cubicBezTo>
                  <a:pt x="10860" y="8538"/>
                  <a:pt x="11069" y="7931"/>
                  <a:pt x="11195" y="7261"/>
                </a:cubicBezTo>
                <a:cubicBezTo>
                  <a:pt x="11279" y="6927"/>
                  <a:pt x="11111" y="6675"/>
                  <a:pt x="10776" y="6529"/>
                </a:cubicBezTo>
                <a:cubicBezTo>
                  <a:pt x="10672" y="6508"/>
                  <a:pt x="10588" y="6466"/>
                  <a:pt x="10484" y="6466"/>
                </a:cubicBezTo>
                <a:cubicBezTo>
                  <a:pt x="9521" y="6278"/>
                  <a:pt x="8517" y="6090"/>
                  <a:pt x="7533" y="6383"/>
                </a:cubicBezTo>
                <a:cubicBezTo>
                  <a:pt x="7240" y="6466"/>
                  <a:pt x="6926" y="6508"/>
                  <a:pt x="6613" y="6529"/>
                </a:cubicBezTo>
                <a:cubicBezTo>
                  <a:pt x="5880" y="6613"/>
                  <a:pt x="5274" y="7010"/>
                  <a:pt x="4646" y="7345"/>
                </a:cubicBezTo>
                <a:cubicBezTo>
                  <a:pt x="5106" y="8831"/>
                  <a:pt x="5922" y="10379"/>
                  <a:pt x="6759" y="11258"/>
                </a:cubicBezTo>
                <a:close/>
                <a:moveTo>
                  <a:pt x="4144" y="6090"/>
                </a:moveTo>
                <a:cubicBezTo>
                  <a:pt x="4604" y="5859"/>
                  <a:pt x="4939" y="5650"/>
                  <a:pt x="5294" y="5525"/>
                </a:cubicBezTo>
                <a:cubicBezTo>
                  <a:pt x="6801" y="4939"/>
                  <a:pt x="7847" y="3872"/>
                  <a:pt x="8747" y="2595"/>
                </a:cubicBezTo>
                <a:cubicBezTo>
                  <a:pt x="9228" y="1863"/>
                  <a:pt x="9123" y="1507"/>
                  <a:pt x="8266" y="1277"/>
                </a:cubicBezTo>
                <a:cubicBezTo>
                  <a:pt x="8056" y="1235"/>
                  <a:pt x="7805" y="1256"/>
                  <a:pt x="7554" y="1277"/>
                </a:cubicBezTo>
                <a:cubicBezTo>
                  <a:pt x="6675" y="1424"/>
                  <a:pt x="5818" y="1633"/>
                  <a:pt x="4918" y="1738"/>
                </a:cubicBezTo>
                <a:cubicBezTo>
                  <a:pt x="4206" y="1800"/>
                  <a:pt x="3641" y="2114"/>
                  <a:pt x="3097" y="2700"/>
                </a:cubicBezTo>
                <a:cubicBezTo>
                  <a:pt x="3307" y="3223"/>
                  <a:pt x="3537" y="3746"/>
                  <a:pt x="3704" y="4290"/>
                </a:cubicBezTo>
                <a:cubicBezTo>
                  <a:pt x="3934" y="4834"/>
                  <a:pt x="3997" y="5420"/>
                  <a:pt x="4144" y="609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33"/>
          <p:cNvSpPr/>
          <p:nvPr/>
        </p:nvSpPr>
        <p:spPr>
          <a:xfrm>
            <a:off x="557800" y="4070913"/>
            <a:ext cx="283550" cy="431575"/>
          </a:xfrm>
          <a:custGeom>
            <a:avLst/>
            <a:gdLst/>
            <a:ahLst/>
            <a:cxnLst/>
            <a:rect l="l" t="t" r="r" b="b"/>
            <a:pathLst>
              <a:path w="11342" h="17263" extrusionOk="0">
                <a:moveTo>
                  <a:pt x="7826" y="9709"/>
                </a:moveTo>
                <a:cubicBezTo>
                  <a:pt x="7324" y="10316"/>
                  <a:pt x="6738" y="10420"/>
                  <a:pt x="6110" y="10399"/>
                </a:cubicBezTo>
                <a:cubicBezTo>
                  <a:pt x="5797" y="10399"/>
                  <a:pt x="5483" y="10504"/>
                  <a:pt x="5169" y="10630"/>
                </a:cubicBezTo>
                <a:cubicBezTo>
                  <a:pt x="4750" y="10776"/>
                  <a:pt x="4353" y="10985"/>
                  <a:pt x="3976" y="11195"/>
                </a:cubicBezTo>
                <a:cubicBezTo>
                  <a:pt x="3411" y="11487"/>
                  <a:pt x="2867" y="11739"/>
                  <a:pt x="2261" y="11822"/>
                </a:cubicBezTo>
                <a:cubicBezTo>
                  <a:pt x="2030" y="11843"/>
                  <a:pt x="1821" y="12011"/>
                  <a:pt x="1549" y="12136"/>
                </a:cubicBezTo>
                <a:cubicBezTo>
                  <a:pt x="1486" y="12868"/>
                  <a:pt x="1403" y="13580"/>
                  <a:pt x="1382" y="14312"/>
                </a:cubicBezTo>
                <a:cubicBezTo>
                  <a:pt x="1361" y="14919"/>
                  <a:pt x="1361" y="15547"/>
                  <a:pt x="1319" y="16153"/>
                </a:cubicBezTo>
                <a:cubicBezTo>
                  <a:pt x="1319" y="16384"/>
                  <a:pt x="1298" y="16635"/>
                  <a:pt x="1193" y="16844"/>
                </a:cubicBezTo>
                <a:cubicBezTo>
                  <a:pt x="1131" y="17011"/>
                  <a:pt x="942" y="17158"/>
                  <a:pt x="775" y="17221"/>
                </a:cubicBezTo>
                <a:cubicBezTo>
                  <a:pt x="566" y="17262"/>
                  <a:pt x="377" y="17116"/>
                  <a:pt x="336" y="16907"/>
                </a:cubicBezTo>
                <a:cubicBezTo>
                  <a:pt x="252" y="16551"/>
                  <a:pt x="168" y="16195"/>
                  <a:pt x="147" y="15840"/>
                </a:cubicBezTo>
                <a:cubicBezTo>
                  <a:pt x="1" y="13454"/>
                  <a:pt x="231" y="11132"/>
                  <a:pt x="629" y="8788"/>
                </a:cubicBezTo>
                <a:cubicBezTo>
                  <a:pt x="942" y="7073"/>
                  <a:pt x="1382" y="5399"/>
                  <a:pt x="1737" y="3662"/>
                </a:cubicBezTo>
                <a:cubicBezTo>
                  <a:pt x="1905" y="2888"/>
                  <a:pt x="2302" y="2156"/>
                  <a:pt x="2365" y="1319"/>
                </a:cubicBezTo>
                <a:cubicBezTo>
                  <a:pt x="2407" y="1026"/>
                  <a:pt x="2616" y="712"/>
                  <a:pt x="2825" y="461"/>
                </a:cubicBezTo>
                <a:cubicBezTo>
                  <a:pt x="3160" y="42"/>
                  <a:pt x="3830" y="0"/>
                  <a:pt x="4227" y="419"/>
                </a:cubicBezTo>
                <a:cubicBezTo>
                  <a:pt x="4395" y="607"/>
                  <a:pt x="4520" y="816"/>
                  <a:pt x="4646" y="1005"/>
                </a:cubicBezTo>
                <a:cubicBezTo>
                  <a:pt x="6215" y="3432"/>
                  <a:pt x="7701" y="5901"/>
                  <a:pt x="8935" y="8516"/>
                </a:cubicBezTo>
                <a:cubicBezTo>
                  <a:pt x="9312" y="9290"/>
                  <a:pt x="9772" y="10002"/>
                  <a:pt x="10170" y="10755"/>
                </a:cubicBezTo>
                <a:cubicBezTo>
                  <a:pt x="10504" y="11404"/>
                  <a:pt x="10818" y="12073"/>
                  <a:pt x="11132" y="12722"/>
                </a:cubicBezTo>
                <a:cubicBezTo>
                  <a:pt x="11216" y="12848"/>
                  <a:pt x="11258" y="13036"/>
                  <a:pt x="11300" y="13182"/>
                </a:cubicBezTo>
                <a:cubicBezTo>
                  <a:pt x="11341" y="13705"/>
                  <a:pt x="10797" y="14103"/>
                  <a:pt x="10295" y="13894"/>
                </a:cubicBezTo>
                <a:cubicBezTo>
                  <a:pt x="9940" y="13747"/>
                  <a:pt x="9668" y="13496"/>
                  <a:pt x="9563" y="13140"/>
                </a:cubicBezTo>
                <a:cubicBezTo>
                  <a:pt x="9228" y="11906"/>
                  <a:pt x="8370" y="10964"/>
                  <a:pt x="7826" y="9709"/>
                </a:cubicBezTo>
                <a:close/>
                <a:moveTo>
                  <a:pt x="3600" y="2386"/>
                </a:moveTo>
                <a:cubicBezTo>
                  <a:pt x="2637" y="4813"/>
                  <a:pt x="2323" y="7156"/>
                  <a:pt x="1821" y="9416"/>
                </a:cubicBezTo>
                <a:cubicBezTo>
                  <a:pt x="1779" y="9709"/>
                  <a:pt x="1821" y="10044"/>
                  <a:pt x="1821" y="10420"/>
                </a:cubicBezTo>
                <a:cubicBezTo>
                  <a:pt x="2114" y="10399"/>
                  <a:pt x="2344" y="10399"/>
                  <a:pt x="2553" y="10316"/>
                </a:cubicBezTo>
                <a:cubicBezTo>
                  <a:pt x="2930" y="10148"/>
                  <a:pt x="3286" y="9981"/>
                  <a:pt x="3662" y="9772"/>
                </a:cubicBezTo>
                <a:cubicBezTo>
                  <a:pt x="4709" y="9165"/>
                  <a:pt x="5776" y="8746"/>
                  <a:pt x="7010" y="8935"/>
                </a:cubicBezTo>
                <a:cubicBezTo>
                  <a:pt x="7094" y="8935"/>
                  <a:pt x="7136" y="8872"/>
                  <a:pt x="7324" y="8830"/>
                </a:cubicBezTo>
                <a:cubicBezTo>
                  <a:pt x="6320" y="6633"/>
                  <a:pt x="5169" y="4541"/>
                  <a:pt x="3600" y="238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33"/>
          <p:cNvSpPr/>
          <p:nvPr/>
        </p:nvSpPr>
        <p:spPr>
          <a:xfrm>
            <a:off x="8596463" y="4578063"/>
            <a:ext cx="297150" cy="326950"/>
          </a:xfrm>
          <a:custGeom>
            <a:avLst/>
            <a:gdLst/>
            <a:ahLst/>
            <a:cxnLst/>
            <a:rect l="l" t="t" r="r" b="b"/>
            <a:pathLst>
              <a:path w="11886" h="13078" extrusionOk="0">
                <a:moveTo>
                  <a:pt x="11195" y="8181"/>
                </a:moveTo>
                <a:cubicBezTo>
                  <a:pt x="11864" y="8997"/>
                  <a:pt x="11885" y="9102"/>
                  <a:pt x="11509" y="9772"/>
                </a:cubicBezTo>
                <a:cubicBezTo>
                  <a:pt x="11027" y="10650"/>
                  <a:pt x="10483" y="11425"/>
                  <a:pt x="9521" y="11843"/>
                </a:cubicBezTo>
                <a:cubicBezTo>
                  <a:pt x="8956" y="12073"/>
                  <a:pt x="8496" y="12450"/>
                  <a:pt x="7952" y="12680"/>
                </a:cubicBezTo>
                <a:cubicBezTo>
                  <a:pt x="7052" y="13057"/>
                  <a:pt x="6131" y="13078"/>
                  <a:pt x="5190" y="12806"/>
                </a:cubicBezTo>
                <a:cubicBezTo>
                  <a:pt x="4813" y="12701"/>
                  <a:pt x="4353" y="12638"/>
                  <a:pt x="3934" y="12596"/>
                </a:cubicBezTo>
                <a:cubicBezTo>
                  <a:pt x="3349" y="12575"/>
                  <a:pt x="2888" y="12345"/>
                  <a:pt x="2512" y="11906"/>
                </a:cubicBezTo>
                <a:cubicBezTo>
                  <a:pt x="2030" y="11404"/>
                  <a:pt x="1570" y="10922"/>
                  <a:pt x="1068" y="10462"/>
                </a:cubicBezTo>
                <a:cubicBezTo>
                  <a:pt x="419" y="9834"/>
                  <a:pt x="147" y="9039"/>
                  <a:pt x="105" y="8181"/>
                </a:cubicBezTo>
                <a:cubicBezTo>
                  <a:pt x="43" y="7428"/>
                  <a:pt x="1" y="6633"/>
                  <a:pt x="126" y="5880"/>
                </a:cubicBezTo>
                <a:cubicBezTo>
                  <a:pt x="377" y="4185"/>
                  <a:pt x="984" y="2616"/>
                  <a:pt x="2240" y="1360"/>
                </a:cubicBezTo>
                <a:cubicBezTo>
                  <a:pt x="2574" y="1026"/>
                  <a:pt x="2993" y="858"/>
                  <a:pt x="3411" y="649"/>
                </a:cubicBezTo>
                <a:cubicBezTo>
                  <a:pt x="4750" y="0"/>
                  <a:pt x="6131" y="42"/>
                  <a:pt x="7533" y="210"/>
                </a:cubicBezTo>
                <a:cubicBezTo>
                  <a:pt x="8203" y="293"/>
                  <a:pt x="8642" y="1067"/>
                  <a:pt x="8391" y="1716"/>
                </a:cubicBezTo>
                <a:cubicBezTo>
                  <a:pt x="8370" y="1821"/>
                  <a:pt x="8203" y="1883"/>
                  <a:pt x="8077" y="1967"/>
                </a:cubicBezTo>
                <a:cubicBezTo>
                  <a:pt x="7805" y="1716"/>
                  <a:pt x="7575" y="1486"/>
                  <a:pt x="7324" y="1256"/>
                </a:cubicBezTo>
                <a:cubicBezTo>
                  <a:pt x="6299" y="1256"/>
                  <a:pt x="5336" y="1298"/>
                  <a:pt x="4332" y="1695"/>
                </a:cubicBezTo>
                <a:cubicBezTo>
                  <a:pt x="3244" y="2135"/>
                  <a:pt x="2658" y="2951"/>
                  <a:pt x="2219" y="3913"/>
                </a:cubicBezTo>
                <a:cubicBezTo>
                  <a:pt x="1612" y="5231"/>
                  <a:pt x="1528" y="6612"/>
                  <a:pt x="1675" y="8035"/>
                </a:cubicBezTo>
                <a:cubicBezTo>
                  <a:pt x="1696" y="8391"/>
                  <a:pt x="1821" y="8809"/>
                  <a:pt x="2051" y="9081"/>
                </a:cubicBezTo>
                <a:cubicBezTo>
                  <a:pt x="2553" y="9646"/>
                  <a:pt x="3097" y="10169"/>
                  <a:pt x="3683" y="10692"/>
                </a:cubicBezTo>
                <a:cubicBezTo>
                  <a:pt x="3809" y="10818"/>
                  <a:pt x="4039" y="10860"/>
                  <a:pt x="4248" y="10902"/>
                </a:cubicBezTo>
                <a:cubicBezTo>
                  <a:pt x="4667" y="11006"/>
                  <a:pt x="5085" y="11006"/>
                  <a:pt x="5483" y="11174"/>
                </a:cubicBezTo>
                <a:cubicBezTo>
                  <a:pt x="6403" y="11508"/>
                  <a:pt x="7240" y="11278"/>
                  <a:pt x="8056" y="10818"/>
                </a:cubicBezTo>
                <a:cubicBezTo>
                  <a:pt x="9123" y="10232"/>
                  <a:pt x="10149" y="9521"/>
                  <a:pt x="10818" y="8453"/>
                </a:cubicBezTo>
                <a:cubicBezTo>
                  <a:pt x="10902" y="8412"/>
                  <a:pt x="11027" y="8349"/>
                  <a:pt x="11195" y="818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4" name="Google Shape;154;p33"/>
          <p:cNvGrpSpPr/>
          <p:nvPr/>
        </p:nvGrpSpPr>
        <p:grpSpPr>
          <a:xfrm>
            <a:off x="7840225" y="325325"/>
            <a:ext cx="741250" cy="792000"/>
            <a:chOff x="-3118700" y="2365900"/>
            <a:chExt cx="741250" cy="792000"/>
          </a:xfrm>
        </p:grpSpPr>
        <p:sp>
          <p:nvSpPr>
            <p:cNvPr id="155" name="Google Shape;155;p33"/>
            <p:cNvSpPr/>
            <p:nvPr/>
          </p:nvSpPr>
          <p:spPr>
            <a:xfrm>
              <a:off x="-2848250" y="2598675"/>
              <a:ext cx="266800" cy="290350"/>
            </a:xfrm>
            <a:custGeom>
              <a:avLst/>
              <a:gdLst/>
              <a:ahLst/>
              <a:cxnLst/>
              <a:rect l="l" t="t" r="r" b="b"/>
              <a:pathLst>
                <a:path w="10672" h="11614" extrusionOk="0">
                  <a:moveTo>
                    <a:pt x="3139" y="1005"/>
                  </a:moveTo>
                  <a:cubicBezTo>
                    <a:pt x="3013" y="775"/>
                    <a:pt x="2929" y="628"/>
                    <a:pt x="2846" y="503"/>
                  </a:cubicBezTo>
                  <a:cubicBezTo>
                    <a:pt x="2950" y="419"/>
                    <a:pt x="3034" y="315"/>
                    <a:pt x="3139" y="294"/>
                  </a:cubicBezTo>
                  <a:cubicBezTo>
                    <a:pt x="4394" y="105"/>
                    <a:pt x="5649" y="1"/>
                    <a:pt x="6779" y="817"/>
                  </a:cubicBezTo>
                  <a:cubicBezTo>
                    <a:pt x="7030" y="1005"/>
                    <a:pt x="7302" y="1193"/>
                    <a:pt x="7553" y="1340"/>
                  </a:cubicBezTo>
                  <a:cubicBezTo>
                    <a:pt x="8118" y="1675"/>
                    <a:pt x="8516" y="2135"/>
                    <a:pt x="8872" y="2679"/>
                  </a:cubicBezTo>
                  <a:cubicBezTo>
                    <a:pt x="9227" y="3286"/>
                    <a:pt x="9625" y="3872"/>
                    <a:pt x="10022" y="4457"/>
                  </a:cubicBezTo>
                  <a:cubicBezTo>
                    <a:pt x="10441" y="5106"/>
                    <a:pt x="10671" y="5797"/>
                    <a:pt x="10650" y="6571"/>
                  </a:cubicBezTo>
                  <a:cubicBezTo>
                    <a:pt x="10608" y="7115"/>
                    <a:pt x="10650" y="7680"/>
                    <a:pt x="10587" y="8224"/>
                  </a:cubicBezTo>
                  <a:cubicBezTo>
                    <a:pt x="10546" y="8872"/>
                    <a:pt x="10294" y="9416"/>
                    <a:pt x="9813" y="9898"/>
                  </a:cubicBezTo>
                  <a:cubicBezTo>
                    <a:pt x="9123" y="10525"/>
                    <a:pt x="8390" y="11048"/>
                    <a:pt x="7470" y="11237"/>
                  </a:cubicBezTo>
                  <a:cubicBezTo>
                    <a:pt x="6926" y="11362"/>
                    <a:pt x="6403" y="11488"/>
                    <a:pt x="5859" y="11551"/>
                  </a:cubicBezTo>
                  <a:cubicBezTo>
                    <a:pt x="5147" y="11613"/>
                    <a:pt x="4478" y="11509"/>
                    <a:pt x="3787" y="11258"/>
                  </a:cubicBezTo>
                  <a:cubicBezTo>
                    <a:pt x="2636" y="10818"/>
                    <a:pt x="1758" y="10107"/>
                    <a:pt x="942" y="9207"/>
                  </a:cubicBezTo>
                  <a:cubicBezTo>
                    <a:pt x="628" y="8872"/>
                    <a:pt x="419" y="8538"/>
                    <a:pt x="439" y="8056"/>
                  </a:cubicBezTo>
                  <a:cubicBezTo>
                    <a:pt x="439" y="7805"/>
                    <a:pt x="439" y="7491"/>
                    <a:pt x="377" y="7261"/>
                  </a:cubicBezTo>
                  <a:cubicBezTo>
                    <a:pt x="0" y="6257"/>
                    <a:pt x="230" y="5294"/>
                    <a:pt x="544" y="4353"/>
                  </a:cubicBezTo>
                  <a:cubicBezTo>
                    <a:pt x="1046" y="2888"/>
                    <a:pt x="1067" y="2888"/>
                    <a:pt x="2323" y="1758"/>
                  </a:cubicBezTo>
                  <a:cubicBezTo>
                    <a:pt x="2574" y="1549"/>
                    <a:pt x="2825" y="1298"/>
                    <a:pt x="3139" y="100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3"/>
            <p:cNvSpPr/>
            <p:nvPr/>
          </p:nvSpPr>
          <p:spPr>
            <a:xfrm>
              <a:off x="-2877550" y="2577750"/>
              <a:ext cx="325375" cy="344750"/>
            </a:xfrm>
            <a:custGeom>
              <a:avLst/>
              <a:gdLst/>
              <a:ahLst/>
              <a:cxnLst/>
              <a:rect l="l" t="t" r="r" b="b"/>
              <a:pathLst>
                <a:path w="13015" h="13790" extrusionOk="0">
                  <a:moveTo>
                    <a:pt x="12868" y="7889"/>
                  </a:moveTo>
                  <a:cubicBezTo>
                    <a:pt x="12910" y="8789"/>
                    <a:pt x="13015" y="9563"/>
                    <a:pt x="12701" y="10253"/>
                  </a:cubicBezTo>
                  <a:cubicBezTo>
                    <a:pt x="12575" y="10546"/>
                    <a:pt x="12471" y="10860"/>
                    <a:pt x="12262" y="11090"/>
                  </a:cubicBezTo>
                  <a:cubicBezTo>
                    <a:pt x="11404" y="12095"/>
                    <a:pt x="10399" y="12932"/>
                    <a:pt x="9081" y="13245"/>
                  </a:cubicBezTo>
                  <a:cubicBezTo>
                    <a:pt x="8495" y="13371"/>
                    <a:pt x="7930" y="13559"/>
                    <a:pt x="7345" y="13643"/>
                  </a:cubicBezTo>
                  <a:cubicBezTo>
                    <a:pt x="6277" y="13789"/>
                    <a:pt x="5252" y="13643"/>
                    <a:pt x="4227" y="13245"/>
                  </a:cubicBezTo>
                  <a:cubicBezTo>
                    <a:pt x="2867" y="12722"/>
                    <a:pt x="1904" y="11802"/>
                    <a:pt x="963" y="10776"/>
                  </a:cubicBezTo>
                  <a:cubicBezTo>
                    <a:pt x="775" y="10567"/>
                    <a:pt x="607" y="10337"/>
                    <a:pt x="523" y="10086"/>
                  </a:cubicBezTo>
                  <a:cubicBezTo>
                    <a:pt x="231" y="9061"/>
                    <a:pt x="0" y="8015"/>
                    <a:pt x="21" y="6947"/>
                  </a:cubicBezTo>
                  <a:cubicBezTo>
                    <a:pt x="42" y="5650"/>
                    <a:pt x="544" y="4478"/>
                    <a:pt x="1047" y="3307"/>
                  </a:cubicBezTo>
                  <a:cubicBezTo>
                    <a:pt x="1088" y="3181"/>
                    <a:pt x="1193" y="3014"/>
                    <a:pt x="1298" y="2909"/>
                  </a:cubicBezTo>
                  <a:cubicBezTo>
                    <a:pt x="1695" y="2553"/>
                    <a:pt x="2218" y="2240"/>
                    <a:pt x="2511" y="1779"/>
                  </a:cubicBezTo>
                  <a:cubicBezTo>
                    <a:pt x="2804" y="1340"/>
                    <a:pt x="3181" y="1026"/>
                    <a:pt x="3578" y="712"/>
                  </a:cubicBezTo>
                  <a:cubicBezTo>
                    <a:pt x="3976" y="377"/>
                    <a:pt x="4478" y="210"/>
                    <a:pt x="5001" y="168"/>
                  </a:cubicBezTo>
                  <a:cubicBezTo>
                    <a:pt x="6424" y="1"/>
                    <a:pt x="7721" y="315"/>
                    <a:pt x="8914" y="1152"/>
                  </a:cubicBezTo>
                  <a:cubicBezTo>
                    <a:pt x="9772" y="1758"/>
                    <a:pt x="10546" y="2386"/>
                    <a:pt x="11090" y="3307"/>
                  </a:cubicBezTo>
                  <a:cubicBezTo>
                    <a:pt x="11383" y="3767"/>
                    <a:pt x="11697" y="4227"/>
                    <a:pt x="12031" y="4667"/>
                  </a:cubicBezTo>
                  <a:cubicBezTo>
                    <a:pt x="12638" y="5504"/>
                    <a:pt x="12952" y="6424"/>
                    <a:pt x="12889" y="7429"/>
                  </a:cubicBezTo>
                  <a:cubicBezTo>
                    <a:pt x="12868" y="7638"/>
                    <a:pt x="12868" y="7847"/>
                    <a:pt x="12868" y="7889"/>
                  </a:cubicBezTo>
                  <a:close/>
                  <a:moveTo>
                    <a:pt x="4311" y="1842"/>
                  </a:moveTo>
                  <a:cubicBezTo>
                    <a:pt x="3997" y="2156"/>
                    <a:pt x="3746" y="2386"/>
                    <a:pt x="3474" y="2616"/>
                  </a:cubicBezTo>
                  <a:cubicBezTo>
                    <a:pt x="2239" y="3746"/>
                    <a:pt x="2218" y="3725"/>
                    <a:pt x="1695" y="5211"/>
                  </a:cubicBezTo>
                  <a:cubicBezTo>
                    <a:pt x="1381" y="6152"/>
                    <a:pt x="1151" y="7094"/>
                    <a:pt x="1507" y="8119"/>
                  </a:cubicBezTo>
                  <a:cubicBezTo>
                    <a:pt x="1611" y="8370"/>
                    <a:pt x="1611" y="8663"/>
                    <a:pt x="1591" y="8935"/>
                  </a:cubicBezTo>
                  <a:cubicBezTo>
                    <a:pt x="1591" y="9396"/>
                    <a:pt x="1800" y="9730"/>
                    <a:pt x="2093" y="10086"/>
                  </a:cubicBezTo>
                  <a:cubicBezTo>
                    <a:pt x="2909" y="10965"/>
                    <a:pt x="3788" y="11697"/>
                    <a:pt x="4938" y="12116"/>
                  </a:cubicBezTo>
                  <a:cubicBezTo>
                    <a:pt x="5650" y="12388"/>
                    <a:pt x="6298" y="12492"/>
                    <a:pt x="7010" y="12409"/>
                  </a:cubicBezTo>
                  <a:cubicBezTo>
                    <a:pt x="7554" y="12325"/>
                    <a:pt x="8098" y="12199"/>
                    <a:pt x="8621" y="12095"/>
                  </a:cubicBezTo>
                  <a:cubicBezTo>
                    <a:pt x="9542" y="11885"/>
                    <a:pt x="10274" y="11383"/>
                    <a:pt x="10943" y="10756"/>
                  </a:cubicBezTo>
                  <a:cubicBezTo>
                    <a:pt x="11446" y="10295"/>
                    <a:pt x="11676" y="9730"/>
                    <a:pt x="11738" y="9082"/>
                  </a:cubicBezTo>
                  <a:cubicBezTo>
                    <a:pt x="11759" y="8538"/>
                    <a:pt x="11759" y="7994"/>
                    <a:pt x="11780" y="7429"/>
                  </a:cubicBezTo>
                  <a:cubicBezTo>
                    <a:pt x="11822" y="6655"/>
                    <a:pt x="11571" y="5964"/>
                    <a:pt x="11153" y="5315"/>
                  </a:cubicBezTo>
                  <a:cubicBezTo>
                    <a:pt x="10776" y="4709"/>
                    <a:pt x="10378" y="4144"/>
                    <a:pt x="10002" y="3537"/>
                  </a:cubicBezTo>
                  <a:cubicBezTo>
                    <a:pt x="9667" y="2993"/>
                    <a:pt x="9249" y="2512"/>
                    <a:pt x="8705" y="2198"/>
                  </a:cubicBezTo>
                  <a:cubicBezTo>
                    <a:pt x="8433" y="2051"/>
                    <a:pt x="8181" y="1863"/>
                    <a:pt x="7909" y="1675"/>
                  </a:cubicBezTo>
                  <a:cubicBezTo>
                    <a:pt x="6801" y="859"/>
                    <a:pt x="5545" y="984"/>
                    <a:pt x="4290" y="1152"/>
                  </a:cubicBezTo>
                  <a:cubicBezTo>
                    <a:pt x="4185" y="1193"/>
                    <a:pt x="4101" y="1298"/>
                    <a:pt x="3997" y="1361"/>
                  </a:cubicBezTo>
                  <a:cubicBezTo>
                    <a:pt x="4101" y="1465"/>
                    <a:pt x="4185" y="1612"/>
                    <a:pt x="4311" y="18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3"/>
            <p:cNvSpPr/>
            <p:nvPr/>
          </p:nvSpPr>
          <p:spPr>
            <a:xfrm>
              <a:off x="-3102475" y="2877500"/>
              <a:ext cx="144400" cy="69050"/>
            </a:xfrm>
            <a:custGeom>
              <a:avLst/>
              <a:gdLst/>
              <a:ahLst/>
              <a:cxnLst/>
              <a:rect l="l" t="t" r="r" b="b"/>
              <a:pathLst>
                <a:path w="5776" h="2762" extrusionOk="0">
                  <a:moveTo>
                    <a:pt x="1256" y="2762"/>
                  </a:moveTo>
                  <a:cubicBezTo>
                    <a:pt x="1025" y="2720"/>
                    <a:pt x="816" y="2699"/>
                    <a:pt x="628" y="2636"/>
                  </a:cubicBezTo>
                  <a:cubicBezTo>
                    <a:pt x="209" y="2511"/>
                    <a:pt x="0" y="1946"/>
                    <a:pt x="293" y="1569"/>
                  </a:cubicBezTo>
                  <a:cubicBezTo>
                    <a:pt x="398" y="1423"/>
                    <a:pt x="649" y="1297"/>
                    <a:pt x="774" y="1339"/>
                  </a:cubicBezTo>
                  <a:cubicBezTo>
                    <a:pt x="1716" y="1653"/>
                    <a:pt x="2490" y="1276"/>
                    <a:pt x="3181" y="732"/>
                  </a:cubicBezTo>
                  <a:cubicBezTo>
                    <a:pt x="3766" y="293"/>
                    <a:pt x="4436" y="84"/>
                    <a:pt x="5147" y="21"/>
                  </a:cubicBezTo>
                  <a:cubicBezTo>
                    <a:pt x="5545" y="0"/>
                    <a:pt x="5775" y="356"/>
                    <a:pt x="5629" y="732"/>
                  </a:cubicBezTo>
                  <a:cubicBezTo>
                    <a:pt x="5482" y="983"/>
                    <a:pt x="5315" y="1193"/>
                    <a:pt x="5022" y="1255"/>
                  </a:cubicBezTo>
                  <a:cubicBezTo>
                    <a:pt x="4436" y="1360"/>
                    <a:pt x="3976" y="1653"/>
                    <a:pt x="3557" y="1988"/>
                  </a:cubicBezTo>
                  <a:cubicBezTo>
                    <a:pt x="2825" y="2553"/>
                    <a:pt x="1988" y="2553"/>
                    <a:pt x="1256" y="27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3"/>
            <p:cNvSpPr/>
            <p:nvPr/>
          </p:nvSpPr>
          <p:spPr>
            <a:xfrm>
              <a:off x="-2830475" y="2365900"/>
              <a:ext cx="54950" cy="134475"/>
            </a:xfrm>
            <a:custGeom>
              <a:avLst/>
              <a:gdLst/>
              <a:ahLst/>
              <a:cxnLst/>
              <a:rect l="l" t="t" r="r" b="b"/>
              <a:pathLst>
                <a:path w="2198" h="5379" extrusionOk="0">
                  <a:moveTo>
                    <a:pt x="837" y="5127"/>
                  </a:moveTo>
                  <a:cubicBezTo>
                    <a:pt x="314" y="4165"/>
                    <a:pt x="189" y="3118"/>
                    <a:pt x="231" y="2051"/>
                  </a:cubicBezTo>
                  <a:cubicBezTo>
                    <a:pt x="252" y="1716"/>
                    <a:pt x="147" y="1340"/>
                    <a:pt x="105" y="1005"/>
                  </a:cubicBezTo>
                  <a:cubicBezTo>
                    <a:pt x="84" y="838"/>
                    <a:pt x="21" y="691"/>
                    <a:pt x="0" y="566"/>
                  </a:cubicBezTo>
                  <a:cubicBezTo>
                    <a:pt x="0" y="294"/>
                    <a:pt x="105" y="64"/>
                    <a:pt x="356" y="43"/>
                  </a:cubicBezTo>
                  <a:cubicBezTo>
                    <a:pt x="524" y="1"/>
                    <a:pt x="775" y="84"/>
                    <a:pt x="879" y="189"/>
                  </a:cubicBezTo>
                  <a:cubicBezTo>
                    <a:pt x="1172" y="503"/>
                    <a:pt x="1381" y="900"/>
                    <a:pt x="1402" y="1340"/>
                  </a:cubicBezTo>
                  <a:cubicBezTo>
                    <a:pt x="1402" y="1549"/>
                    <a:pt x="1444" y="1737"/>
                    <a:pt x="1444" y="1947"/>
                  </a:cubicBezTo>
                  <a:cubicBezTo>
                    <a:pt x="1361" y="2867"/>
                    <a:pt x="1549" y="3725"/>
                    <a:pt x="2009" y="4541"/>
                  </a:cubicBezTo>
                  <a:cubicBezTo>
                    <a:pt x="2197" y="4876"/>
                    <a:pt x="2072" y="5127"/>
                    <a:pt x="1695" y="5273"/>
                  </a:cubicBezTo>
                  <a:cubicBezTo>
                    <a:pt x="1381" y="5378"/>
                    <a:pt x="1068" y="5336"/>
                    <a:pt x="837" y="51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3"/>
            <p:cNvSpPr/>
            <p:nvPr/>
          </p:nvSpPr>
          <p:spPr>
            <a:xfrm>
              <a:off x="-3118700" y="2615950"/>
              <a:ext cx="139700" cy="50750"/>
            </a:xfrm>
            <a:custGeom>
              <a:avLst/>
              <a:gdLst/>
              <a:ahLst/>
              <a:cxnLst/>
              <a:rect l="l" t="t" r="r" b="b"/>
              <a:pathLst>
                <a:path w="5588" h="2030" extrusionOk="0">
                  <a:moveTo>
                    <a:pt x="3662" y="1862"/>
                  </a:moveTo>
                  <a:cubicBezTo>
                    <a:pt x="2407" y="2030"/>
                    <a:pt x="1382" y="1339"/>
                    <a:pt x="273" y="879"/>
                  </a:cubicBezTo>
                  <a:cubicBezTo>
                    <a:pt x="147" y="837"/>
                    <a:pt x="1" y="565"/>
                    <a:pt x="21" y="440"/>
                  </a:cubicBezTo>
                  <a:cubicBezTo>
                    <a:pt x="42" y="293"/>
                    <a:pt x="231" y="126"/>
                    <a:pt x="419" y="42"/>
                  </a:cubicBezTo>
                  <a:cubicBezTo>
                    <a:pt x="545" y="0"/>
                    <a:pt x="733" y="0"/>
                    <a:pt x="879" y="21"/>
                  </a:cubicBezTo>
                  <a:cubicBezTo>
                    <a:pt x="1151" y="84"/>
                    <a:pt x="1423" y="126"/>
                    <a:pt x="1674" y="251"/>
                  </a:cubicBezTo>
                  <a:cubicBezTo>
                    <a:pt x="2428" y="670"/>
                    <a:pt x="3265" y="649"/>
                    <a:pt x="4081" y="649"/>
                  </a:cubicBezTo>
                  <a:cubicBezTo>
                    <a:pt x="4415" y="649"/>
                    <a:pt x="4771" y="670"/>
                    <a:pt x="5127" y="733"/>
                  </a:cubicBezTo>
                  <a:cubicBezTo>
                    <a:pt x="5357" y="753"/>
                    <a:pt x="5587" y="1067"/>
                    <a:pt x="5503" y="1214"/>
                  </a:cubicBezTo>
                  <a:cubicBezTo>
                    <a:pt x="5441" y="1381"/>
                    <a:pt x="5294" y="1611"/>
                    <a:pt x="5148" y="1653"/>
                  </a:cubicBezTo>
                  <a:cubicBezTo>
                    <a:pt x="4667" y="1758"/>
                    <a:pt x="4143" y="1779"/>
                    <a:pt x="3662" y="18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3"/>
            <p:cNvSpPr/>
            <p:nvPr/>
          </p:nvSpPr>
          <p:spPr>
            <a:xfrm>
              <a:off x="-2646875" y="2412450"/>
              <a:ext cx="59150" cy="106225"/>
            </a:xfrm>
            <a:custGeom>
              <a:avLst/>
              <a:gdLst/>
              <a:ahLst/>
              <a:cxnLst/>
              <a:rect l="l" t="t" r="r" b="b"/>
              <a:pathLst>
                <a:path w="2366" h="4249" extrusionOk="0">
                  <a:moveTo>
                    <a:pt x="2365" y="1256"/>
                  </a:moveTo>
                  <a:cubicBezTo>
                    <a:pt x="2051" y="2282"/>
                    <a:pt x="1633" y="3223"/>
                    <a:pt x="942" y="3997"/>
                  </a:cubicBezTo>
                  <a:cubicBezTo>
                    <a:pt x="733" y="4248"/>
                    <a:pt x="273" y="4102"/>
                    <a:pt x="126" y="3830"/>
                  </a:cubicBezTo>
                  <a:cubicBezTo>
                    <a:pt x="63" y="3621"/>
                    <a:pt x="1" y="3349"/>
                    <a:pt x="63" y="3139"/>
                  </a:cubicBezTo>
                  <a:cubicBezTo>
                    <a:pt x="126" y="2847"/>
                    <a:pt x="294" y="2575"/>
                    <a:pt x="419" y="2282"/>
                  </a:cubicBezTo>
                  <a:cubicBezTo>
                    <a:pt x="712" y="1675"/>
                    <a:pt x="1068" y="1131"/>
                    <a:pt x="1172" y="440"/>
                  </a:cubicBezTo>
                  <a:cubicBezTo>
                    <a:pt x="1193" y="189"/>
                    <a:pt x="1403" y="1"/>
                    <a:pt x="1675" y="64"/>
                  </a:cubicBezTo>
                  <a:cubicBezTo>
                    <a:pt x="1821" y="85"/>
                    <a:pt x="2030" y="231"/>
                    <a:pt x="2093" y="398"/>
                  </a:cubicBezTo>
                  <a:cubicBezTo>
                    <a:pt x="2281" y="691"/>
                    <a:pt x="2302" y="1005"/>
                    <a:pt x="2365" y="125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3"/>
            <p:cNvSpPr/>
            <p:nvPr/>
          </p:nvSpPr>
          <p:spPr>
            <a:xfrm>
              <a:off x="-2480525" y="2633725"/>
              <a:ext cx="103075" cy="53375"/>
            </a:xfrm>
            <a:custGeom>
              <a:avLst/>
              <a:gdLst/>
              <a:ahLst/>
              <a:cxnLst/>
              <a:rect l="l" t="t" r="r" b="b"/>
              <a:pathLst>
                <a:path w="4123" h="2135" extrusionOk="0">
                  <a:moveTo>
                    <a:pt x="1151" y="2135"/>
                  </a:moveTo>
                  <a:cubicBezTo>
                    <a:pt x="858" y="2093"/>
                    <a:pt x="586" y="2051"/>
                    <a:pt x="335" y="1947"/>
                  </a:cubicBezTo>
                  <a:cubicBezTo>
                    <a:pt x="147" y="1905"/>
                    <a:pt x="0" y="1716"/>
                    <a:pt x="42" y="1507"/>
                  </a:cubicBezTo>
                  <a:cubicBezTo>
                    <a:pt x="63" y="1382"/>
                    <a:pt x="210" y="1193"/>
                    <a:pt x="335" y="1172"/>
                  </a:cubicBezTo>
                  <a:cubicBezTo>
                    <a:pt x="1277" y="1005"/>
                    <a:pt x="2093" y="482"/>
                    <a:pt x="2909" y="105"/>
                  </a:cubicBezTo>
                  <a:cubicBezTo>
                    <a:pt x="3160" y="1"/>
                    <a:pt x="3432" y="1"/>
                    <a:pt x="3704" y="42"/>
                  </a:cubicBezTo>
                  <a:cubicBezTo>
                    <a:pt x="4018" y="105"/>
                    <a:pt x="4122" y="628"/>
                    <a:pt x="3871" y="796"/>
                  </a:cubicBezTo>
                  <a:cubicBezTo>
                    <a:pt x="3683" y="963"/>
                    <a:pt x="3474" y="1068"/>
                    <a:pt x="3264" y="1193"/>
                  </a:cubicBezTo>
                  <a:cubicBezTo>
                    <a:pt x="2762" y="1465"/>
                    <a:pt x="2302" y="1695"/>
                    <a:pt x="1800" y="1926"/>
                  </a:cubicBezTo>
                  <a:cubicBezTo>
                    <a:pt x="1611" y="2030"/>
                    <a:pt x="1381" y="2093"/>
                    <a:pt x="1151" y="21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3"/>
            <p:cNvSpPr/>
            <p:nvPr/>
          </p:nvSpPr>
          <p:spPr>
            <a:xfrm>
              <a:off x="-2797525" y="3065275"/>
              <a:ext cx="46050" cy="92625"/>
            </a:xfrm>
            <a:custGeom>
              <a:avLst/>
              <a:gdLst/>
              <a:ahLst/>
              <a:cxnLst/>
              <a:rect l="l" t="t" r="r" b="b"/>
              <a:pathLst>
                <a:path w="1842" h="3705" extrusionOk="0">
                  <a:moveTo>
                    <a:pt x="1842" y="963"/>
                  </a:moveTo>
                  <a:cubicBezTo>
                    <a:pt x="1842" y="1089"/>
                    <a:pt x="1842" y="1172"/>
                    <a:pt x="1821" y="1256"/>
                  </a:cubicBezTo>
                  <a:cubicBezTo>
                    <a:pt x="1716" y="1905"/>
                    <a:pt x="1633" y="2574"/>
                    <a:pt x="1528" y="3244"/>
                  </a:cubicBezTo>
                  <a:cubicBezTo>
                    <a:pt x="1465" y="3495"/>
                    <a:pt x="1319" y="3704"/>
                    <a:pt x="1047" y="3683"/>
                  </a:cubicBezTo>
                  <a:cubicBezTo>
                    <a:pt x="838" y="3683"/>
                    <a:pt x="566" y="3599"/>
                    <a:pt x="419" y="3453"/>
                  </a:cubicBezTo>
                  <a:cubicBezTo>
                    <a:pt x="168" y="3160"/>
                    <a:pt x="1" y="2783"/>
                    <a:pt x="189" y="2344"/>
                  </a:cubicBezTo>
                  <a:cubicBezTo>
                    <a:pt x="461" y="1695"/>
                    <a:pt x="649" y="1005"/>
                    <a:pt x="900" y="335"/>
                  </a:cubicBezTo>
                  <a:cubicBezTo>
                    <a:pt x="942" y="210"/>
                    <a:pt x="1172" y="42"/>
                    <a:pt x="1340" y="22"/>
                  </a:cubicBezTo>
                  <a:cubicBezTo>
                    <a:pt x="1549" y="1"/>
                    <a:pt x="1695" y="168"/>
                    <a:pt x="1737" y="377"/>
                  </a:cubicBezTo>
                  <a:cubicBezTo>
                    <a:pt x="1800" y="628"/>
                    <a:pt x="1821" y="796"/>
                    <a:pt x="1842" y="9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3"/>
            <p:cNvSpPr/>
            <p:nvPr/>
          </p:nvSpPr>
          <p:spPr>
            <a:xfrm>
              <a:off x="-2633800" y="3047500"/>
              <a:ext cx="65950" cy="71675"/>
            </a:xfrm>
            <a:custGeom>
              <a:avLst/>
              <a:gdLst/>
              <a:ahLst/>
              <a:cxnLst/>
              <a:rect l="l" t="t" r="r" b="b"/>
              <a:pathLst>
                <a:path w="2638" h="2867" extrusionOk="0">
                  <a:moveTo>
                    <a:pt x="1" y="670"/>
                  </a:moveTo>
                  <a:cubicBezTo>
                    <a:pt x="608" y="42"/>
                    <a:pt x="1131" y="0"/>
                    <a:pt x="1528" y="628"/>
                  </a:cubicBezTo>
                  <a:cubicBezTo>
                    <a:pt x="1800" y="1088"/>
                    <a:pt x="2114" y="1549"/>
                    <a:pt x="2491" y="1967"/>
                  </a:cubicBezTo>
                  <a:cubicBezTo>
                    <a:pt x="2574" y="2030"/>
                    <a:pt x="2637" y="2176"/>
                    <a:pt x="2616" y="2281"/>
                  </a:cubicBezTo>
                  <a:cubicBezTo>
                    <a:pt x="2595" y="2448"/>
                    <a:pt x="2512" y="2658"/>
                    <a:pt x="2407" y="2762"/>
                  </a:cubicBezTo>
                  <a:cubicBezTo>
                    <a:pt x="2323" y="2846"/>
                    <a:pt x="2072" y="2867"/>
                    <a:pt x="1968" y="2804"/>
                  </a:cubicBezTo>
                  <a:cubicBezTo>
                    <a:pt x="1591" y="2511"/>
                    <a:pt x="1214" y="2218"/>
                    <a:pt x="900" y="1862"/>
                  </a:cubicBezTo>
                  <a:cubicBezTo>
                    <a:pt x="587" y="1507"/>
                    <a:pt x="294" y="1067"/>
                    <a:pt x="1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3"/>
            <p:cNvSpPr/>
            <p:nvPr/>
          </p:nvSpPr>
          <p:spPr>
            <a:xfrm>
              <a:off x="-2507725" y="2909400"/>
              <a:ext cx="75350" cy="59650"/>
            </a:xfrm>
            <a:custGeom>
              <a:avLst/>
              <a:gdLst/>
              <a:ahLst/>
              <a:cxnLst/>
              <a:rect l="l" t="t" r="r" b="b"/>
              <a:pathLst>
                <a:path w="3014" h="2386" extrusionOk="0">
                  <a:moveTo>
                    <a:pt x="2992" y="1842"/>
                  </a:moveTo>
                  <a:cubicBezTo>
                    <a:pt x="3013" y="2093"/>
                    <a:pt x="2720" y="2386"/>
                    <a:pt x="2469" y="2323"/>
                  </a:cubicBezTo>
                  <a:cubicBezTo>
                    <a:pt x="2302" y="2302"/>
                    <a:pt x="2135" y="2281"/>
                    <a:pt x="2051" y="2176"/>
                  </a:cubicBezTo>
                  <a:cubicBezTo>
                    <a:pt x="1611" y="1674"/>
                    <a:pt x="1005" y="1360"/>
                    <a:pt x="440" y="984"/>
                  </a:cubicBezTo>
                  <a:cubicBezTo>
                    <a:pt x="314" y="921"/>
                    <a:pt x="210" y="775"/>
                    <a:pt x="105" y="670"/>
                  </a:cubicBezTo>
                  <a:cubicBezTo>
                    <a:pt x="0" y="544"/>
                    <a:pt x="84" y="231"/>
                    <a:pt x="231" y="147"/>
                  </a:cubicBezTo>
                  <a:cubicBezTo>
                    <a:pt x="377" y="105"/>
                    <a:pt x="544" y="0"/>
                    <a:pt x="691" y="21"/>
                  </a:cubicBezTo>
                  <a:cubicBezTo>
                    <a:pt x="1653" y="231"/>
                    <a:pt x="2365" y="775"/>
                    <a:pt x="2909" y="1591"/>
                  </a:cubicBezTo>
                  <a:cubicBezTo>
                    <a:pt x="2971" y="1674"/>
                    <a:pt x="2971" y="1758"/>
                    <a:pt x="2992" y="184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33"/>
          <p:cNvGrpSpPr/>
          <p:nvPr/>
        </p:nvGrpSpPr>
        <p:grpSpPr>
          <a:xfrm>
            <a:off x="2291875" y="4237100"/>
            <a:ext cx="956750" cy="553975"/>
            <a:chOff x="-1199475" y="2658325"/>
            <a:chExt cx="956750" cy="553975"/>
          </a:xfrm>
        </p:grpSpPr>
        <p:sp>
          <p:nvSpPr>
            <p:cNvPr id="166" name="Google Shape;166;p33"/>
            <p:cNvSpPr/>
            <p:nvPr/>
          </p:nvSpPr>
          <p:spPr>
            <a:xfrm>
              <a:off x="-1137750" y="2679225"/>
              <a:ext cx="873050" cy="389225"/>
            </a:xfrm>
            <a:custGeom>
              <a:avLst/>
              <a:gdLst/>
              <a:ahLst/>
              <a:cxnLst/>
              <a:rect l="l" t="t" r="r" b="b"/>
              <a:pathLst>
                <a:path w="34922" h="15569" extrusionOk="0">
                  <a:moveTo>
                    <a:pt x="20631" y="1"/>
                  </a:moveTo>
                  <a:cubicBezTo>
                    <a:pt x="21426" y="587"/>
                    <a:pt x="22158" y="1068"/>
                    <a:pt x="22472" y="1989"/>
                  </a:cubicBezTo>
                  <a:cubicBezTo>
                    <a:pt x="22556" y="2261"/>
                    <a:pt x="22723" y="2428"/>
                    <a:pt x="22912" y="2637"/>
                  </a:cubicBezTo>
                  <a:cubicBezTo>
                    <a:pt x="23456" y="3202"/>
                    <a:pt x="24021" y="3725"/>
                    <a:pt x="24460" y="4374"/>
                  </a:cubicBezTo>
                  <a:cubicBezTo>
                    <a:pt x="24586" y="4583"/>
                    <a:pt x="24816" y="4772"/>
                    <a:pt x="25025" y="4918"/>
                  </a:cubicBezTo>
                  <a:cubicBezTo>
                    <a:pt x="25694" y="5357"/>
                    <a:pt x="26343" y="5776"/>
                    <a:pt x="26992" y="6194"/>
                  </a:cubicBezTo>
                  <a:cubicBezTo>
                    <a:pt x="28205" y="6969"/>
                    <a:pt x="29314" y="7805"/>
                    <a:pt x="30340" y="8768"/>
                  </a:cubicBezTo>
                  <a:cubicBezTo>
                    <a:pt x="30946" y="9312"/>
                    <a:pt x="31595" y="9751"/>
                    <a:pt x="32223" y="10254"/>
                  </a:cubicBezTo>
                  <a:cubicBezTo>
                    <a:pt x="32516" y="10484"/>
                    <a:pt x="32767" y="10735"/>
                    <a:pt x="33039" y="10965"/>
                  </a:cubicBezTo>
                  <a:cubicBezTo>
                    <a:pt x="33122" y="11049"/>
                    <a:pt x="33185" y="11174"/>
                    <a:pt x="33290" y="11216"/>
                  </a:cubicBezTo>
                  <a:cubicBezTo>
                    <a:pt x="34022" y="11530"/>
                    <a:pt x="34294" y="12241"/>
                    <a:pt x="34713" y="12827"/>
                  </a:cubicBezTo>
                  <a:cubicBezTo>
                    <a:pt x="34922" y="13078"/>
                    <a:pt x="34901" y="13371"/>
                    <a:pt x="34733" y="13664"/>
                  </a:cubicBezTo>
                  <a:cubicBezTo>
                    <a:pt x="34608" y="13894"/>
                    <a:pt x="34441" y="14145"/>
                    <a:pt x="34273" y="14438"/>
                  </a:cubicBezTo>
                  <a:cubicBezTo>
                    <a:pt x="34210" y="14292"/>
                    <a:pt x="34169" y="14187"/>
                    <a:pt x="34127" y="14083"/>
                  </a:cubicBezTo>
                  <a:cubicBezTo>
                    <a:pt x="34106" y="13831"/>
                    <a:pt x="33980" y="13685"/>
                    <a:pt x="33771" y="13601"/>
                  </a:cubicBezTo>
                  <a:cubicBezTo>
                    <a:pt x="33373" y="13392"/>
                    <a:pt x="32976" y="13183"/>
                    <a:pt x="32557" y="12995"/>
                  </a:cubicBezTo>
                  <a:cubicBezTo>
                    <a:pt x="32411" y="12932"/>
                    <a:pt x="32223" y="12890"/>
                    <a:pt x="32034" y="12869"/>
                  </a:cubicBezTo>
                  <a:cubicBezTo>
                    <a:pt x="31344" y="12785"/>
                    <a:pt x="30612" y="12639"/>
                    <a:pt x="29900" y="12869"/>
                  </a:cubicBezTo>
                  <a:cubicBezTo>
                    <a:pt x="29210" y="12743"/>
                    <a:pt x="28540" y="12953"/>
                    <a:pt x="27829" y="12953"/>
                  </a:cubicBezTo>
                  <a:cubicBezTo>
                    <a:pt x="27264" y="12953"/>
                    <a:pt x="26699" y="13057"/>
                    <a:pt x="26134" y="13141"/>
                  </a:cubicBezTo>
                  <a:cubicBezTo>
                    <a:pt x="25548" y="13204"/>
                    <a:pt x="25004" y="13350"/>
                    <a:pt x="24460" y="13413"/>
                  </a:cubicBezTo>
                  <a:cubicBezTo>
                    <a:pt x="23749" y="13497"/>
                    <a:pt x="23037" y="13685"/>
                    <a:pt x="22347" y="13831"/>
                  </a:cubicBezTo>
                  <a:cubicBezTo>
                    <a:pt x="21217" y="14124"/>
                    <a:pt x="20066" y="14334"/>
                    <a:pt x="18915" y="14606"/>
                  </a:cubicBezTo>
                  <a:cubicBezTo>
                    <a:pt x="18497" y="14668"/>
                    <a:pt x="18099" y="14773"/>
                    <a:pt x="17702" y="14920"/>
                  </a:cubicBezTo>
                  <a:cubicBezTo>
                    <a:pt x="17116" y="15129"/>
                    <a:pt x="16509" y="15275"/>
                    <a:pt x="15881" y="15296"/>
                  </a:cubicBezTo>
                  <a:cubicBezTo>
                    <a:pt x="15358" y="15338"/>
                    <a:pt x="14814" y="15401"/>
                    <a:pt x="14291" y="15484"/>
                  </a:cubicBezTo>
                  <a:cubicBezTo>
                    <a:pt x="13810" y="15568"/>
                    <a:pt x="13266" y="15464"/>
                    <a:pt x="12764" y="15380"/>
                  </a:cubicBezTo>
                  <a:cubicBezTo>
                    <a:pt x="12638" y="15359"/>
                    <a:pt x="12513" y="15233"/>
                    <a:pt x="12408" y="15129"/>
                  </a:cubicBezTo>
                  <a:cubicBezTo>
                    <a:pt x="11508" y="14229"/>
                    <a:pt x="10650" y="13287"/>
                    <a:pt x="9897" y="12304"/>
                  </a:cubicBezTo>
                  <a:cubicBezTo>
                    <a:pt x="9583" y="11907"/>
                    <a:pt x="9207" y="11530"/>
                    <a:pt x="8851" y="11195"/>
                  </a:cubicBezTo>
                  <a:cubicBezTo>
                    <a:pt x="7972" y="10421"/>
                    <a:pt x="7198" y="9542"/>
                    <a:pt x="6466" y="8601"/>
                  </a:cubicBezTo>
                  <a:cubicBezTo>
                    <a:pt x="6131" y="8161"/>
                    <a:pt x="5712" y="7743"/>
                    <a:pt x="5315" y="7345"/>
                  </a:cubicBezTo>
                  <a:cubicBezTo>
                    <a:pt x="4290" y="6341"/>
                    <a:pt x="3160" y="5420"/>
                    <a:pt x="2218" y="4311"/>
                  </a:cubicBezTo>
                  <a:cubicBezTo>
                    <a:pt x="1883" y="3935"/>
                    <a:pt x="1381" y="3642"/>
                    <a:pt x="942" y="3328"/>
                  </a:cubicBezTo>
                  <a:cubicBezTo>
                    <a:pt x="649" y="3119"/>
                    <a:pt x="335" y="2930"/>
                    <a:pt x="0" y="2721"/>
                  </a:cubicBezTo>
                  <a:cubicBezTo>
                    <a:pt x="21" y="2575"/>
                    <a:pt x="84" y="2428"/>
                    <a:pt x="105" y="2324"/>
                  </a:cubicBezTo>
                  <a:cubicBezTo>
                    <a:pt x="210" y="2282"/>
                    <a:pt x="272" y="2261"/>
                    <a:pt x="314" y="2261"/>
                  </a:cubicBezTo>
                  <a:cubicBezTo>
                    <a:pt x="963" y="2365"/>
                    <a:pt x="1632" y="2282"/>
                    <a:pt x="2281" y="2156"/>
                  </a:cubicBezTo>
                  <a:cubicBezTo>
                    <a:pt x="2804" y="2052"/>
                    <a:pt x="3348" y="1989"/>
                    <a:pt x="3871" y="1863"/>
                  </a:cubicBezTo>
                  <a:cubicBezTo>
                    <a:pt x="5043" y="1570"/>
                    <a:pt x="6236" y="1466"/>
                    <a:pt x="7428" y="1424"/>
                  </a:cubicBezTo>
                  <a:cubicBezTo>
                    <a:pt x="9918" y="1277"/>
                    <a:pt x="12408" y="1131"/>
                    <a:pt x="14877" y="963"/>
                  </a:cubicBezTo>
                  <a:cubicBezTo>
                    <a:pt x="15379" y="943"/>
                    <a:pt x="15902" y="922"/>
                    <a:pt x="16425" y="943"/>
                  </a:cubicBezTo>
                  <a:cubicBezTo>
                    <a:pt x="17137" y="963"/>
                    <a:pt x="17806" y="922"/>
                    <a:pt x="18497" y="817"/>
                  </a:cubicBezTo>
                  <a:cubicBezTo>
                    <a:pt x="18832" y="754"/>
                    <a:pt x="19208" y="817"/>
                    <a:pt x="19564" y="838"/>
                  </a:cubicBezTo>
                  <a:cubicBezTo>
                    <a:pt x="19982" y="901"/>
                    <a:pt x="20275" y="796"/>
                    <a:pt x="20401" y="336"/>
                  </a:cubicBezTo>
                  <a:cubicBezTo>
                    <a:pt x="20464" y="273"/>
                    <a:pt x="20505" y="189"/>
                    <a:pt x="20631" y="1"/>
                  </a:cubicBezTo>
                  <a:close/>
                  <a:moveTo>
                    <a:pt x="7240" y="4500"/>
                  </a:moveTo>
                  <a:cubicBezTo>
                    <a:pt x="7303" y="4604"/>
                    <a:pt x="7303" y="4688"/>
                    <a:pt x="7324" y="4709"/>
                  </a:cubicBezTo>
                  <a:cubicBezTo>
                    <a:pt x="7616" y="4813"/>
                    <a:pt x="7721" y="5002"/>
                    <a:pt x="7763" y="5295"/>
                  </a:cubicBezTo>
                  <a:cubicBezTo>
                    <a:pt x="7847" y="5713"/>
                    <a:pt x="8056" y="6048"/>
                    <a:pt x="8286" y="6404"/>
                  </a:cubicBezTo>
                  <a:cubicBezTo>
                    <a:pt x="8600" y="6906"/>
                    <a:pt x="9060" y="7324"/>
                    <a:pt x="9416" y="7764"/>
                  </a:cubicBezTo>
                  <a:cubicBezTo>
                    <a:pt x="9834" y="8287"/>
                    <a:pt x="10378" y="8329"/>
                    <a:pt x="10964" y="8161"/>
                  </a:cubicBezTo>
                  <a:cubicBezTo>
                    <a:pt x="11299" y="8057"/>
                    <a:pt x="11613" y="7910"/>
                    <a:pt x="11927" y="7722"/>
                  </a:cubicBezTo>
                  <a:cubicBezTo>
                    <a:pt x="12345" y="7492"/>
                    <a:pt x="12785" y="7220"/>
                    <a:pt x="13266" y="7241"/>
                  </a:cubicBezTo>
                  <a:cubicBezTo>
                    <a:pt x="13789" y="7282"/>
                    <a:pt x="14249" y="7115"/>
                    <a:pt x="14751" y="6989"/>
                  </a:cubicBezTo>
                  <a:cubicBezTo>
                    <a:pt x="15379" y="6822"/>
                    <a:pt x="16007" y="6571"/>
                    <a:pt x="16697" y="6697"/>
                  </a:cubicBezTo>
                  <a:cubicBezTo>
                    <a:pt x="16802" y="6717"/>
                    <a:pt x="16927" y="6697"/>
                    <a:pt x="17053" y="6655"/>
                  </a:cubicBezTo>
                  <a:cubicBezTo>
                    <a:pt x="17660" y="6466"/>
                    <a:pt x="18288" y="6362"/>
                    <a:pt x="18915" y="6299"/>
                  </a:cubicBezTo>
                  <a:cubicBezTo>
                    <a:pt x="19124" y="6278"/>
                    <a:pt x="19334" y="6278"/>
                    <a:pt x="19543" y="6215"/>
                  </a:cubicBezTo>
                  <a:cubicBezTo>
                    <a:pt x="19773" y="6173"/>
                    <a:pt x="20003" y="6153"/>
                    <a:pt x="20254" y="6069"/>
                  </a:cubicBezTo>
                  <a:cubicBezTo>
                    <a:pt x="20694" y="5881"/>
                    <a:pt x="20798" y="5525"/>
                    <a:pt x="20589" y="5127"/>
                  </a:cubicBezTo>
                  <a:cubicBezTo>
                    <a:pt x="20526" y="5023"/>
                    <a:pt x="20422" y="4939"/>
                    <a:pt x="20380" y="4834"/>
                  </a:cubicBezTo>
                  <a:cubicBezTo>
                    <a:pt x="20275" y="4625"/>
                    <a:pt x="20108" y="4416"/>
                    <a:pt x="20066" y="4207"/>
                  </a:cubicBezTo>
                  <a:cubicBezTo>
                    <a:pt x="19878" y="3391"/>
                    <a:pt x="19271" y="3035"/>
                    <a:pt x="18518" y="2930"/>
                  </a:cubicBezTo>
                  <a:cubicBezTo>
                    <a:pt x="17702" y="2805"/>
                    <a:pt x="16865" y="2637"/>
                    <a:pt x="16028" y="2909"/>
                  </a:cubicBezTo>
                  <a:cubicBezTo>
                    <a:pt x="15965" y="2930"/>
                    <a:pt x="15860" y="2909"/>
                    <a:pt x="15777" y="2909"/>
                  </a:cubicBezTo>
                  <a:cubicBezTo>
                    <a:pt x="15254" y="2909"/>
                    <a:pt x="14772" y="3056"/>
                    <a:pt x="14312" y="3265"/>
                  </a:cubicBezTo>
                  <a:cubicBezTo>
                    <a:pt x="13977" y="3432"/>
                    <a:pt x="13580" y="3558"/>
                    <a:pt x="13203" y="3642"/>
                  </a:cubicBezTo>
                  <a:cubicBezTo>
                    <a:pt x="12429" y="3809"/>
                    <a:pt x="11613" y="3893"/>
                    <a:pt x="10839" y="4081"/>
                  </a:cubicBezTo>
                  <a:cubicBezTo>
                    <a:pt x="9939" y="4311"/>
                    <a:pt x="9081" y="4416"/>
                    <a:pt x="8161" y="4311"/>
                  </a:cubicBezTo>
                  <a:cubicBezTo>
                    <a:pt x="7868" y="4311"/>
                    <a:pt x="7554" y="4290"/>
                    <a:pt x="7240" y="4500"/>
                  </a:cubicBezTo>
                  <a:close/>
                  <a:moveTo>
                    <a:pt x="31867" y="11781"/>
                  </a:moveTo>
                  <a:cubicBezTo>
                    <a:pt x="31532" y="11404"/>
                    <a:pt x="31197" y="11091"/>
                    <a:pt x="30779" y="10881"/>
                  </a:cubicBezTo>
                  <a:cubicBezTo>
                    <a:pt x="30319" y="10651"/>
                    <a:pt x="29921" y="10337"/>
                    <a:pt x="29544" y="10002"/>
                  </a:cubicBezTo>
                  <a:cubicBezTo>
                    <a:pt x="28979" y="9479"/>
                    <a:pt x="28435" y="8914"/>
                    <a:pt x="27745" y="8538"/>
                  </a:cubicBezTo>
                  <a:cubicBezTo>
                    <a:pt x="27536" y="8391"/>
                    <a:pt x="27389" y="8224"/>
                    <a:pt x="27222" y="8057"/>
                  </a:cubicBezTo>
                  <a:lnTo>
                    <a:pt x="25255" y="6090"/>
                  </a:lnTo>
                  <a:cubicBezTo>
                    <a:pt x="25130" y="5964"/>
                    <a:pt x="25004" y="5839"/>
                    <a:pt x="24899" y="5713"/>
                  </a:cubicBezTo>
                  <a:cubicBezTo>
                    <a:pt x="24125" y="4562"/>
                    <a:pt x="22995" y="3725"/>
                    <a:pt x="22117" y="2637"/>
                  </a:cubicBezTo>
                  <a:cubicBezTo>
                    <a:pt x="21970" y="2470"/>
                    <a:pt x="21803" y="2282"/>
                    <a:pt x="21552" y="2324"/>
                  </a:cubicBezTo>
                  <a:cubicBezTo>
                    <a:pt x="21384" y="2512"/>
                    <a:pt x="21447" y="2700"/>
                    <a:pt x="21552" y="2826"/>
                  </a:cubicBezTo>
                  <a:cubicBezTo>
                    <a:pt x="21886" y="3307"/>
                    <a:pt x="22179" y="3788"/>
                    <a:pt x="22598" y="4165"/>
                  </a:cubicBezTo>
                  <a:cubicBezTo>
                    <a:pt x="23205" y="4709"/>
                    <a:pt x="23686" y="5337"/>
                    <a:pt x="24209" y="5964"/>
                  </a:cubicBezTo>
                  <a:cubicBezTo>
                    <a:pt x="24397" y="6173"/>
                    <a:pt x="24565" y="6383"/>
                    <a:pt x="24732" y="6571"/>
                  </a:cubicBezTo>
                  <a:lnTo>
                    <a:pt x="26783" y="8601"/>
                  </a:lnTo>
                  <a:cubicBezTo>
                    <a:pt x="26929" y="8768"/>
                    <a:pt x="27075" y="8914"/>
                    <a:pt x="27243" y="9019"/>
                  </a:cubicBezTo>
                  <a:cubicBezTo>
                    <a:pt x="28059" y="9500"/>
                    <a:pt x="28707" y="10149"/>
                    <a:pt x="29419" y="10756"/>
                  </a:cubicBezTo>
                  <a:cubicBezTo>
                    <a:pt x="30109" y="11321"/>
                    <a:pt x="30904" y="11614"/>
                    <a:pt x="31720" y="11886"/>
                  </a:cubicBezTo>
                  <a:cubicBezTo>
                    <a:pt x="31720" y="11844"/>
                    <a:pt x="31762" y="11823"/>
                    <a:pt x="31867" y="117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3"/>
            <p:cNvSpPr/>
            <p:nvPr/>
          </p:nvSpPr>
          <p:spPr>
            <a:xfrm>
              <a:off x="-1173850" y="2814725"/>
              <a:ext cx="870975" cy="335325"/>
            </a:xfrm>
            <a:custGeom>
              <a:avLst/>
              <a:gdLst/>
              <a:ahLst/>
              <a:cxnLst/>
              <a:rect l="l" t="t" r="r" b="b"/>
              <a:pathLst>
                <a:path w="34839" h="13413" extrusionOk="0">
                  <a:moveTo>
                    <a:pt x="13601" y="11236"/>
                  </a:moveTo>
                  <a:cubicBezTo>
                    <a:pt x="13643" y="11090"/>
                    <a:pt x="13664" y="10901"/>
                    <a:pt x="13706" y="10713"/>
                  </a:cubicBezTo>
                  <a:cubicBezTo>
                    <a:pt x="14019" y="10755"/>
                    <a:pt x="14312" y="10776"/>
                    <a:pt x="14626" y="10818"/>
                  </a:cubicBezTo>
                  <a:cubicBezTo>
                    <a:pt x="15233" y="10901"/>
                    <a:pt x="15798" y="10964"/>
                    <a:pt x="16405" y="10776"/>
                  </a:cubicBezTo>
                  <a:cubicBezTo>
                    <a:pt x="16698" y="10671"/>
                    <a:pt x="17011" y="10692"/>
                    <a:pt x="17283" y="10692"/>
                  </a:cubicBezTo>
                  <a:cubicBezTo>
                    <a:pt x="18016" y="10671"/>
                    <a:pt x="18727" y="10525"/>
                    <a:pt x="19418" y="10274"/>
                  </a:cubicBezTo>
                  <a:cubicBezTo>
                    <a:pt x="19836" y="10106"/>
                    <a:pt x="20276" y="10064"/>
                    <a:pt x="20715" y="9960"/>
                  </a:cubicBezTo>
                  <a:cubicBezTo>
                    <a:pt x="20799" y="9939"/>
                    <a:pt x="20903" y="9939"/>
                    <a:pt x="20987" y="9918"/>
                  </a:cubicBezTo>
                  <a:cubicBezTo>
                    <a:pt x="22180" y="9646"/>
                    <a:pt x="23393" y="9353"/>
                    <a:pt x="24586" y="9102"/>
                  </a:cubicBezTo>
                  <a:cubicBezTo>
                    <a:pt x="24774" y="9039"/>
                    <a:pt x="24921" y="8997"/>
                    <a:pt x="25109" y="8956"/>
                  </a:cubicBezTo>
                  <a:cubicBezTo>
                    <a:pt x="26322" y="8788"/>
                    <a:pt x="27536" y="8579"/>
                    <a:pt x="28771" y="8391"/>
                  </a:cubicBezTo>
                  <a:cubicBezTo>
                    <a:pt x="28980" y="8370"/>
                    <a:pt x="29189" y="8349"/>
                    <a:pt x="29398" y="8370"/>
                  </a:cubicBezTo>
                  <a:cubicBezTo>
                    <a:pt x="29733" y="8391"/>
                    <a:pt x="30047" y="8286"/>
                    <a:pt x="30361" y="8307"/>
                  </a:cubicBezTo>
                  <a:cubicBezTo>
                    <a:pt x="31867" y="8370"/>
                    <a:pt x="33353" y="8014"/>
                    <a:pt x="34838" y="8474"/>
                  </a:cubicBezTo>
                  <a:cubicBezTo>
                    <a:pt x="34817" y="8684"/>
                    <a:pt x="34797" y="8893"/>
                    <a:pt x="34797" y="9039"/>
                  </a:cubicBezTo>
                  <a:cubicBezTo>
                    <a:pt x="34713" y="9102"/>
                    <a:pt x="34713" y="9123"/>
                    <a:pt x="34692" y="9123"/>
                  </a:cubicBezTo>
                  <a:cubicBezTo>
                    <a:pt x="33248" y="9290"/>
                    <a:pt x="31846" y="9458"/>
                    <a:pt x="30403" y="9562"/>
                  </a:cubicBezTo>
                  <a:cubicBezTo>
                    <a:pt x="28331" y="9730"/>
                    <a:pt x="26260" y="9981"/>
                    <a:pt x="24251" y="10378"/>
                  </a:cubicBezTo>
                  <a:cubicBezTo>
                    <a:pt x="22368" y="10734"/>
                    <a:pt x="20464" y="10964"/>
                    <a:pt x="18560" y="11132"/>
                  </a:cubicBezTo>
                  <a:cubicBezTo>
                    <a:pt x="17576" y="11215"/>
                    <a:pt x="16635" y="11320"/>
                    <a:pt x="15672" y="11404"/>
                  </a:cubicBezTo>
                  <a:cubicBezTo>
                    <a:pt x="15589" y="11404"/>
                    <a:pt x="15526" y="11487"/>
                    <a:pt x="15442" y="11508"/>
                  </a:cubicBezTo>
                  <a:cubicBezTo>
                    <a:pt x="15798" y="11843"/>
                    <a:pt x="16216" y="12031"/>
                    <a:pt x="16802" y="11989"/>
                  </a:cubicBezTo>
                  <a:cubicBezTo>
                    <a:pt x="17304" y="11969"/>
                    <a:pt x="17827" y="11885"/>
                    <a:pt x="18309" y="11864"/>
                  </a:cubicBezTo>
                  <a:cubicBezTo>
                    <a:pt x="18309" y="12094"/>
                    <a:pt x="18141" y="12073"/>
                    <a:pt x="18037" y="12094"/>
                  </a:cubicBezTo>
                  <a:cubicBezTo>
                    <a:pt x="16844" y="12303"/>
                    <a:pt x="15672" y="12513"/>
                    <a:pt x="14438" y="12722"/>
                  </a:cubicBezTo>
                  <a:cubicBezTo>
                    <a:pt x="14145" y="12513"/>
                    <a:pt x="13852" y="12303"/>
                    <a:pt x="13538" y="12073"/>
                  </a:cubicBezTo>
                  <a:cubicBezTo>
                    <a:pt x="13454" y="12031"/>
                    <a:pt x="13350" y="11969"/>
                    <a:pt x="13329" y="11927"/>
                  </a:cubicBezTo>
                  <a:cubicBezTo>
                    <a:pt x="13120" y="11299"/>
                    <a:pt x="12659" y="11445"/>
                    <a:pt x="12178" y="11571"/>
                  </a:cubicBezTo>
                  <a:cubicBezTo>
                    <a:pt x="10546" y="10044"/>
                    <a:pt x="8893" y="8516"/>
                    <a:pt x="7261" y="6968"/>
                  </a:cubicBezTo>
                  <a:lnTo>
                    <a:pt x="7115" y="6842"/>
                  </a:lnTo>
                  <a:cubicBezTo>
                    <a:pt x="6027" y="6110"/>
                    <a:pt x="5127" y="5126"/>
                    <a:pt x="4143" y="4227"/>
                  </a:cubicBezTo>
                  <a:cubicBezTo>
                    <a:pt x="3620" y="3766"/>
                    <a:pt x="3034" y="3285"/>
                    <a:pt x="2490" y="2825"/>
                  </a:cubicBezTo>
                  <a:cubicBezTo>
                    <a:pt x="2239" y="2574"/>
                    <a:pt x="1967" y="2532"/>
                    <a:pt x="1612" y="2678"/>
                  </a:cubicBezTo>
                  <a:cubicBezTo>
                    <a:pt x="1842" y="2888"/>
                    <a:pt x="2051" y="3076"/>
                    <a:pt x="2239" y="3285"/>
                  </a:cubicBezTo>
                  <a:cubicBezTo>
                    <a:pt x="2449" y="3494"/>
                    <a:pt x="2616" y="3725"/>
                    <a:pt x="2825" y="3934"/>
                  </a:cubicBezTo>
                  <a:cubicBezTo>
                    <a:pt x="3348" y="4436"/>
                    <a:pt x="3871" y="4938"/>
                    <a:pt x="4374" y="5461"/>
                  </a:cubicBezTo>
                  <a:cubicBezTo>
                    <a:pt x="4980" y="6068"/>
                    <a:pt x="5587" y="6633"/>
                    <a:pt x="6257" y="7135"/>
                  </a:cubicBezTo>
                  <a:cubicBezTo>
                    <a:pt x="6571" y="7365"/>
                    <a:pt x="6843" y="7658"/>
                    <a:pt x="7115" y="7909"/>
                  </a:cubicBezTo>
                  <a:cubicBezTo>
                    <a:pt x="8349" y="9060"/>
                    <a:pt x="9605" y="10190"/>
                    <a:pt x="10839" y="11341"/>
                  </a:cubicBezTo>
                  <a:cubicBezTo>
                    <a:pt x="11090" y="11571"/>
                    <a:pt x="11362" y="11843"/>
                    <a:pt x="11592" y="12094"/>
                  </a:cubicBezTo>
                  <a:cubicBezTo>
                    <a:pt x="11822" y="12387"/>
                    <a:pt x="12073" y="12617"/>
                    <a:pt x="12492" y="12659"/>
                  </a:cubicBezTo>
                  <a:cubicBezTo>
                    <a:pt x="12722" y="12680"/>
                    <a:pt x="12931" y="12785"/>
                    <a:pt x="13141" y="12868"/>
                  </a:cubicBezTo>
                  <a:cubicBezTo>
                    <a:pt x="13162" y="13182"/>
                    <a:pt x="12952" y="13245"/>
                    <a:pt x="12743" y="13412"/>
                  </a:cubicBezTo>
                  <a:cubicBezTo>
                    <a:pt x="12241" y="13182"/>
                    <a:pt x="11781" y="12889"/>
                    <a:pt x="11362" y="12492"/>
                  </a:cubicBezTo>
                  <a:cubicBezTo>
                    <a:pt x="10860" y="11989"/>
                    <a:pt x="10316" y="11613"/>
                    <a:pt x="9688" y="11299"/>
                  </a:cubicBezTo>
                  <a:cubicBezTo>
                    <a:pt x="9458" y="11152"/>
                    <a:pt x="9207" y="11006"/>
                    <a:pt x="8998" y="10839"/>
                  </a:cubicBezTo>
                  <a:cubicBezTo>
                    <a:pt x="7596" y="9730"/>
                    <a:pt x="6215" y="8600"/>
                    <a:pt x="4813" y="7428"/>
                  </a:cubicBezTo>
                  <a:cubicBezTo>
                    <a:pt x="4081" y="6800"/>
                    <a:pt x="3390" y="6131"/>
                    <a:pt x="2679" y="5482"/>
                  </a:cubicBezTo>
                  <a:cubicBezTo>
                    <a:pt x="2386" y="5231"/>
                    <a:pt x="2093" y="4959"/>
                    <a:pt x="1779" y="4729"/>
                  </a:cubicBezTo>
                  <a:cubicBezTo>
                    <a:pt x="1151" y="4248"/>
                    <a:pt x="586" y="3725"/>
                    <a:pt x="63" y="3097"/>
                  </a:cubicBezTo>
                  <a:cubicBezTo>
                    <a:pt x="1" y="2720"/>
                    <a:pt x="1" y="2344"/>
                    <a:pt x="293" y="2009"/>
                  </a:cubicBezTo>
                  <a:cubicBezTo>
                    <a:pt x="733" y="1507"/>
                    <a:pt x="817" y="963"/>
                    <a:pt x="691" y="335"/>
                  </a:cubicBezTo>
                  <a:cubicBezTo>
                    <a:pt x="670" y="251"/>
                    <a:pt x="712" y="168"/>
                    <a:pt x="733" y="0"/>
                  </a:cubicBezTo>
                  <a:cubicBezTo>
                    <a:pt x="1361" y="879"/>
                    <a:pt x="2281" y="1297"/>
                    <a:pt x="3034" y="1946"/>
                  </a:cubicBezTo>
                  <a:cubicBezTo>
                    <a:pt x="3725" y="2532"/>
                    <a:pt x="4457" y="3076"/>
                    <a:pt x="5169" y="3620"/>
                  </a:cubicBezTo>
                  <a:cubicBezTo>
                    <a:pt x="5315" y="3766"/>
                    <a:pt x="5503" y="3892"/>
                    <a:pt x="5650" y="4018"/>
                  </a:cubicBezTo>
                  <a:cubicBezTo>
                    <a:pt x="7303" y="5503"/>
                    <a:pt x="8956" y="7010"/>
                    <a:pt x="10567" y="8516"/>
                  </a:cubicBezTo>
                  <a:cubicBezTo>
                    <a:pt x="11048" y="8935"/>
                    <a:pt x="11446" y="9437"/>
                    <a:pt x="11885" y="9897"/>
                  </a:cubicBezTo>
                  <a:cubicBezTo>
                    <a:pt x="12283" y="10316"/>
                    <a:pt x="12638" y="10776"/>
                    <a:pt x="13015" y="11194"/>
                  </a:cubicBezTo>
                  <a:cubicBezTo>
                    <a:pt x="13182" y="11383"/>
                    <a:pt x="13371" y="11383"/>
                    <a:pt x="13601" y="1123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3"/>
            <p:cNvSpPr/>
            <p:nvPr/>
          </p:nvSpPr>
          <p:spPr>
            <a:xfrm>
              <a:off x="-831225" y="3061100"/>
              <a:ext cx="516325" cy="128175"/>
            </a:xfrm>
            <a:custGeom>
              <a:avLst/>
              <a:gdLst/>
              <a:ahLst/>
              <a:cxnLst/>
              <a:rect l="l" t="t" r="r" b="b"/>
              <a:pathLst>
                <a:path w="20653" h="5127" extrusionOk="0">
                  <a:moveTo>
                    <a:pt x="879" y="4310"/>
                  </a:moveTo>
                  <a:cubicBezTo>
                    <a:pt x="1256" y="4896"/>
                    <a:pt x="1884" y="4708"/>
                    <a:pt x="2449" y="4938"/>
                  </a:cubicBezTo>
                  <a:cubicBezTo>
                    <a:pt x="2239" y="5022"/>
                    <a:pt x="2093" y="5127"/>
                    <a:pt x="1946" y="5127"/>
                  </a:cubicBezTo>
                  <a:cubicBezTo>
                    <a:pt x="1528" y="5106"/>
                    <a:pt x="1109" y="5043"/>
                    <a:pt x="691" y="5001"/>
                  </a:cubicBezTo>
                  <a:cubicBezTo>
                    <a:pt x="482" y="4708"/>
                    <a:pt x="252" y="4415"/>
                    <a:pt x="1" y="4080"/>
                  </a:cubicBezTo>
                  <a:cubicBezTo>
                    <a:pt x="84" y="3913"/>
                    <a:pt x="168" y="3746"/>
                    <a:pt x="273" y="3536"/>
                  </a:cubicBezTo>
                  <a:cubicBezTo>
                    <a:pt x="1402" y="3348"/>
                    <a:pt x="2511" y="3160"/>
                    <a:pt x="3641" y="3013"/>
                  </a:cubicBezTo>
                  <a:cubicBezTo>
                    <a:pt x="3767" y="2971"/>
                    <a:pt x="3871" y="3013"/>
                    <a:pt x="4018" y="2971"/>
                  </a:cubicBezTo>
                  <a:cubicBezTo>
                    <a:pt x="6006" y="2448"/>
                    <a:pt x="8056" y="2448"/>
                    <a:pt x="10023" y="1904"/>
                  </a:cubicBezTo>
                  <a:cubicBezTo>
                    <a:pt x="11048" y="1611"/>
                    <a:pt x="12115" y="1611"/>
                    <a:pt x="13141" y="1507"/>
                  </a:cubicBezTo>
                  <a:cubicBezTo>
                    <a:pt x="14187" y="1381"/>
                    <a:pt x="15233" y="1277"/>
                    <a:pt x="16279" y="1151"/>
                  </a:cubicBezTo>
                  <a:cubicBezTo>
                    <a:pt x="16781" y="1088"/>
                    <a:pt x="17263" y="984"/>
                    <a:pt x="17786" y="1067"/>
                  </a:cubicBezTo>
                  <a:cubicBezTo>
                    <a:pt x="18037" y="1088"/>
                    <a:pt x="18267" y="1025"/>
                    <a:pt x="18497" y="984"/>
                  </a:cubicBezTo>
                  <a:cubicBezTo>
                    <a:pt x="18915" y="942"/>
                    <a:pt x="19313" y="858"/>
                    <a:pt x="19857" y="774"/>
                  </a:cubicBezTo>
                  <a:cubicBezTo>
                    <a:pt x="19606" y="565"/>
                    <a:pt x="19459" y="440"/>
                    <a:pt x="19313" y="335"/>
                  </a:cubicBezTo>
                  <a:cubicBezTo>
                    <a:pt x="19334" y="314"/>
                    <a:pt x="19334" y="230"/>
                    <a:pt x="19397" y="230"/>
                  </a:cubicBezTo>
                  <a:cubicBezTo>
                    <a:pt x="19773" y="126"/>
                    <a:pt x="20192" y="0"/>
                    <a:pt x="20652" y="230"/>
                  </a:cubicBezTo>
                  <a:cubicBezTo>
                    <a:pt x="20610" y="565"/>
                    <a:pt x="20589" y="942"/>
                    <a:pt x="20506" y="1277"/>
                  </a:cubicBezTo>
                  <a:cubicBezTo>
                    <a:pt x="20464" y="1590"/>
                    <a:pt x="20296" y="1758"/>
                    <a:pt x="20024" y="1674"/>
                  </a:cubicBezTo>
                  <a:cubicBezTo>
                    <a:pt x="19418" y="1549"/>
                    <a:pt x="18832" y="1779"/>
                    <a:pt x="18246" y="1821"/>
                  </a:cubicBezTo>
                  <a:cubicBezTo>
                    <a:pt x="17681" y="1862"/>
                    <a:pt x="17158" y="1967"/>
                    <a:pt x="16614" y="1883"/>
                  </a:cubicBezTo>
                  <a:cubicBezTo>
                    <a:pt x="16363" y="1862"/>
                    <a:pt x="16091" y="1925"/>
                    <a:pt x="15798" y="1988"/>
                  </a:cubicBezTo>
                  <a:cubicBezTo>
                    <a:pt x="13915" y="2386"/>
                    <a:pt x="12032" y="2804"/>
                    <a:pt x="10128" y="3034"/>
                  </a:cubicBezTo>
                  <a:cubicBezTo>
                    <a:pt x="9709" y="3076"/>
                    <a:pt x="9312" y="3222"/>
                    <a:pt x="8893" y="3264"/>
                  </a:cubicBezTo>
                  <a:cubicBezTo>
                    <a:pt x="7512" y="3453"/>
                    <a:pt x="6089" y="3641"/>
                    <a:pt x="4729" y="3955"/>
                  </a:cubicBezTo>
                  <a:cubicBezTo>
                    <a:pt x="4248" y="4059"/>
                    <a:pt x="3725" y="4101"/>
                    <a:pt x="3223" y="4122"/>
                  </a:cubicBezTo>
                  <a:cubicBezTo>
                    <a:pt x="2825" y="4164"/>
                    <a:pt x="2449" y="4122"/>
                    <a:pt x="2051" y="4101"/>
                  </a:cubicBezTo>
                  <a:cubicBezTo>
                    <a:pt x="1716" y="4080"/>
                    <a:pt x="1319" y="4038"/>
                    <a:pt x="879" y="431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3"/>
            <p:cNvSpPr/>
            <p:nvPr/>
          </p:nvSpPr>
          <p:spPr>
            <a:xfrm>
              <a:off x="-1156575" y="2763450"/>
              <a:ext cx="254225" cy="244825"/>
            </a:xfrm>
            <a:custGeom>
              <a:avLst/>
              <a:gdLst/>
              <a:ahLst/>
              <a:cxnLst/>
              <a:rect l="l" t="t" r="r" b="b"/>
              <a:pathLst>
                <a:path w="10169" h="9793" extrusionOk="0">
                  <a:moveTo>
                    <a:pt x="126" y="1256"/>
                  </a:moveTo>
                  <a:cubicBezTo>
                    <a:pt x="126" y="984"/>
                    <a:pt x="126" y="733"/>
                    <a:pt x="105" y="503"/>
                  </a:cubicBezTo>
                  <a:cubicBezTo>
                    <a:pt x="84" y="315"/>
                    <a:pt x="0" y="105"/>
                    <a:pt x="209" y="43"/>
                  </a:cubicBezTo>
                  <a:cubicBezTo>
                    <a:pt x="335" y="1"/>
                    <a:pt x="544" y="105"/>
                    <a:pt x="670" y="189"/>
                  </a:cubicBezTo>
                  <a:cubicBezTo>
                    <a:pt x="1507" y="712"/>
                    <a:pt x="2302" y="1319"/>
                    <a:pt x="2888" y="2135"/>
                  </a:cubicBezTo>
                  <a:cubicBezTo>
                    <a:pt x="3285" y="2658"/>
                    <a:pt x="3808" y="3076"/>
                    <a:pt x="4310" y="3516"/>
                  </a:cubicBezTo>
                  <a:cubicBezTo>
                    <a:pt x="5440" y="4499"/>
                    <a:pt x="6445" y="5608"/>
                    <a:pt x="7386" y="6780"/>
                  </a:cubicBezTo>
                  <a:cubicBezTo>
                    <a:pt x="7909" y="7429"/>
                    <a:pt x="8579" y="7952"/>
                    <a:pt x="9165" y="8558"/>
                  </a:cubicBezTo>
                  <a:cubicBezTo>
                    <a:pt x="9520" y="8893"/>
                    <a:pt x="9834" y="9249"/>
                    <a:pt x="10169" y="9605"/>
                  </a:cubicBezTo>
                  <a:cubicBezTo>
                    <a:pt x="9939" y="9793"/>
                    <a:pt x="9855" y="9605"/>
                    <a:pt x="9771" y="9521"/>
                  </a:cubicBezTo>
                  <a:cubicBezTo>
                    <a:pt x="8369" y="8245"/>
                    <a:pt x="6947" y="6905"/>
                    <a:pt x="5503" y="5629"/>
                  </a:cubicBezTo>
                  <a:cubicBezTo>
                    <a:pt x="5043" y="5211"/>
                    <a:pt x="4520" y="4855"/>
                    <a:pt x="4017" y="4457"/>
                  </a:cubicBezTo>
                  <a:cubicBezTo>
                    <a:pt x="3097" y="3767"/>
                    <a:pt x="2239" y="3035"/>
                    <a:pt x="1276" y="2407"/>
                  </a:cubicBezTo>
                  <a:cubicBezTo>
                    <a:pt x="837" y="2156"/>
                    <a:pt x="502" y="1654"/>
                    <a:pt x="126" y="12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3"/>
            <p:cNvSpPr/>
            <p:nvPr/>
          </p:nvSpPr>
          <p:spPr>
            <a:xfrm>
              <a:off x="-1171750" y="2927700"/>
              <a:ext cx="148050" cy="129750"/>
            </a:xfrm>
            <a:custGeom>
              <a:avLst/>
              <a:gdLst/>
              <a:ahLst/>
              <a:cxnLst/>
              <a:rect l="l" t="t" r="r" b="b"/>
              <a:pathLst>
                <a:path w="5922" h="5190" extrusionOk="0">
                  <a:moveTo>
                    <a:pt x="5838" y="5190"/>
                  </a:moveTo>
                  <a:cubicBezTo>
                    <a:pt x="5524" y="4939"/>
                    <a:pt x="5210" y="4709"/>
                    <a:pt x="4896" y="4499"/>
                  </a:cubicBezTo>
                  <a:cubicBezTo>
                    <a:pt x="4311" y="4144"/>
                    <a:pt x="3787" y="3683"/>
                    <a:pt x="3327" y="3160"/>
                  </a:cubicBezTo>
                  <a:cubicBezTo>
                    <a:pt x="2741" y="2553"/>
                    <a:pt x="2093" y="2030"/>
                    <a:pt x="1528" y="1444"/>
                  </a:cubicBezTo>
                  <a:cubicBezTo>
                    <a:pt x="1130" y="1026"/>
                    <a:pt x="712" y="649"/>
                    <a:pt x="189" y="398"/>
                  </a:cubicBezTo>
                  <a:cubicBezTo>
                    <a:pt x="63" y="315"/>
                    <a:pt x="0" y="168"/>
                    <a:pt x="209" y="1"/>
                  </a:cubicBezTo>
                  <a:cubicBezTo>
                    <a:pt x="921" y="607"/>
                    <a:pt x="1632" y="1172"/>
                    <a:pt x="2302" y="1800"/>
                  </a:cubicBezTo>
                  <a:cubicBezTo>
                    <a:pt x="3306" y="2658"/>
                    <a:pt x="4290" y="3558"/>
                    <a:pt x="5294" y="4416"/>
                  </a:cubicBezTo>
                  <a:cubicBezTo>
                    <a:pt x="5482" y="4604"/>
                    <a:pt x="5712" y="4750"/>
                    <a:pt x="5880" y="4960"/>
                  </a:cubicBezTo>
                  <a:cubicBezTo>
                    <a:pt x="5922" y="4981"/>
                    <a:pt x="5838" y="5106"/>
                    <a:pt x="5838" y="519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33"/>
            <p:cNvSpPr/>
            <p:nvPr/>
          </p:nvSpPr>
          <p:spPr>
            <a:xfrm>
              <a:off x="-572300" y="3140075"/>
              <a:ext cx="156950" cy="27225"/>
            </a:xfrm>
            <a:custGeom>
              <a:avLst/>
              <a:gdLst/>
              <a:ahLst/>
              <a:cxnLst/>
              <a:rect l="l" t="t" r="r" b="b"/>
              <a:pathLst>
                <a:path w="6278" h="1089" extrusionOk="0">
                  <a:moveTo>
                    <a:pt x="1" y="900"/>
                  </a:moveTo>
                  <a:cubicBezTo>
                    <a:pt x="2093" y="377"/>
                    <a:pt x="4165" y="147"/>
                    <a:pt x="6278" y="1"/>
                  </a:cubicBezTo>
                  <a:cubicBezTo>
                    <a:pt x="6006" y="210"/>
                    <a:pt x="5420" y="461"/>
                    <a:pt x="5085" y="419"/>
                  </a:cubicBezTo>
                  <a:cubicBezTo>
                    <a:pt x="4583" y="398"/>
                    <a:pt x="4144" y="461"/>
                    <a:pt x="3662" y="587"/>
                  </a:cubicBezTo>
                  <a:cubicBezTo>
                    <a:pt x="3453" y="628"/>
                    <a:pt x="3244" y="628"/>
                    <a:pt x="3035" y="628"/>
                  </a:cubicBezTo>
                  <a:cubicBezTo>
                    <a:pt x="2344" y="628"/>
                    <a:pt x="1675" y="775"/>
                    <a:pt x="1005" y="921"/>
                  </a:cubicBezTo>
                  <a:cubicBezTo>
                    <a:pt x="691" y="1005"/>
                    <a:pt x="377" y="1089"/>
                    <a:pt x="1" y="90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33"/>
            <p:cNvSpPr/>
            <p:nvPr/>
          </p:nvSpPr>
          <p:spPr>
            <a:xfrm>
              <a:off x="-1012725" y="3059000"/>
              <a:ext cx="52850" cy="46575"/>
            </a:xfrm>
            <a:custGeom>
              <a:avLst/>
              <a:gdLst/>
              <a:ahLst/>
              <a:cxnLst/>
              <a:rect l="l" t="t" r="r" b="b"/>
              <a:pathLst>
                <a:path w="2114" h="1863" extrusionOk="0">
                  <a:moveTo>
                    <a:pt x="0" y="1"/>
                  </a:moveTo>
                  <a:cubicBezTo>
                    <a:pt x="732" y="586"/>
                    <a:pt x="1486" y="1130"/>
                    <a:pt x="2113" y="1863"/>
                  </a:cubicBezTo>
                  <a:cubicBezTo>
                    <a:pt x="1988" y="1821"/>
                    <a:pt x="1862" y="1779"/>
                    <a:pt x="1758" y="1737"/>
                  </a:cubicBezTo>
                  <a:cubicBezTo>
                    <a:pt x="1151" y="1340"/>
                    <a:pt x="565" y="921"/>
                    <a:pt x="126" y="314"/>
                  </a:cubicBezTo>
                  <a:cubicBezTo>
                    <a:pt x="84" y="252"/>
                    <a:pt x="42" y="105"/>
                    <a:pt x="21" y="1"/>
                  </a:cubicBezTo>
                  <a:close/>
                </a:path>
              </a:pathLst>
            </a:custGeom>
            <a:solidFill>
              <a:srgbClr val="E6E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3"/>
            <p:cNvSpPr/>
            <p:nvPr/>
          </p:nvSpPr>
          <p:spPr>
            <a:xfrm>
              <a:off x="-1025825" y="3053775"/>
              <a:ext cx="13625" cy="5250"/>
            </a:xfrm>
            <a:custGeom>
              <a:avLst/>
              <a:gdLst/>
              <a:ahLst/>
              <a:cxnLst/>
              <a:rect l="l" t="t" r="r" b="b"/>
              <a:pathLst>
                <a:path w="545" h="210" extrusionOk="0">
                  <a:moveTo>
                    <a:pt x="1" y="147"/>
                  </a:moveTo>
                  <a:cubicBezTo>
                    <a:pt x="210" y="0"/>
                    <a:pt x="357" y="84"/>
                    <a:pt x="524" y="210"/>
                  </a:cubicBezTo>
                  <a:lnTo>
                    <a:pt x="545" y="189"/>
                  </a:lnTo>
                  <a:cubicBezTo>
                    <a:pt x="357" y="168"/>
                    <a:pt x="168" y="147"/>
                    <a:pt x="1" y="147"/>
                  </a:cubicBezTo>
                  <a:close/>
                </a:path>
              </a:pathLst>
            </a:custGeom>
            <a:solidFill>
              <a:srgbClr val="E6E6E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3"/>
            <p:cNvSpPr/>
            <p:nvPr/>
          </p:nvSpPr>
          <p:spPr>
            <a:xfrm>
              <a:off x="-922775" y="2765025"/>
              <a:ext cx="278850" cy="100450"/>
            </a:xfrm>
            <a:custGeom>
              <a:avLst/>
              <a:gdLst/>
              <a:ahLst/>
              <a:cxnLst/>
              <a:rect l="l" t="t" r="r" b="b"/>
              <a:pathLst>
                <a:path w="11154" h="4018" extrusionOk="0">
                  <a:moveTo>
                    <a:pt x="1" y="1653"/>
                  </a:moveTo>
                  <a:cubicBezTo>
                    <a:pt x="838" y="1800"/>
                    <a:pt x="1528" y="1612"/>
                    <a:pt x="2198" y="1486"/>
                  </a:cubicBezTo>
                  <a:cubicBezTo>
                    <a:pt x="3056" y="1319"/>
                    <a:pt x="3935" y="1193"/>
                    <a:pt x="4771" y="1005"/>
                  </a:cubicBezTo>
                  <a:cubicBezTo>
                    <a:pt x="5211" y="921"/>
                    <a:pt x="5629" y="754"/>
                    <a:pt x="6027" y="565"/>
                  </a:cubicBezTo>
                  <a:cubicBezTo>
                    <a:pt x="6445" y="398"/>
                    <a:pt x="6864" y="231"/>
                    <a:pt x="7324" y="272"/>
                  </a:cubicBezTo>
                  <a:cubicBezTo>
                    <a:pt x="7450" y="272"/>
                    <a:pt x="7596" y="314"/>
                    <a:pt x="7701" y="252"/>
                  </a:cubicBezTo>
                  <a:cubicBezTo>
                    <a:pt x="8349" y="0"/>
                    <a:pt x="8998" y="210"/>
                    <a:pt x="9647" y="231"/>
                  </a:cubicBezTo>
                  <a:cubicBezTo>
                    <a:pt x="10170" y="252"/>
                    <a:pt x="10463" y="565"/>
                    <a:pt x="10693" y="963"/>
                  </a:cubicBezTo>
                  <a:cubicBezTo>
                    <a:pt x="10860" y="1277"/>
                    <a:pt x="10986" y="1612"/>
                    <a:pt x="11153" y="2009"/>
                  </a:cubicBezTo>
                  <a:cubicBezTo>
                    <a:pt x="10902" y="2030"/>
                    <a:pt x="10693" y="2030"/>
                    <a:pt x="10484" y="2093"/>
                  </a:cubicBezTo>
                  <a:cubicBezTo>
                    <a:pt x="9814" y="2239"/>
                    <a:pt x="9124" y="2239"/>
                    <a:pt x="8475" y="2469"/>
                  </a:cubicBezTo>
                  <a:cubicBezTo>
                    <a:pt x="8370" y="2532"/>
                    <a:pt x="8245" y="2553"/>
                    <a:pt x="8140" y="2532"/>
                  </a:cubicBezTo>
                  <a:cubicBezTo>
                    <a:pt x="7324" y="2344"/>
                    <a:pt x="6592" y="2721"/>
                    <a:pt x="5860" y="2867"/>
                  </a:cubicBezTo>
                  <a:cubicBezTo>
                    <a:pt x="5525" y="2951"/>
                    <a:pt x="5190" y="3055"/>
                    <a:pt x="4813" y="3055"/>
                  </a:cubicBezTo>
                  <a:cubicBezTo>
                    <a:pt x="4374" y="3055"/>
                    <a:pt x="3935" y="3160"/>
                    <a:pt x="3537" y="3390"/>
                  </a:cubicBezTo>
                  <a:cubicBezTo>
                    <a:pt x="2993" y="3704"/>
                    <a:pt x="2407" y="3913"/>
                    <a:pt x="1696" y="4018"/>
                  </a:cubicBezTo>
                  <a:cubicBezTo>
                    <a:pt x="1089" y="3369"/>
                    <a:pt x="357" y="2741"/>
                    <a:pt x="1" y="1653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3"/>
            <p:cNvSpPr/>
            <p:nvPr/>
          </p:nvSpPr>
          <p:spPr>
            <a:xfrm>
              <a:off x="-1199475" y="2658325"/>
              <a:ext cx="956750" cy="553975"/>
            </a:xfrm>
            <a:custGeom>
              <a:avLst/>
              <a:gdLst/>
              <a:ahLst/>
              <a:cxnLst/>
              <a:rect l="l" t="t" r="r" b="b"/>
              <a:pathLst>
                <a:path w="38270" h="22159" extrusionOk="0">
                  <a:moveTo>
                    <a:pt x="36156" y="19647"/>
                  </a:moveTo>
                  <a:lnTo>
                    <a:pt x="35529" y="19333"/>
                  </a:lnTo>
                  <a:cubicBezTo>
                    <a:pt x="34482" y="19543"/>
                    <a:pt x="33499" y="19752"/>
                    <a:pt x="32495" y="19961"/>
                  </a:cubicBezTo>
                  <a:cubicBezTo>
                    <a:pt x="32244" y="20003"/>
                    <a:pt x="31972" y="20087"/>
                    <a:pt x="31741" y="20170"/>
                  </a:cubicBezTo>
                  <a:cubicBezTo>
                    <a:pt x="31114" y="20359"/>
                    <a:pt x="30486" y="20589"/>
                    <a:pt x="29796" y="20526"/>
                  </a:cubicBezTo>
                  <a:cubicBezTo>
                    <a:pt x="29754" y="20526"/>
                    <a:pt x="29670" y="20505"/>
                    <a:pt x="29628" y="20526"/>
                  </a:cubicBezTo>
                  <a:cubicBezTo>
                    <a:pt x="28519" y="20694"/>
                    <a:pt x="27431" y="20819"/>
                    <a:pt x="26322" y="21007"/>
                  </a:cubicBezTo>
                  <a:cubicBezTo>
                    <a:pt x="25862" y="21091"/>
                    <a:pt x="25381" y="21154"/>
                    <a:pt x="24878" y="21112"/>
                  </a:cubicBezTo>
                  <a:cubicBezTo>
                    <a:pt x="24648" y="21070"/>
                    <a:pt x="24418" y="21070"/>
                    <a:pt x="24167" y="21133"/>
                  </a:cubicBezTo>
                  <a:cubicBezTo>
                    <a:pt x="23163" y="21258"/>
                    <a:pt x="22158" y="21447"/>
                    <a:pt x="21133" y="21572"/>
                  </a:cubicBezTo>
                  <a:cubicBezTo>
                    <a:pt x="20652" y="21656"/>
                    <a:pt x="20129" y="21698"/>
                    <a:pt x="19627" y="21635"/>
                  </a:cubicBezTo>
                  <a:cubicBezTo>
                    <a:pt x="19355" y="21593"/>
                    <a:pt x="19104" y="21635"/>
                    <a:pt x="18811" y="21677"/>
                  </a:cubicBezTo>
                  <a:cubicBezTo>
                    <a:pt x="18580" y="21698"/>
                    <a:pt x="18350" y="21761"/>
                    <a:pt x="18099" y="21844"/>
                  </a:cubicBezTo>
                  <a:cubicBezTo>
                    <a:pt x="17137" y="22158"/>
                    <a:pt x="16153" y="22074"/>
                    <a:pt x="15170" y="21928"/>
                  </a:cubicBezTo>
                  <a:cubicBezTo>
                    <a:pt x="14710" y="21844"/>
                    <a:pt x="14710" y="21844"/>
                    <a:pt x="14333" y="21342"/>
                  </a:cubicBezTo>
                  <a:cubicBezTo>
                    <a:pt x="14291" y="21321"/>
                    <a:pt x="14228" y="21300"/>
                    <a:pt x="14187" y="21300"/>
                  </a:cubicBezTo>
                  <a:cubicBezTo>
                    <a:pt x="13036" y="21238"/>
                    <a:pt x="12199" y="20505"/>
                    <a:pt x="11341" y="19877"/>
                  </a:cubicBezTo>
                  <a:cubicBezTo>
                    <a:pt x="11194" y="19794"/>
                    <a:pt x="11132" y="19668"/>
                    <a:pt x="10985" y="19626"/>
                  </a:cubicBezTo>
                  <a:cubicBezTo>
                    <a:pt x="10295" y="19250"/>
                    <a:pt x="9562" y="18894"/>
                    <a:pt x="8851" y="18517"/>
                  </a:cubicBezTo>
                  <a:cubicBezTo>
                    <a:pt x="8244" y="18204"/>
                    <a:pt x="7784" y="17743"/>
                    <a:pt x="7303" y="17283"/>
                  </a:cubicBezTo>
                  <a:cubicBezTo>
                    <a:pt x="6989" y="17011"/>
                    <a:pt x="6675" y="16739"/>
                    <a:pt x="6340" y="16509"/>
                  </a:cubicBezTo>
                  <a:cubicBezTo>
                    <a:pt x="5754" y="16111"/>
                    <a:pt x="5168" y="15776"/>
                    <a:pt x="4645" y="15337"/>
                  </a:cubicBezTo>
                  <a:cubicBezTo>
                    <a:pt x="3955" y="14751"/>
                    <a:pt x="3348" y="14082"/>
                    <a:pt x="2699" y="13454"/>
                  </a:cubicBezTo>
                  <a:cubicBezTo>
                    <a:pt x="2176" y="12931"/>
                    <a:pt x="1653" y="12366"/>
                    <a:pt x="1005" y="11989"/>
                  </a:cubicBezTo>
                  <a:cubicBezTo>
                    <a:pt x="565" y="11717"/>
                    <a:pt x="356" y="11382"/>
                    <a:pt x="461" y="10859"/>
                  </a:cubicBezTo>
                  <a:cubicBezTo>
                    <a:pt x="523" y="10483"/>
                    <a:pt x="419" y="10148"/>
                    <a:pt x="272" y="9813"/>
                  </a:cubicBezTo>
                  <a:cubicBezTo>
                    <a:pt x="189" y="9625"/>
                    <a:pt x="105" y="9416"/>
                    <a:pt x="0" y="9206"/>
                  </a:cubicBezTo>
                  <a:cubicBezTo>
                    <a:pt x="314" y="8767"/>
                    <a:pt x="628" y="8286"/>
                    <a:pt x="942" y="7846"/>
                  </a:cubicBezTo>
                  <a:cubicBezTo>
                    <a:pt x="1109" y="7616"/>
                    <a:pt x="1193" y="7344"/>
                    <a:pt x="1026" y="7093"/>
                  </a:cubicBezTo>
                  <a:cubicBezTo>
                    <a:pt x="816" y="6758"/>
                    <a:pt x="837" y="6403"/>
                    <a:pt x="900" y="6047"/>
                  </a:cubicBezTo>
                  <a:cubicBezTo>
                    <a:pt x="942" y="5566"/>
                    <a:pt x="1026" y="5105"/>
                    <a:pt x="837" y="4624"/>
                  </a:cubicBezTo>
                  <a:cubicBezTo>
                    <a:pt x="691" y="4185"/>
                    <a:pt x="1005" y="3829"/>
                    <a:pt x="1298" y="3536"/>
                  </a:cubicBezTo>
                  <a:cubicBezTo>
                    <a:pt x="1570" y="3243"/>
                    <a:pt x="1946" y="3013"/>
                    <a:pt x="2281" y="2783"/>
                  </a:cubicBezTo>
                  <a:cubicBezTo>
                    <a:pt x="2448" y="2678"/>
                    <a:pt x="2679" y="2595"/>
                    <a:pt x="2888" y="2595"/>
                  </a:cubicBezTo>
                  <a:cubicBezTo>
                    <a:pt x="3850" y="2595"/>
                    <a:pt x="4792" y="2385"/>
                    <a:pt x="5733" y="2155"/>
                  </a:cubicBezTo>
                  <a:cubicBezTo>
                    <a:pt x="7282" y="1737"/>
                    <a:pt x="8851" y="1569"/>
                    <a:pt x="10441" y="1486"/>
                  </a:cubicBezTo>
                  <a:lnTo>
                    <a:pt x="17262" y="1109"/>
                  </a:lnTo>
                  <a:cubicBezTo>
                    <a:pt x="18057" y="1046"/>
                    <a:pt x="18832" y="1067"/>
                    <a:pt x="19627" y="1046"/>
                  </a:cubicBezTo>
                  <a:cubicBezTo>
                    <a:pt x="20443" y="1025"/>
                    <a:pt x="21238" y="1025"/>
                    <a:pt x="22075" y="1004"/>
                  </a:cubicBezTo>
                  <a:cubicBezTo>
                    <a:pt x="22263" y="753"/>
                    <a:pt x="22472" y="481"/>
                    <a:pt x="22682" y="167"/>
                  </a:cubicBezTo>
                  <a:cubicBezTo>
                    <a:pt x="23184" y="0"/>
                    <a:pt x="23581" y="167"/>
                    <a:pt x="23895" y="523"/>
                  </a:cubicBezTo>
                  <a:cubicBezTo>
                    <a:pt x="24062" y="753"/>
                    <a:pt x="24272" y="963"/>
                    <a:pt x="24481" y="1214"/>
                  </a:cubicBezTo>
                  <a:cubicBezTo>
                    <a:pt x="24648" y="1381"/>
                    <a:pt x="24774" y="1590"/>
                    <a:pt x="24983" y="1737"/>
                  </a:cubicBezTo>
                  <a:cubicBezTo>
                    <a:pt x="25318" y="1967"/>
                    <a:pt x="25506" y="2281"/>
                    <a:pt x="25715" y="2615"/>
                  </a:cubicBezTo>
                  <a:cubicBezTo>
                    <a:pt x="26008" y="3055"/>
                    <a:pt x="26343" y="3473"/>
                    <a:pt x="26720" y="3892"/>
                  </a:cubicBezTo>
                  <a:cubicBezTo>
                    <a:pt x="26992" y="4248"/>
                    <a:pt x="27410" y="4457"/>
                    <a:pt x="27578" y="4917"/>
                  </a:cubicBezTo>
                  <a:cubicBezTo>
                    <a:pt x="27619" y="5084"/>
                    <a:pt x="27891" y="5210"/>
                    <a:pt x="28038" y="5315"/>
                  </a:cubicBezTo>
                  <a:lnTo>
                    <a:pt x="30235" y="6717"/>
                  </a:lnTo>
                  <a:cubicBezTo>
                    <a:pt x="31323" y="7407"/>
                    <a:pt x="32285" y="8181"/>
                    <a:pt x="33248" y="9018"/>
                  </a:cubicBezTo>
                  <a:cubicBezTo>
                    <a:pt x="33897" y="9583"/>
                    <a:pt x="34566" y="10169"/>
                    <a:pt x="35319" y="10587"/>
                  </a:cubicBezTo>
                  <a:cubicBezTo>
                    <a:pt x="35508" y="10692"/>
                    <a:pt x="35633" y="10859"/>
                    <a:pt x="35780" y="11006"/>
                  </a:cubicBezTo>
                  <a:cubicBezTo>
                    <a:pt x="36052" y="11278"/>
                    <a:pt x="36240" y="11571"/>
                    <a:pt x="36658" y="11634"/>
                  </a:cubicBezTo>
                  <a:cubicBezTo>
                    <a:pt x="36784" y="11675"/>
                    <a:pt x="36889" y="11822"/>
                    <a:pt x="36993" y="11927"/>
                  </a:cubicBezTo>
                  <a:cubicBezTo>
                    <a:pt x="37202" y="12136"/>
                    <a:pt x="37433" y="12345"/>
                    <a:pt x="37642" y="12554"/>
                  </a:cubicBezTo>
                  <a:cubicBezTo>
                    <a:pt x="38039" y="12931"/>
                    <a:pt x="38270" y="13349"/>
                    <a:pt x="38186" y="13893"/>
                  </a:cubicBezTo>
                  <a:cubicBezTo>
                    <a:pt x="38081" y="14709"/>
                    <a:pt x="37872" y="15463"/>
                    <a:pt x="37412" y="16174"/>
                  </a:cubicBezTo>
                  <a:cubicBezTo>
                    <a:pt x="37182" y="16530"/>
                    <a:pt x="37035" y="16906"/>
                    <a:pt x="37014" y="17346"/>
                  </a:cubicBezTo>
                  <a:cubicBezTo>
                    <a:pt x="36993" y="17764"/>
                    <a:pt x="36910" y="18183"/>
                    <a:pt x="36679" y="18538"/>
                  </a:cubicBezTo>
                  <a:cubicBezTo>
                    <a:pt x="36554" y="18748"/>
                    <a:pt x="36554" y="19020"/>
                    <a:pt x="36449" y="19229"/>
                  </a:cubicBezTo>
                  <a:cubicBezTo>
                    <a:pt x="36386" y="19271"/>
                    <a:pt x="36282" y="19438"/>
                    <a:pt x="36156" y="19647"/>
                  </a:cubicBezTo>
                  <a:close/>
                  <a:moveTo>
                    <a:pt x="7470" y="16028"/>
                  </a:moveTo>
                  <a:cubicBezTo>
                    <a:pt x="7303" y="15902"/>
                    <a:pt x="7135" y="15818"/>
                    <a:pt x="6947" y="15965"/>
                  </a:cubicBezTo>
                  <a:cubicBezTo>
                    <a:pt x="6968" y="15881"/>
                    <a:pt x="7031" y="15756"/>
                    <a:pt x="6989" y="15714"/>
                  </a:cubicBezTo>
                  <a:cubicBezTo>
                    <a:pt x="6821" y="15546"/>
                    <a:pt x="6612" y="15358"/>
                    <a:pt x="6403" y="15170"/>
                  </a:cubicBezTo>
                  <a:cubicBezTo>
                    <a:pt x="5399" y="14312"/>
                    <a:pt x="4415" y="13412"/>
                    <a:pt x="3411" y="12554"/>
                  </a:cubicBezTo>
                  <a:cubicBezTo>
                    <a:pt x="2699" y="11947"/>
                    <a:pt x="2009" y="11362"/>
                    <a:pt x="1318" y="10755"/>
                  </a:cubicBezTo>
                  <a:cubicBezTo>
                    <a:pt x="1109" y="10901"/>
                    <a:pt x="1172" y="11090"/>
                    <a:pt x="1298" y="11152"/>
                  </a:cubicBezTo>
                  <a:cubicBezTo>
                    <a:pt x="1800" y="11424"/>
                    <a:pt x="2218" y="11801"/>
                    <a:pt x="2637" y="12199"/>
                  </a:cubicBezTo>
                  <a:cubicBezTo>
                    <a:pt x="3202" y="12784"/>
                    <a:pt x="3892" y="13307"/>
                    <a:pt x="4436" y="13914"/>
                  </a:cubicBezTo>
                  <a:cubicBezTo>
                    <a:pt x="4896" y="14437"/>
                    <a:pt x="5420" y="14856"/>
                    <a:pt x="6005" y="15253"/>
                  </a:cubicBezTo>
                  <a:cubicBezTo>
                    <a:pt x="6319" y="15463"/>
                    <a:pt x="6633" y="15693"/>
                    <a:pt x="6968" y="15902"/>
                  </a:cubicBezTo>
                  <a:lnTo>
                    <a:pt x="7512" y="15986"/>
                  </a:lnTo>
                  <a:cubicBezTo>
                    <a:pt x="7554" y="16090"/>
                    <a:pt x="7554" y="16216"/>
                    <a:pt x="7617" y="16300"/>
                  </a:cubicBezTo>
                  <a:cubicBezTo>
                    <a:pt x="8035" y="16906"/>
                    <a:pt x="8642" y="17325"/>
                    <a:pt x="9249" y="17701"/>
                  </a:cubicBezTo>
                  <a:cubicBezTo>
                    <a:pt x="9353" y="17785"/>
                    <a:pt x="9479" y="17806"/>
                    <a:pt x="9604" y="17848"/>
                  </a:cubicBezTo>
                  <a:cubicBezTo>
                    <a:pt x="8956" y="17157"/>
                    <a:pt x="8202" y="16613"/>
                    <a:pt x="7470" y="16028"/>
                  </a:cubicBezTo>
                  <a:close/>
                  <a:moveTo>
                    <a:pt x="23100" y="837"/>
                  </a:moveTo>
                  <a:cubicBezTo>
                    <a:pt x="22974" y="1025"/>
                    <a:pt x="22891" y="1109"/>
                    <a:pt x="22891" y="1172"/>
                  </a:cubicBezTo>
                  <a:cubicBezTo>
                    <a:pt x="22786" y="1632"/>
                    <a:pt x="22472" y="1695"/>
                    <a:pt x="22054" y="1674"/>
                  </a:cubicBezTo>
                  <a:cubicBezTo>
                    <a:pt x="21698" y="1653"/>
                    <a:pt x="21321" y="1590"/>
                    <a:pt x="20987" y="1653"/>
                  </a:cubicBezTo>
                  <a:cubicBezTo>
                    <a:pt x="20317" y="1758"/>
                    <a:pt x="19627" y="1799"/>
                    <a:pt x="18915" y="1779"/>
                  </a:cubicBezTo>
                  <a:cubicBezTo>
                    <a:pt x="18392" y="1758"/>
                    <a:pt x="17911" y="1779"/>
                    <a:pt x="17388" y="1799"/>
                  </a:cubicBezTo>
                  <a:cubicBezTo>
                    <a:pt x="14898" y="1946"/>
                    <a:pt x="12408" y="2113"/>
                    <a:pt x="9918" y="2260"/>
                  </a:cubicBezTo>
                  <a:cubicBezTo>
                    <a:pt x="8725" y="2323"/>
                    <a:pt x="7512" y="2427"/>
                    <a:pt x="6361" y="2699"/>
                  </a:cubicBezTo>
                  <a:cubicBezTo>
                    <a:pt x="5838" y="2825"/>
                    <a:pt x="5294" y="2867"/>
                    <a:pt x="4771" y="2992"/>
                  </a:cubicBezTo>
                  <a:cubicBezTo>
                    <a:pt x="4122" y="3118"/>
                    <a:pt x="3453" y="3201"/>
                    <a:pt x="2804" y="3097"/>
                  </a:cubicBezTo>
                  <a:cubicBezTo>
                    <a:pt x="2762" y="3097"/>
                    <a:pt x="2699" y="3139"/>
                    <a:pt x="2595" y="3160"/>
                  </a:cubicBezTo>
                  <a:cubicBezTo>
                    <a:pt x="2574" y="3264"/>
                    <a:pt x="2553" y="3390"/>
                    <a:pt x="2490" y="3557"/>
                  </a:cubicBezTo>
                  <a:cubicBezTo>
                    <a:pt x="2846" y="3766"/>
                    <a:pt x="3160" y="3955"/>
                    <a:pt x="3432" y="4164"/>
                  </a:cubicBezTo>
                  <a:cubicBezTo>
                    <a:pt x="3892" y="4478"/>
                    <a:pt x="4352" y="4771"/>
                    <a:pt x="4729" y="5147"/>
                  </a:cubicBezTo>
                  <a:cubicBezTo>
                    <a:pt x="5671" y="6256"/>
                    <a:pt x="6780" y="7177"/>
                    <a:pt x="7805" y="8181"/>
                  </a:cubicBezTo>
                  <a:cubicBezTo>
                    <a:pt x="8202" y="8579"/>
                    <a:pt x="8621" y="8997"/>
                    <a:pt x="8956" y="9437"/>
                  </a:cubicBezTo>
                  <a:cubicBezTo>
                    <a:pt x="9688" y="10357"/>
                    <a:pt x="10462" y="11215"/>
                    <a:pt x="11341" y="12031"/>
                  </a:cubicBezTo>
                  <a:cubicBezTo>
                    <a:pt x="11697" y="12366"/>
                    <a:pt x="12094" y="12743"/>
                    <a:pt x="12387" y="13140"/>
                  </a:cubicBezTo>
                  <a:cubicBezTo>
                    <a:pt x="13140" y="14123"/>
                    <a:pt x="13998" y="15065"/>
                    <a:pt x="14898" y="15965"/>
                  </a:cubicBezTo>
                  <a:cubicBezTo>
                    <a:pt x="15003" y="16069"/>
                    <a:pt x="15128" y="16195"/>
                    <a:pt x="15254" y="16216"/>
                  </a:cubicBezTo>
                  <a:cubicBezTo>
                    <a:pt x="15756" y="16300"/>
                    <a:pt x="16279" y="16404"/>
                    <a:pt x="16781" y="16320"/>
                  </a:cubicBezTo>
                  <a:cubicBezTo>
                    <a:pt x="17304" y="16216"/>
                    <a:pt x="17848" y="16174"/>
                    <a:pt x="18371" y="16132"/>
                  </a:cubicBezTo>
                  <a:cubicBezTo>
                    <a:pt x="18999" y="16111"/>
                    <a:pt x="19606" y="15965"/>
                    <a:pt x="20213" y="15756"/>
                  </a:cubicBezTo>
                  <a:cubicBezTo>
                    <a:pt x="20589" y="15609"/>
                    <a:pt x="21008" y="15546"/>
                    <a:pt x="21405" y="15442"/>
                  </a:cubicBezTo>
                  <a:cubicBezTo>
                    <a:pt x="22556" y="15170"/>
                    <a:pt x="23707" y="14960"/>
                    <a:pt x="24837" y="14667"/>
                  </a:cubicBezTo>
                  <a:cubicBezTo>
                    <a:pt x="25548" y="14500"/>
                    <a:pt x="26218" y="14333"/>
                    <a:pt x="26950" y="14249"/>
                  </a:cubicBezTo>
                  <a:cubicBezTo>
                    <a:pt x="27536" y="14186"/>
                    <a:pt x="28080" y="14040"/>
                    <a:pt x="28624" y="13977"/>
                  </a:cubicBezTo>
                  <a:cubicBezTo>
                    <a:pt x="29210" y="13893"/>
                    <a:pt x="29754" y="13789"/>
                    <a:pt x="30319" y="13789"/>
                  </a:cubicBezTo>
                  <a:cubicBezTo>
                    <a:pt x="31009" y="13789"/>
                    <a:pt x="31679" y="13579"/>
                    <a:pt x="32390" y="13705"/>
                  </a:cubicBezTo>
                  <a:cubicBezTo>
                    <a:pt x="33101" y="13475"/>
                    <a:pt x="33834" y="13663"/>
                    <a:pt x="34545" y="13705"/>
                  </a:cubicBezTo>
                  <a:cubicBezTo>
                    <a:pt x="34713" y="13726"/>
                    <a:pt x="34901" y="13768"/>
                    <a:pt x="35068" y="13831"/>
                  </a:cubicBezTo>
                  <a:cubicBezTo>
                    <a:pt x="35487" y="14019"/>
                    <a:pt x="35863" y="14228"/>
                    <a:pt x="36261" y="14437"/>
                  </a:cubicBezTo>
                  <a:cubicBezTo>
                    <a:pt x="36449" y="14542"/>
                    <a:pt x="36596" y="14667"/>
                    <a:pt x="36638" y="14919"/>
                  </a:cubicBezTo>
                  <a:cubicBezTo>
                    <a:pt x="36638" y="15023"/>
                    <a:pt x="36700" y="15128"/>
                    <a:pt x="36763" y="15274"/>
                  </a:cubicBezTo>
                  <a:cubicBezTo>
                    <a:pt x="36951" y="14960"/>
                    <a:pt x="37098" y="14730"/>
                    <a:pt x="37223" y="14500"/>
                  </a:cubicBezTo>
                  <a:cubicBezTo>
                    <a:pt x="37391" y="14207"/>
                    <a:pt x="37412" y="13914"/>
                    <a:pt x="37202" y="13663"/>
                  </a:cubicBezTo>
                  <a:cubicBezTo>
                    <a:pt x="36763" y="13098"/>
                    <a:pt x="36491" y="12366"/>
                    <a:pt x="35801" y="12052"/>
                  </a:cubicBezTo>
                  <a:cubicBezTo>
                    <a:pt x="35696" y="12010"/>
                    <a:pt x="35633" y="11885"/>
                    <a:pt x="35529" y="11801"/>
                  </a:cubicBezTo>
                  <a:cubicBezTo>
                    <a:pt x="35278" y="11571"/>
                    <a:pt x="35006" y="11320"/>
                    <a:pt x="34713" y="11090"/>
                  </a:cubicBezTo>
                  <a:cubicBezTo>
                    <a:pt x="34085" y="10587"/>
                    <a:pt x="33415" y="10127"/>
                    <a:pt x="32829" y="9604"/>
                  </a:cubicBezTo>
                  <a:cubicBezTo>
                    <a:pt x="31783" y="8641"/>
                    <a:pt x="30674" y="7805"/>
                    <a:pt x="29482" y="7030"/>
                  </a:cubicBezTo>
                  <a:cubicBezTo>
                    <a:pt x="28833" y="6612"/>
                    <a:pt x="28184" y="6193"/>
                    <a:pt x="27536" y="5754"/>
                  </a:cubicBezTo>
                  <a:cubicBezTo>
                    <a:pt x="27327" y="5608"/>
                    <a:pt x="27075" y="5440"/>
                    <a:pt x="26950" y="5210"/>
                  </a:cubicBezTo>
                  <a:cubicBezTo>
                    <a:pt x="26531" y="4561"/>
                    <a:pt x="25967" y="4038"/>
                    <a:pt x="25402" y="3473"/>
                  </a:cubicBezTo>
                  <a:cubicBezTo>
                    <a:pt x="25213" y="3264"/>
                    <a:pt x="25046" y="3118"/>
                    <a:pt x="24962" y="2825"/>
                  </a:cubicBezTo>
                  <a:cubicBezTo>
                    <a:pt x="24627" y="1904"/>
                    <a:pt x="23895" y="1423"/>
                    <a:pt x="23100" y="837"/>
                  </a:cubicBezTo>
                  <a:close/>
                  <a:moveTo>
                    <a:pt x="14626" y="17492"/>
                  </a:moveTo>
                  <a:cubicBezTo>
                    <a:pt x="14417" y="17660"/>
                    <a:pt x="14207" y="17639"/>
                    <a:pt x="14061" y="17471"/>
                  </a:cubicBezTo>
                  <a:cubicBezTo>
                    <a:pt x="13663" y="17053"/>
                    <a:pt x="13308" y="16613"/>
                    <a:pt x="12931" y="16195"/>
                  </a:cubicBezTo>
                  <a:cubicBezTo>
                    <a:pt x="12513" y="15714"/>
                    <a:pt x="12094" y="15253"/>
                    <a:pt x="11634" y="14814"/>
                  </a:cubicBezTo>
                  <a:cubicBezTo>
                    <a:pt x="10002" y="13287"/>
                    <a:pt x="8349" y="11801"/>
                    <a:pt x="6717" y="10315"/>
                  </a:cubicBezTo>
                  <a:cubicBezTo>
                    <a:pt x="6549" y="10169"/>
                    <a:pt x="6403" y="10043"/>
                    <a:pt x="6215" y="9918"/>
                  </a:cubicBezTo>
                  <a:cubicBezTo>
                    <a:pt x="5503" y="9374"/>
                    <a:pt x="4771" y="8809"/>
                    <a:pt x="4101" y="8244"/>
                  </a:cubicBezTo>
                  <a:cubicBezTo>
                    <a:pt x="3327" y="7616"/>
                    <a:pt x="2427" y="7198"/>
                    <a:pt x="1800" y="6277"/>
                  </a:cubicBezTo>
                  <a:cubicBezTo>
                    <a:pt x="1758" y="6465"/>
                    <a:pt x="1716" y="6570"/>
                    <a:pt x="1737" y="6612"/>
                  </a:cubicBezTo>
                  <a:cubicBezTo>
                    <a:pt x="1904" y="7240"/>
                    <a:pt x="1800" y="7825"/>
                    <a:pt x="1339" y="8286"/>
                  </a:cubicBezTo>
                  <a:cubicBezTo>
                    <a:pt x="1067" y="8600"/>
                    <a:pt x="1067" y="8997"/>
                    <a:pt x="1109" y="9395"/>
                  </a:cubicBezTo>
                  <a:cubicBezTo>
                    <a:pt x="1632" y="10002"/>
                    <a:pt x="2218" y="10546"/>
                    <a:pt x="2846" y="11006"/>
                  </a:cubicBezTo>
                  <a:cubicBezTo>
                    <a:pt x="3160" y="11236"/>
                    <a:pt x="3432" y="11508"/>
                    <a:pt x="3725" y="11759"/>
                  </a:cubicBezTo>
                  <a:cubicBezTo>
                    <a:pt x="4436" y="12387"/>
                    <a:pt x="5148" y="13077"/>
                    <a:pt x="5880" y="13705"/>
                  </a:cubicBezTo>
                  <a:cubicBezTo>
                    <a:pt x="7261" y="14856"/>
                    <a:pt x="8663" y="15986"/>
                    <a:pt x="10065" y="17136"/>
                  </a:cubicBezTo>
                  <a:cubicBezTo>
                    <a:pt x="10274" y="17283"/>
                    <a:pt x="10504" y="17450"/>
                    <a:pt x="10734" y="17576"/>
                  </a:cubicBezTo>
                  <a:cubicBezTo>
                    <a:pt x="11362" y="17890"/>
                    <a:pt x="11906" y="18287"/>
                    <a:pt x="12408" y="18789"/>
                  </a:cubicBezTo>
                  <a:cubicBezTo>
                    <a:pt x="12806" y="19166"/>
                    <a:pt x="13308" y="19459"/>
                    <a:pt x="13789" y="19689"/>
                  </a:cubicBezTo>
                  <a:cubicBezTo>
                    <a:pt x="13998" y="19522"/>
                    <a:pt x="14207" y="19438"/>
                    <a:pt x="14187" y="19145"/>
                  </a:cubicBezTo>
                  <a:cubicBezTo>
                    <a:pt x="13977" y="19061"/>
                    <a:pt x="13768" y="18957"/>
                    <a:pt x="13538" y="18936"/>
                  </a:cubicBezTo>
                  <a:cubicBezTo>
                    <a:pt x="13140" y="18873"/>
                    <a:pt x="12889" y="18664"/>
                    <a:pt x="12638" y="18392"/>
                  </a:cubicBezTo>
                  <a:cubicBezTo>
                    <a:pt x="12408" y="18099"/>
                    <a:pt x="12157" y="17869"/>
                    <a:pt x="11885" y="17618"/>
                  </a:cubicBezTo>
                  <a:cubicBezTo>
                    <a:pt x="10650" y="16467"/>
                    <a:pt x="9395" y="15358"/>
                    <a:pt x="8181" y="14207"/>
                  </a:cubicBezTo>
                  <a:cubicBezTo>
                    <a:pt x="7889" y="13935"/>
                    <a:pt x="7617" y="13642"/>
                    <a:pt x="7303" y="13412"/>
                  </a:cubicBezTo>
                  <a:cubicBezTo>
                    <a:pt x="6633" y="12910"/>
                    <a:pt x="6026" y="12345"/>
                    <a:pt x="5420" y="11738"/>
                  </a:cubicBezTo>
                  <a:cubicBezTo>
                    <a:pt x="4938" y="11215"/>
                    <a:pt x="4373" y="10755"/>
                    <a:pt x="3892" y="10232"/>
                  </a:cubicBezTo>
                  <a:cubicBezTo>
                    <a:pt x="3683" y="10022"/>
                    <a:pt x="3495" y="9771"/>
                    <a:pt x="3285" y="9562"/>
                  </a:cubicBezTo>
                  <a:cubicBezTo>
                    <a:pt x="3076" y="9353"/>
                    <a:pt x="2867" y="9186"/>
                    <a:pt x="2658" y="8976"/>
                  </a:cubicBezTo>
                  <a:cubicBezTo>
                    <a:pt x="3013" y="8809"/>
                    <a:pt x="3285" y="8872"/>
                    <a:pt x="3536" y="9102"/>
                  </a:cubicBezTo>
                  <a:cubicBezTo>
                    <a:pt x="4101" y="9562"/>
                    <a:pt x="4645" y="10022"/>
                    <a:pt x="5189" y="10504"/>
                  </a:cubicBezTo>
                  <a:cubicBezTo>
                    <a:pt x="6152" y="11403"/>
                    <a:pt x="7072" y="12387"/>
                    <a:pt x="8181" y="13119"/>
                  </a:cubicBezTo>
                  <a:cubicBezTo>
                    <a:pt x="8223" y="13161"/>
                    <a:pt x="8244" y="13203"/>
                    <a:pt x="8307" y="13266"/>
                  </a:cubicBezTo>
                  <a:cubicBezTo>
                    <a:pt x="9960" y="14793"/>
                    <a:pt x="11592" y="16341"/>
                    <a:pt x="13224" y="17869"/>
                  </a:cubicBezTo>
                  <a:cubicBezTo>
                    <a:pt x="13726" y="17722"/>
                    <a:pt x="14166" y="17576"/>
                    <a:pt x="14375" y="18204"/>
                  </a:cubicBezTo>
                  <a:cubicBezTo>
                    <a:pt x="14396" y="18287"/>
                    <a:pt x="14500" y="18308"/>
                    <a:pt x="14584" y="18350"/>
                  </a:cubicBezTo>
                  <a:cubicBezTo>
                    <a:pt x="14898" y="18601"/>
                    <a:pt x="15212" y="18810"/>
                    <a:pt x="15505" y="19020"/>
                  </a:cubicBezTo>
                  <a:cubicBezTo>
                    <a:pt x="16697" y="18810"/>
                    <a:pt x="17911" y="18622"/>
                    <a:pt x="19083" y="18392"/>
                  </a:cubicBezTo>
                  <a:cubicBezTo>
                    <a:pt x="19187" y="18350"/>
                    <a:pt x="19376" y="18413"/>
                    <a:pt x="19376" y="18162"/>
                  </a:cubicBezTo>
                  <a:cubicBezTo>
                    <a:pt x="18852" y="18204"/>
                    <a:pt x="18350" y="18266"/>
                    <a:pt x="17848" y="18287"/>
                  </a:cubicBezTo>
                  <a:cubicBezTo>
                    <a:pt x="17283" y="18308"/>
                    <a:pt x="16865" y="18162"/>
                    <a:pt x="16488" y="17785"/>
                  </a:cubicBezTo>
                  <a:cubicBezTo>
                    <a:pt x="16572" y="17743"/>
                    <a:pt x="16656" y="17680"/>
                    <a:pt x="16718" y="17680"/>
                  </a:cubicBezTo>
                  <a:cubicBezTo>
                    <a:pt x="17702" y="17576"/>
                    <a:pt x="18643" y="17492"/>
                    <a:pt x="19606" y="17429"/>
                  </a:cubicBezTo>
                  <a:cubicBezTo>
                    <a:pt x="21510" y="17241"/>
                    <a:pt x="23414" y="17032"/>
                    <a:pt x="25297" y="16655"/>
                  </a:cubicBezTo>
                  <a:cubicBezTo>
                    <a:pt x="27347" y="16279"/>
                    <a:pt x="29377" y="15986"/>
                    <a:pt x="31448" y="15860"/>
                  </a:cubicBezTo>
                  <a:cubicBezTo>
                    <a:pt x="32892" y="15756"/>
                    <a:pt x="34294" y="15567"/>
                    <a:pt x="35738" y="15400"/>
                  </a:cubicBezTo>
                  <a:cubicBezTo>
                    <a:pt x="35759" y="15400"/>
                    <a:pt x="35801" y="15379"/>
                    <a:pt x="35842" y="15337"/>
                  </a:cubicBezTo>
                  <a:cubicBezTo>
                    <a:pt x="35863" y="15149"/>
                    <a:pt x="35905" y="14960"/>
                    <a:pt x="35905" y="14751"/>
                  </a:cubicBezTo>
                  <a:cubicBezTo>
                    <a:pt x="34399" y="14333"/>
                    <a:pt x="32913" y="14667"/>
                    <a:pt x="31428" y="14605"/>
                  </a:cubicBezTo>
                  <a:cubicBezTo>
                    <a:pt x="31114" y="14605"/>
                    <a:pt x="30779" y="14667"/>
                    <a:pt x="30444" y="14647"/>
                  </a:cubicBezTo>
                  <a:cubicBezTo>
                    <a:pt x="30256" y="14626"/>
                    <a:pt x="30026" y="14647"/>
                    <a:pt x="29816" y="14667"/>
                  </a:cubicBezTo>
                  <a:cubicBezTo>
                    <a:pt x="28603" y="14856"/>
                    <a:pt x="27389" y="15044"/>
                    <a:pt x="26155" y="15253"/>
                  </a:cubicBezTo>
                  <a:cubicBezTo>
                    <a:pt x="25987" y="15274"/>
                    <a:pt x="25820" y="15337"/>
                    <a:pt x="25632" y="15379"/>
                  </a:cubicBezTo>
                  <a:cubicBezTo>
                    <a:pt x="24439" y="15651"/>
                    <a:pt x="23226" y="15923"/>
                    <a:pt x="22033" y="16195"/>
                  </a:cubicBezTo>
                  <a:cubicBezTo>
                    <a:pt x="21949" y="16216"/>
                    <a:pt x="21845" y="16216"/>
                    <a:pt x="21782" y="16237"/>
                  </a:cubicBezTo>
                  <a:cubicBezTo>
                    <a:pt x="21321" y="16341"/>
                    <a:pt x="20882" y="16425"/>
                    <a:pt x="20464" y="16551"/>
                  </a:cubicBezTo>
                  <a:cubicBezTo>
                    <a:pt x="19794" y="16802"/>
                    <a:pt x="19083" y="16948"/>
                    <a:pt x="18350" y="16969"/>
                  </a:cubicBezTo>
                  <a:cubicBezTo>
                    <a:pt x="18057" y="16969"/>
                    <a:pt x="17723" y="16969"/>
                    <a:pt x="17451" y="17053"/>
                  </a:cubicBezTo>
                  <a:cubicBezTo>
                    <a:pt x="16865" y="17262"/>
                    <a:pt x="16279" y="17178"/>
                    <a:pt x="15672" y="17116"/>
                  </a:cubicBezTo>
                  <a:cubicBezTo>
                    <a:pt x="15400" y="17074"/>
                    <a:pt x="15086" y="17032"/>
                    <a:pt x="14772" y="17011"/>
                  </a:cubicBezTo>
                  <a:cubicBezTo>
                    <a:pt x="14689" y="17157"/>
                    <a:pt x="14668" y="17346"/>
                    <a:pt x="14626" y="17492"/>
                  </a:cubicBezTo>
                  <a:close/>
                  <a:moveTo>
                    <a:pt x="15609" y="20421"/>
                  </a:moveTo>
                  <a:cubicBezTo>
                    <a:pt x="16049" y="20108"/>
                    <a:pt x="16446" y="20170"/>
                    <a:pt x="16823" y="20191"/>
                  </a:cubicBezTo>
                  <a:cubicBezTo>
                    <a:pt x="17220" y="20212"/>
                    <a:pt x="17618" y="20254"/>
                    <a:pt x="18016" y="20212"/>
                  </a:cubicBezTo>
                  <a:cubicBezTo>
                    <a:pt x="18497" y="20191"/>
                    <a:pt x="19020" y="20149"/>
                    <a:pt x="19522" y="20045"/>
                  </a:cubicBezTo>
                  <a:cubicBezTo>
                    <a:pt x="20903" y="19731"/>
                    <a:pt x="22305" y="19543"/>
                    <a:pt x="23686" y="19354"/>
                  </a:cubicBezTo>
                  <a:cubicBezTo>
                    <a:pt x="24104" y="19313"/>
                    <a:pt x="24502" y="19166"/>
                    <a:pt x="24920" y="19124"/>
                  </a:cubicBezTo>
                  <a:cubicBezTo>
                    <a:pt x="26824" y="18894"/>
                    <a:pt x="28708" y="18476"/>
                    <a:pt x="30591" y="18078"/>
                  </a:cubicBezTo>
                  <a:cubicBezTo>
                    <a:pt x="30842" y="18015"/>
                    <a:pt x="31135" y="17953"/>
                    <a:pt x="31407" y="17973"/>
                  </a:cubicBezTo>
                  <a:cubicBezTo>
                    <a:pt x="31951" y="18015"/>
                    <a:pt x="32474" y="17953"/>
                    <a:pt x="33018" y="17911"/>
                  </a:cubicBezTo>
                  <a:cubicBezTo>
                    <a:pt x="33625" y="17890"/>
                    <a:pt x="34189" y="17660"/>
                    <a:pt x="34796" y="17764"/>
                  </a:cubicBezTo>
                  <a:cubicBezTo>
                    <a:pt x="35089" y="17806"/>
                    <a:pt x="35236" y="17660"/>
                    <a:pt x="35298" y="17367"/>
                  </a:cubicBezTo>
                  <a:cubicBezTo>
                    <a:pt x="35340" y="17032"/>
                    <a:pt x="35382" y="16655"/>
                    <a:pt x="35424" y="16320"/>
                  </a:cubicBezTo>
                  <a:cubicBezTo>
                    <a:pt x="34985" y="16069"/>
                    <a:pt x="34566" y="16216"/>
                    <a:pt x="34169" y="16320"/>
                  </a:cubicBezTo>
                  <a:cubicBezTo>
                    <a:pt x="34148" y="16320"/>
                    <a:pt x="34127" y="16404"/>
                    <a:pt x="34085" y="16425"/>
                  </a:cubicBezTo>
                  <a:cubicBezTo>
                    <a:pt x="34252" y="16551"/>
                    <a:pt x="34378" y="16655"/>
                    <a:pt x="34650" y="16864"/>
                  </a:cubicBezTo>
                  <a:cubicBezTo>
                    <a:pt x="34085" y="16948"/>
                    <a:pt x="33708" y="17032"/>
                    <a:pt x="33290" y="17074"/>
                  </a:cubicBezTo>
                  <a:cubicBezTo>
                    <a:pt x="33039" y="17116"/>
                    <a:pt x="32809" y="17178"/>
                    <a:pt x="32578" y="17157"/>
                  </a:cubicBezTo>
                  <a:cubicBezTo>
                    <a:pt x="32055" y="17074"/>
                    <a:pt x="31553" y="17178"/>
                    <a:pt x="31051" y="17241"/>
                  </a:cubicBezTo>
                  <a:cubicBezTo>
                    <a:pt x="30005" y="17367"/>
                    <a:pt x="28959" y="17471"/>
                    <a:pt x="27912" y="17597"/>
                  </a:cubicBezTo>
                  <a:cubicBezTo>
                    <a:pt x="26866" y="17743"/>
                    <a:pt x="25799" y="17743"/>
                    <a:pt x="24816" y="17994"/>
                  </a:cubicBezTo>
                  <a:cubicBezTo>
                    <a:pt x="22849" y="18538"/>
                    <a:pt x="20757" y="18517"/>
                    <a:pt x="18790" y="19061"/>
                  </a:cubicBezTo>
                  <a:cubicBezTo>
                    <a:pt x="18685" y="19103"/>
                    <a:pt x="18560" y="19103"/>
                    <a:pt x="18434" y="19103"/>
                  </a:cubicBezTo>
                  <a:cubicBezTo>
                    <a:pt x="17304" y="19271"/>
                    <a:pt x="16174" y="19438"/>
                    <a:pt x="15044" y="19626"/>
                  </a:cubicBezTo>
                  <a:cubicBezTo>
                    <a:pt x="14940" y="19836"/>
                    <a:pt x="14877" y="20003"/>
                    <a:pt x="14793" y="20170"/>
                  </a:cubicBezTo>
                  <a:cubicBezTo>
                    <a:pt x="15044" y="20505"/>
                    <a:pt x="15254" y="20798"/>
                    <a:pt x="15463" y="21091"/>
                  </a:cubicBezTo>
                  <a:cubicBezTo>
                    <a:pt x="15881" y="21133"/>
                    <a:pt x="16300" y="21196"/>
                    <a:pt x="16718" y="21217"/>
                  </a:cubicBezTo>
                  <a:cubicBezTo>
                    <a:pt x="16865" y="21217"/>
                    <a:pt x="17011" y="21112"/>
                    <a:pt x="17220" y="21028"/>
                  </a:cubicBezTo>
                  <a:cubicBezTo>
                    <a:pt x="16656" y="20819"/>
                    <a:pt x="16028" y="21028"/>
                    <a:pt x="15609" y="20421"/>
                  </a:cubicBezTo>
                  <a:close/>
                  <a:moveTo>
                    <a:pt x="1842" y="5461"/>
                  </a:moveTo>
                  <a:cubicBezTo>
                    <a:pt x="2218" y="5859"/>
                    <a:pt x="2553" y="6361"/>
                    <a:pt x="3013" y="6654"/>
                  </a:cubicBezTo>
                  <a:cubicBezTo>
                    <a:pt x="3997" y="7281"/>
                    <a:pt x="4855" y="8014"/>
                    <a:pt x="5775" y="8683"/>
                  </a:cubicBezTo>
                  <a:cubicBezTo>
                    <a:pt x="6256" y="9081"/>
                    <a:pt x="6780" y="9437"/>
                    <a:pt x="7261" y="9855"/>
                  </a:cubicBezTo>
                  <a:cubicBezTo>
                    <a:pt x="8705" y="11152"/>
                    <a:pt x="10085" y="12450"/>
                    <a:pt x="11529" y="13768"/>
                  </a:cubicBezTo>
                  <a:cubicBezTo>
                    <a:pt x="11592" y="13831"/>
                    <a:pt x="11676" y="14019"/>
                    <a:pt x="11906" y="13831"/>
                  </a:cubicBezTo>
                  <a:cubicBezTo>
                    <a:pt x="11571" y="13475"/>
                    <a:pt x="11257" y="13140"/>
                    <a:pt x="10922" y="12784"/>
                  </a:cubicBezTo>
                  <a:cubicBezTo>
                    <a:pt x="10316" y="12199"/>
                    <a:pt x="9667" y="11675"/>
                    <a:pt x="9144" y="11006"/>
                  </a:cubicBezTo>
                  <a:cubicBezTo>
                    <a:pt x="8202" y="9834"/>
                    <a:pt x="7177" y="8746"/>
                    <a:pt x="6047" y="7742"/>
                  </a:cubicBezTo>
                  <a:cubicBezTo>
                    <a:pt x="5566" y="7302"/>
                    <a:pt x="5064" y="6884"/>
                    <a:pt x="4645" y="6361"/>
                  </a:cubicBezTo>
                  <a:cubicBezTo>
                    <a:pt x="4018" y="5545"/>
                    <a:pt x="3264" y="4938"/>
                    <a:pt x="2427" y="4415"/>
                  </a:cubicBezTo>
                  <a:cubicBezTo>
                    <a:pt x="2281" y="4352"/>
                    <a:pt x="2072" y="4248"/>
                    <a:pt x="1946" y="4268"/>
                  </a:cubicBezTo>
                  <a:cubicBezTo>
                    <a:pt x="1737" y="4310"/>
                    <a:pt x="1821" y="4561"/>
                    <a:pt x="1842" y="4729"/>
                  </a:cubicBezTo>
                  <a:close/>
                  <a:moveTo>
                    <a:pt x="25088" y="20170"/>
                  </a:moveTo>
                  <a:cubicBezTo>
                    <a:pt x="25464" y="20359"/>
                    <a:pt x="25778" y="20296"/>
                    <a:pt x="26092" y="20212"/>
                  </a:cubicBezTo>
                  <a:cubicBezTo>
                    <a:pt x="26762" y="20066"/>
                    <a:pt x="27452" y="19919"/>
                    <a:pt x="28122" y="19919"/>
                  </a:cubicBezTo>
                  <a:cubicBezTo>
                    <a:pt x="28331" y="19919"/>
                    <a:pt x="28540" y="19919"/>
                    <a:pt x="28749" y="19877"/>
                  </a:cubicBezTo>
                  <a:cubicBezTo>
                    <a:pt x="29231" y="19752"/>
                    <a:pt x="29691" y="19668"/>
                    <a:pt x="30172" y="19710"/>
                  </a:cubicBezTo>
                  <a:cubicBezTo>
                    <a:pt x="30507" y="19752"/>
                    <a:pt x="31072" y="19501"/>
                    <a:pt x="31365" y="19292"/>
                  </a:cubicBezTo>
                  <a:cubicBezTo>
                    <a:pt x="29252" y="19417"/>
                    <a:pt x="27159" y="19626"/>
                    <a:pt x="25088" y="201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3"/>
            <p:cNvSpPr/>
            <p:nvPr/>
          </p:nvSpPr>
          <p:spPr>
            <a:xfrm>
              <a:off x="-956775" y="2745150"/>
              <a:ext cx="339000" cy="142825"/>
            </a:xfrm>
            <a:custGeom>
              <a:avLst/>
              <a:gdLst/>
              <a:ahLst/>
              <a:cxnLst/>
              <a:rect l="l" t="t" r="r" b="b"/>
              <a:pathLst>
                <a:path w="13560" h="5713" extrusionOk="0">
                  <a:moveTo>
                    <a:pt x="1" y="1863"/>
                  </a:moveTo>
                  <a:cubicBezTo>
                    <a:pt x="315" y="1632"/>
                    <a:pt x="629" y="1674"/>
                    <a:pt x="922" y="1716"/>
                  </a:cubicBezTo>
                  <a:cubicBezTo>
                    <a:pt x="1842" y="1842"/>
                    <a:pt x="2700" y="1716"/>
                    <a:pt x="3600" y="1465"/>
                  </a:cubicBezTo>
                  <a:cubicBezTo>
                    <a:pt x="4374" y="1256"/>
                    <a:pt x="5190" y="1193"/>
                    <a:pt x="5964" y="1026"/>
                  </a:cubicBezTo>
                  <a:cubicBezTo>
                    <a:pt x="6341" y="942"/>
                    <a:pt x="6738" y="816"/>
                    <a:pt x="7073" y="670"/>
                  </a:cubicBezTo>
                  <a:cubicBezTo>
                    <a:pt x="7533" y="461"/>
                    <a:pt x="8015" y="293"/>
                    <a:pt x="8538" y="293"/>
                  </a:cubicBezTo>
                  <a:cubicBezTo>
                    <a:pt x="8621" y="293"/>
                    <a:pt x="8726" y="314"/>
                    <a:pt x="8789" y="293"/>
                  </a:cubicBezTo>
                  <a:cubicBezTo>
                    <a:pt x="9626" y="0"/>
                    <a:pt x="10463" y="189"/>
                    <a:pt x="11279" y="314"/>
                  </a:cubicBezTo>
                  <a:cubicBezTo>
                    <a:pt x="12032" y="419"/>
                    <a:pt x="12618" y="795"/>
                    <a:pt x="12827" y="1611"/>
                  </a:cubicBezTo>
                  <a:cubicBezTo>
                    <a:pt x="12869" y="1842"/>
                    <a:pt x="13015" y="2030"/>
                    <a:pt x="13141" y="2239"/>
                  </a:cubicBezTo>
                  <a:cubicBezTo>
                    <a:pt x="13183" y="2344"/>
                    <a:pt x="13287" y="2407"/>
                    <a:pt x="13350" y="2511"/>
                  </a:cubicBezTo>
                  <a:cubicBezTo>
                    <a:pt x="13559" y="2909"/>
                    <a:pt x="13455" y="3306"/>
                    <a:pt x="13015" y="3453"/>
                  </a:cubicBezTo>
                  <a:cubicBezTo>
                    <a:pt x="12806" y="3536"/>
                    <a:pt x="12534" y="3599"/>
                    <a:pt x="12304" y="3620"/>
                  </a:cubicBezTo>
                  <a:lnTo>
                    <a:pt x="11676" y="3704"/>
                  </a:lnTo>
                  <a:cubicBezTo>
                    <a:pt x="11049" y="3746"/>
                    <a:pt x="10442" y="3850"/>
                    <a:pt x="9814" y="4039"/>
                  </a:cubicBezTo>
                  <a:cubicBezTo>
                    <a:pt x="9709" y="4060"/>
                    <a:pt x="9584" y="4080"/>
                    <a:pt x="9458" y="4080"/>
                  </a:cubicBezTo>
                  <a:cubicBezTo>
                    <a:pt x="8768" y="3955"/>
                    <a:pt x="8140" y="4227"/>
                    <a:pt x="7512" y="4373"/>
                  </a:cubicBezTo>
                  <a:cubicBezTo>
                    <a:pt x="7010" y="4499"/>
                    <a:pt x="6550" y="4666"/>
                    <a:pt x="6027" y="4645"/>
                  </a:cubicBezTo>
                  <a:cubicBezTo>
                    <a:pt x="5525" y="4604"/>
                    <a:pt x="5106" y="4896"/>
                    <a:pt x="4688" y="5106"/>
                  </a:cubicBezTo>
                  <a:cubicBezTo>
                    <a:pt x="4374" y="5273"/>
                    <a:pt x="4060" y="5441"/>
                    <a:pt x="3725" y="5545"/>
                  </a:cubicBezTo>
                  <a:cubicBezTo>
                    <a:pt x="3139" y="5713"/>
                    <a:pt x="2616" y="5692"/>
                    <a:pt x="2177" y="5168"/>
                  </a:cubicBezTo>
                  <a:cubicBezTo>
                    <a:pt x="1821" y="4687"/>
                    <a:pt x="1361" y="4290"/>
                    <a:pt x="1047" y="3808"/>
                  </a:cubicBezTo>
                  <a:cubicBezTo>
                    <a:pt x="817" y="3432"/>
                    <a:pt x="608" y="3076"/>
                    <a:pt x="524" y="2679"/>
                  </a:cubicBezTo>
                  <a:cubicBezTo>
                    <a:pt x="482" y="2386"/>
                    <a:pt x="357" y="2197"/>
                    <a:pt x="85" y="2093"/>
                  </a:cubicBezTo>
                  <a:cubicBezTo>
                    <a:pt x="64" y="2072"/>
                    <a:pt x="64" y="1967"/>
                    <a:pt x="1" y="1863"/>
                  </a:cubicBezTo>
                  <a:close/>
                  <a:moveTo>
                    <a:pt x="1361" y="2448"/>
                  </a:moveTo>
                  <a:cubicBezTo>
                    <a:pt x="1717" y="3557"/>
                    <a:pt x="2449" y="4164"/>
                    <a:pt x="3014" y="4855"/>
                  </a:cubicBezTo>
                  <a:cubicBezTo>
                    <a:pt x="3704" y="4750"/>
                    <a:pt x="4290" y="4541"/>
                    <a:pt x="4855" y="4227"/>
                  </a:cubicBezTo>
                  <a:cubicBezTo>
                    <a:pt x="5232" y="3976"/>
                    <a:pt x="5692" y="3871"/>
                    <a:pt x="6131" y="3871"/>
                  </a:cubicBezTo>
                  <a:cubicBezTo>
                    <a:pt x="6487" y="3871"/>
                    <a:pt x="6843" y="3767"/>
                    <a:pt x="7178" y="3704"/>
                  </a:cubicBezTo>
                  <a:cubicBezTo>
                    <a:pt x="7931" y="3536"/>
                    <a:pt x="8642" y="3181"/>
                    <a:pt x="9458" y="3348"/>
                  </a:cubicBezTo>
                  <a:cubicBezTo>
                    <a:pt x="9563" y="3390"/>
                    <a:pt x="9688" y="3327"/>
                    <a:pt x="9793" y="3306"/>
                  </a:cubicBezTo>
                  <a:cubicBezTo>
                    <a:pt x="10442" y="3076"/>
                    <a:pt x="11132" y="3034"/>
                    <a:pt x="11802" y="2909"/>
                  </a:cubicBezTo>
                  <a:cubicBezTo>
                    <a:pt x="11990" y="2867"/>
                    <a:pt x="12199" y="2867"/>
                    <a:pt x="12450" y="2825"/>
                  </a:cubicBezTo>
                  <a:cubicBezTo>
                    <a:pt x="12304" y="2448"/>
                    <a:pt x="12178" y="2093"/>
                    <a:pt x="12011" y="1779"/>
                  </a:cubicBezTo>
                  <a:cubicBezTo>
                    <a:pt x="11802" y="1360"/>
                    <a:pt x="11488" y="1088"/>
                    <a:pt x="10965" y="1047"/>
                  </a:cubicBezTo>
                  <a:cubicBezTo>
                    <a:pt x="10316" y="1026"/>
                    <a:pt x="9647" y="816"/>
                    <a:pt x="8998" y="1088"/>
                  </a:cubicBezTo>
                  <a:cubicBezTo>
                    <a:pt x="8893" y="1130"/>
                    <a:pt x="8768" y="1109"/>
                    <a:pt x="8642" y="1109"/>
                  </a:cubicBezTo>
                  <a:cubicBezTo>
                    <a:pt x="8161" y="1088"/>
                    <a:pt x="7743" y="1214"/>
                    <a:pt x="7324" y="1402"/>
                  </a:cubicBezTo>
                  <a:cubicBezTo>
                    <a:pt x="6906" y="1570"/>
                    <a:pt x="6487" y="1737"/>
                    <a:pt x="6069" y="1842"/>
                  </a:cubicBezTo>
                  <a:cubicBezTo>
                    <a:pt x="5232" y="2030"/>
                    <a:pt x="4374" y="2155"/>
                    <a:pt x="3516" y="2302"/>
                  </a:cubicBezTo>
                  <a:cubicBezTo>
                    <a:pt x="2888" y="2407"/>
                    <a:pt x="2198" y="2595"/>
                    <a:pt x="1361" y="2448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3"/>
            <p:cNvSpPr/>
            <p:nvPr/>
          </p:nvSpPr>
          <p:spPr>
            <a:xfrm>
              <a:off x="-604200" y="2736250"/>
              <a:ext cx="263125" cy="239075"/>
            </a:xfrm>
            <a:custGeom>
              <a:avLst/>
              <a:gdLst/>
              <a:ahLst/>
              <a:cxnLst/>
              <a:rect l="l" t="t" r="r" b="b"/>
              <a:pathLst>
                <a:path w="10525" h="9563" extrusionOk="0">
                  <a:moveTo>
                    <a:pt x="10525" y="9500"/>
                  </a:moveTo>
                  <a:cubicBezTo>
                    <a:pt x="10420" y="9542"/>
                    <a:pt x="10378" y="9563"/>
                    <a:pt x="10358" y="9563"/>
                  </a:cubicBezTo>
                  <a:cubicBezTo>
                    <a:pt x="9542" y="9291"/>
                    <a:pt x="8705" y="9019"/>
                    <a:pt x="8056" y="8454"/>
                  </a:cubicBezTo>
                  <a:cubicBezTo>
                    <a:pt x="7345" y="7847"/>
                    <a:pt x="6696" y="7157"/>
                    <a:pt x="5880" y="6717"/>
                  </a:cubicBezTo>
                  <a:cubicBezTo>
                    <a:pt x="5713" y="6613"/>
                    <a:pt x="5566" y="6424"/>
                    <a:pt x="5420" y="6299"/>
                  </a:cubicBezTo>
                  <a:lnTo>
                    <a:pt x="3369" y="4248"/>
                  </a:lnTo>
                  <a:cubicBezTo>
                    <a:pt x="3202" y="4081"/>
                    <a:pt x="3013" y="3872"/>
                    <a:pt x="2846" y="3662"/>
                  </a:cubicBezTo>
                  <a:cubicBezTo>
                    <a:pt x="2323" y="3035"/>
                    <a:pt x="1842" y="2407"/>
                    <a:pt x="1235" y="1842"/>
                  </a:cubicBezTo>
                  <a:cubicBezTo>
                    <a:pt x="816" y="1486"/>
                    <a:pt x="523" y="963"/>
                    <a:pt x="189" y="524"/>
                  </a:cubicBezTo>
                  <a:cubicBezTo>
                    <a:pt x="84" y="377"/>
                    <a:pt x="0" y="210"/>
                    <a:pt x="189" y="22"/>
                  </a:cubicBezTo>
                  <a:cubicBezTo>
                    <a:pt x="440" y="1"/>
                    <a:pt x="628" y="189"/>
                    <a:pt x="754" y="335"/>
                  </a:cubicBezTo>
                  <a:cubicBezTo>
                    <a:pt x="1653" y="1403"/>
                    <a:pt x="2741" y="2239"/>
                    <a:pt x="3536" y="3390"/>
                  </a:cubicBezTo>
                  <a:cubicBezTo>
                    <a:pt x="3641" y="3558"/>
                    <a:pt x="3767" y="3662"/>
                    <a:pt x="3892" y="3788"/>
                  </a:cubicBezTo>
                  <a:lnTo>
                    <a:pt x="5859" y="5755"/>
                  </a:lnTo>
                  <a:cubicBezTo>
                    <a:pt x="6026" y="5901"/>
                    <a:pt x="6194" y="6110"/>
                    <a:pt x="6382" y="6215"/>
                  </a:cubicBezTo>
                  <a:cubicBezTo>
                    <a:pt x="7073" y="6613"/>
                    <a:pt x="7617" y="7157"/>
                    <a:pt x="8182" y="7680"/>
                  </a:cubicBezTo>
                  <a:cubicBezTo>
                    <a:pt x="8558" y="8035"/>
                    <a:pt x="8956" y="8349"/>
                    <a:pt x="9416" y="8579"/>
                  </a:cubicBezTo>
                  <a:cubicBezTo>
                    <a:pt x="9855" y="8789"/>
                    <a:pt x="10211" y="9123"/>
                    <a:pt x="10525" y="950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8" name="Google Shape;178;p33"/>
          <p:cNvGrpSpPr/>
          <p:nvPr/>
        </p:nvGrpSpPr>
        <p:grpSpPr>
          <a:xfrm>
            <a:off x="575600" y="2571750"/>
            <a:ext cx="1767550" cy="2473200"/>
            <a:chOff x="347000" y="2571750"/>
            <a:chExt cx="1767550" cy="2473200"/>
          </a:xfrm>
        </p:grpSpPr>
        <p:sp>
          <p:nvSpPr>
            <p:cNvPr id="179" name="Google Shape;179;p33"/>
            <p:cNvSpPr/>
            <p:nvPr/>
          </p:nvSpPr>
          <p:spPr>
            <a:xfrm>
              <a:off x="824075" y="3416025"/>
              <a:ext cx="940525" cy="719275"/>
            </a:xfrm>
            <a:custGeom>
              <a:avLst/>
              <a:gdLst/>
              <a:ahLst/>
              <a:cxnLst/>
              <a:rect l="l" t="t" r="r" b="b"/>
              <a:pathLst>
                <a:path w="37621" h="28771" extrusionOk="0">
                  <a:moveTo>
                    <a:pt x="36512" y="15107"/>
                  </a:moveTo>
                  <a:cubicBezTo>
                    <a:pt x="36345" y="14961"/>
                    <a:pt x="36240" y="14856"/>
                    <a:pt x="36135" y="14731"/>
                  </a:cubicBezTo>
                  <a:cubicBezTo>
                    <a:pt x="35947" y="14501"/>
                    <a:pt x="35780" y="14270"/>
                    <a:pt x="35591" y="14061"/>
                  </a:cubicBezTo>
                  <a:cubicBezTo>
                    <a:pt x="34273" y="12450"/>
                    <a:pt x="34148" y="12325"/>
                    <a:pt x="32432" y="11237"/>
                  </a:cubicBezTo>
                  <a:cubicBezTo>
                    <a:pt x="31930" y="10923"/>
                    <a:pt x="31344" y="10734"/>
                    <a:pt x="30779" y="10546"/>
                  </a:cubicBezTo>
                  <a:cubicBezTo>
                    <a:pt x="30570" y="10462"/>
                    <a:pt x="30339" y="10504"/>
                    <a:pt x="30088" y="10504"/>
                  </a:cubicBezTo>
                  <a:cubicBezTo>
                    <a:pt x="29837" y="10504"/>
                    <a:pt x="29670" y="10651"/>
                    <a:pt x="29649" y="10818"/>
                  </a:cubicBezTo>
                  <a:cubicBezTo>
                    <a:pt x="29607" y="11027"/>
                    <a:pt x="29775" y="11195"/>
                    <a:pt x="30088" y="11216"/>
                  </a:cubicBezTo>
                  <a:cubicBezTo>
                    <a:pt x="30967" y="11320"/>
                    <a:pt x="31720" y="11697"/>
                    <a:pt x="32432" y="12220"/>
                  </a:cubicBezTo>
                  <a:cubicBezTo>
                    <a:pt x="33478" y="12994"/>
                    <a:pt x="34273" y="13957"/>
                    <a:pt x="35068" y="14982"/>
                  </a:cubicBezTo>
                  <a:cubicBezTo>
                    <a:pt x="35277" y="15254"/>
                    <a:pt x="35298" y="15484"/>
                    <a:pt x="35215" y="15777"/>
                  </a:cubicBezTo>
                  <a:cubicBezTo>
                    <a:pt x="35173" y="15986"/>
                    <a:pt x="35005" y="16070"/>
                    <a:pt x="34838" y="16154"/>
                  </a:cubicBezTo>
                  <a:cubicBezTo>
                    <a:pt x="34524" y="16300"/>
                    <a:pt x="34231" y="16300"/>
                    <a:pt x="33917" y="16300"/>
                  </a:cubicBezTo>
                  <a:cubicBezTo>
                    <a:pt x="33520" y="16258"/>
                    <a:pt x="33206" y="16405"/>
                    <a:pt x="32997" y="16760"/>
                  </a:cubicBezTo>
                  <a:cubicBezTo>
                    <a:pt x="32871" y="16991"/>
                    <a:pt x="32641" y="17200"/>
                    <a:pt x="32453" y="17388"/>
                  </a:cubicBezTo>
                  <a:cubicBezTo>
                    <a:pt x="32013" y="17807"/>
                    <a:pt x="31448" y="17932"/>
                    <a:pt x="30863" y="17723"/>
                  </a:cubicBezTo>
                  <a:cubicBezTo>
                    <a:pt x="30339" y="17555"/>
                    <a:pt x="29754" y="17388"/>
                    <a:pt x="29251" y="17095"/>
                  </a:cubicBezTo>
                  <a:cubicBezTo>
                    <a:pt x="28833" y="16865"/>
                    <a:pt x="28477" y="16551"/>
                    <a:pt x="28352" y="16028"/>
                  </a:cubicBezTo>
                  <a:cubicBezTo>
                    <a:pt x="28163" y="15359"/>
                    <a:pt x="27682" y="14856"/>
                    <a:pt x="27138" y="14417"/>
                  </a:cubicBezTo>
                  <a:cubicBezTo>
                    <a:pt x="27013" y="14312"/>
                    <a:pt x="26824" y="14270"/>
                    <a:pt x="26678" y="14270"/>
                  </a:cubicBezTo>
                  <a:cubicBezTo>
                    <a:pt x="26364" y="14270"/>
                    <a:pt x="26155" y="14626"/>
                    <a:pt x="26280" y="14877"/>
                  </a:cubicBezTo>
                  <a:cubicBezTo>
                    <a:pt x="26510" y="15379"/>
                    <a:pt x="26782" y="15882"/>
                    <a:pt x="27054" y="16447"/>
                  </a:cubicBezTo>
                  <a:cubicBezTo>
                    <a:pt x="26908" y="16467"/>
                    <a:pt x="26782" y="16530"/>
                    <a:pt x="26678" y="16509"/>
                  </a:cubicBezTo>
                  <a:cubicBezTo>
                    <a:pt x="25862" y="16426"/>
                    <a:pt x="25025" y="16342"/>
                    <a:pt x="24209" y="16237"/>
                  </a:cubicBezTo>
                  <a:cubicBezTo>
                    <a:pt x="23749" y="16154"/>
                    <a:pt x="23267" y="16049"/>
                    <a:pt x="22807" y="15903"/>
                  </a:cubicBezTo>
                  <a:cubicBezTo>
                    <a:pt x="22389" y="15777"/>
                    <a:pt x="21991" y="15610"/>
                    <a:pt x="21614" y="15400"/>
                  </a:cubicBezTo>
                  <a:cubicBezTo>
                    <a:pt x="20736" y="14877"/>
                    <a:pt x="19836" y="14375"/>
                    <a:pt x="19250" y="13496"/>
                  </a:cubicBezTo>
                  <a:cubicBezTo>
                    <a:pt x="19083" y="13224"/>
                    <a:pt x="18371" y="11948"/>
                    <a:pt x="18308" y="11613"/>
                  </a:cubicBezTo>
                  <a:cubicBezTo>
                    <a:pt x="18308" y="11550"/>
                    <a:pt x="18225" y="11529"/>
                    <a:pt x="18162" y="11529"/>
                  </a:cubicBezTo>
                  <a:lnTo>
                    <a:pt x="18036" y="11529"/>
                  </a:lnTo>
                  <a:cubicBezTo>
                    <a:pt x="18015" y="11697"/>
                    <a:pt x="17953" y="11843"/>
                    <a:pt x="17932" y="12011"/>
                  </a:cubicBezTo>
                  <a:cubicBezTo>
                    <a:pt x="17890" y="12994"/>
                    <a:pt x="17785" y="13998"/>
                    <a:pt x="17785" y="14982"/>
                  </a:cubicBezTo>
                  <a:cubicBezTo>
                    <a:pt x="17785" y="15819"/>
                    <a:pt x="17513" y="16551"/>
                    <a:pt x="17095" y="17242"/>
                  </a:cubicBezTo>
                  <a:cubicBezTo>
                    <a:pt x="16551" y="18100"/>
                    <a:pt x="16007" y="18957"/>
                    <a:pt x="15337" y="19773"/>
                  </a:cubicBezTo>
                  <a:cubicBezTo>
                    <a:pt x="14877" y="20380"/>
                    <a:pt x="14249" y="20841"/>
                    <a:pt x="13705" y="21364"/>
                  </a:cubicBezTo>
                  <a:cubicBezTo>
                    <a:pt x="13538" y="21531"/>
                    <a:pt x="13329" y="21636"/>
                    <a:pt x="13119" y="21761"/>
                  </a:cubicBezTo>
                  <a:cubicBezTo>
                    <a:pt x="10839" y="23268"/>
                    <a:pt x="10839" y="23268"/>
                    <a:pt x="8328" y="24146"/>
                  </a:cubicBezTo>
                  <a:cubicBezTo>
                    <a:pt x="7993" y="24272"/>
                    <a:pt x="7637" y="24314"/>
                    <a:pt x="7261" y="24398"/>
                  </a:cubicBezTo>
                  <a:cubicBezTo>
                    <a:pt x="7156" y="24418"/>
                    <a:pt x="7052" y="24398"/>
                    <a:pt x="6926" y="24398"/>
                  </a:cubicBezTo>
                  <a:cubicBezTo>
                    <a:pt x="6696" y="24084"/>
                    <a:pt x="6738" y="23707"/>
                    <a:pt x="6696" y="23372"/>
                  </a:cubicBezTo>
                  <a:cubicBezTo>
                    <a:pt x="6654" y="23205"/>
                    <a:pt x="6633" y="22996"/>
                    <a:pt x="6549" y="22807"/>
                  </a:cubicBezTo>
                  <a:cubicBezTo>
                    <a:pt x="6528" y="22724"/>
                    <a:pt x="6382" y="22682"/>
                    <a:pt x="6277" y="22640"/>
                  </a:cubicBezTo>
                  <a:cubicBezTo>
                    <a:pt x="6215" y="22640"/>
                    <a:pt x="6089" y="22724"/>
                    <a:pt x="6068" y="22786"/>
                  </a:cubicBezTo>
                  <a:cubicBezTo>
                    <a:pt x="6005" y="22933"/>
                    <a:pt x="6005" y="23121"/>
                    <a:pt x="5963" y="23268"/>
                  </a:cubicBezTo>
                  <a:cubicBezTo>
                    <a:pt x="5901" y="23456"/>
                    <a:pt x="5817" y="23623"/>
                    <a:pt x="5712" y="23874"/>
                  </a:cubicBezTo>
                  <a:cubicBezTo>
                    <a:pt x="5984" y="24398"/>
                    <a:pt x="6215" y="25025"/>
                    <a:pt x="6194" y="25758"/>
                  </a:cubicBezTo>
                  <a:cubicBezTo>
                    <a:pt x="5817" y="25862"/>
                    <a:pt x="5461" y="25778"/>
                    <a:pt x="5085" y="25799"/>
                  </a:cubicBezTo>
                  <a:cubicBezTo>
                    <a:pt x="4311" y="25841"/>
                    <a:pt x="3578" y="26532"/>
                    <a:pt x="3557" y="27327"/>
                  </a:cubicBezTo>
                  <a:lnTo>
                    <a:pt x="3557" y="28582"/>
                  </a:lnTo>
                  <a:cubicBezTo>
                    <a:pt x="3285" y="28771"/>
                    <a:pt x="3097" y="28666"/>
                    <a:pt x="2971" y="28499"/>
                  </a:cubicBezTo>
                  <a:cubicBezTo>
                    <a:pt x="2344" y="27745"/>
                    <a:pt x="1904" y="26929"/>
                    <a:pt x="1883" y="25883"/>
                  </a:cubicBezTo>
                  <a:cubicBezTo>
                    <a:pt x="1842" y="24670"/>
                    <a:pt x="1988" y="23456"/>
                    <a:pt x="2302" y="22242"/>
                  </a:cubicBezTo>
                  <a:cubicBezTo>
                    <a:pt x="2365" y="21908"/>
                    <a:pt x="2511" y="21594"/>
                    <a:pt x="2678" y="21301"/>
                  </a:cubicBezTo>
                  <a:cubicBezTo>
                    <a:pt x="2888" y="21008"/>
                    <a:pt x="3097" y="20673"/>
                    <a:pt x="3285" y="20401"/>
                  </a:cubicBezTo>
                  <a:cubicBezTo>
                    <a:pt x="3369" y="20234"/>
                    <a:pt x="3474" y="20108"/>
                    <a:pt x="3515" y="19962"/>
                  </a:cubicBezTo>
                  <a:cubicBezTo>
                    <a:pt x="3725" y="19439"/>
                    <a:pt x="3557" y="19083"/>
                    <a:pt x="2992" y="19062"/>
                  </a:cubicBezTo>
                  <a:cubicBezTo>
                    <a:pt x="2678" y="19041"/>
                    <a:pt x="2365" y="19041"/>
                    <a:pt x="2051" y="19041"/>
                  </a:cubicBezTo>
                  <a:cubicBezTo>
                    <a:pt x="1360" y="19083"/>
                    <a:pt x="733" y="18853"/>
                    <a:pt x="126" y="18434"/>
                  </a:cubicBezTo>
                  <a:cubicBezTo>
                    <a:pt x="0" y="17388"/>
                    <a:pt x="168" y="16384"/>
                    <a:pt x="879" y="15547"/>
                  </a:cubicBezTo>
                  <a:cubicBezTo>
                    <a:pt x="1256" y="15107"/>
                    <a:pt x="1611" y="14689"/>
                    <a:pt x="1988" y="14250"/>
                  </a:cubicBezTo>
                  <a:cubicBezTo>
                    <a:pt x="2093" y="14124"/>
                    <a:pt x="2218" y="14019"/>
                    <a:pt x="2323" y="13852"/>
                  </a:cubicBezTo>
                  <a:cubicBezTo>
                    <a:pt x="2888" y="12973"/>
                    <a:pt x="3704" y="12366"/>
                    <a:pt x="4562" y="11822"/>
                  </a:cubicBezTo>
                  <a:cubicBezTo>
                    <a:pt x="4855" y="11634"/>
                    <a:pt x="5147" y="11446"/>
                    <a:pt x="5399" y="11237"/>
                  </a:cubicBezTo>
                  <a:cubicBezTo>
                    <a:pt x="5671" y="11069"/>
                    <a:pt x="5754" y="10776"/>
                    <a:pt x="5671" y="10483"/>
                  </a:cubicBezTo>
                  <a:cubicBezTo>
                    <a:pt x="5566" y="10211"/>
                    <a:pt x="5357" y="10065"/>
                    <a:pt x="5064" y="10086"/>
                  </a:cubicBezTo>
                  <a:cubicBezTo>
                    <a:pt x="4562" y="10107"/>
                    <a:pt x="4122" y="9939"/>
                    <a:pt x="3662" y="9751"/>
                  </a:cubicBezTo>
                  <a:cubicBezTo>
                    <a:pt x="3453" y="9667"/>
                    <a:pt x="3202" y="9625"/>
                    <a:pt x="2992" y="9563"/>
                  </a:cubicBezTo>
                  <a:cubicBezTo>
                    <a:pt x="2678" y="9479"/>
                    <a:pt x="2532" y="9249"/>
                    <a:pt x="2658" y="8998"/>
                  </a:cubicBezTo>
                  <a:cubicBezTo>
                    <a:pt x="2971" y="8391"/>
                    <a:pt x="3202" y="7742"/>
                    <a:pt x="3871" y="7408"/>
                  </a:cubicBezTo>
                  <a:cubicBezTo>
                    <a:pt x="4248" y="7177"/>
                    <a:pt x="4603" y="6843"/>
                    <a:pt x="4938" y="6571"/>
                  </a:cubicBezTo>
                  <a:cubicBezTo>
                    <a:pt x="5210" y="6320"/>
                    <a:pt x="5524" y="6152"/>
                    <a:pt x="5963" y="6173"/>
                  </a:cubicBezTo>
                  <a:cubicBezTo>
                    <a:pt x="6194" y="6173"/>
                    <a:pt x="6403" y="6152"/>
                    <a:pt x="6633" y="6089"/>
                  </a:cubicBezTo>
                  <a:cubicBezTo>
                    <a:pt x="7428" y="5880"/>
                    <a:pt x="8202" y="5859"/>
                    <a:pt x="9018" y="5859"/>
                  </a:cubicBezTo>
                  <a:cubicBezTo>
                    <a:pt x="9562" y="5859"/>
                    <a:pt x="10065" y="6027"/>
                    <a:pt x="10588" y="6173"/>
                  </a:cubicBezTo>
                  <a:cubicBezTo>
                    <a:pt x="10692" y="6194"/>
                    <a:pt x="10797" y="6278"/>
                    <a:pt x="10901" y="6299"/>
                  </a:cubicBezTo>
                  <a:cubicBezTo>
                    <a:pt x="11153" y="6340"/>
                    <a:pt x="11425" y="6110"/>
                    <a:pt x="11341" y="5859"/>
                  </a:cubicBezTo>
                  <a:cubicBezTo>
                    <a:pt x="11278" y="5650"/>
                    <a:pt x="11215" y="5441"/>
                    <a:pt x="11153" y="5211"/>
                  </a:cubicBezTo>
                  <a:cubicBezTo>
                    <a:pt x="11759" y="4520"/>
                    <a:pt x="12199" y="3746"/>
                    <a:pt x="12994" y="3286"/>
                  </a:cubicBezTo>
                  <a:cubicBezTo>
                    <a:pt x="13119" y="3202"/>
                    <a:pt x="13224" y="3139"/>
                    <a:pt x="13308" y="2993"/>
                  </a:cubicBezTo>
                  <a:cubicBezTo>
                    <a:pt x="13852" y="2323"/>
                    <a:pt x="14605" y="1905"/>
                    <a:pt x="15400" y="1570"/>
                  </a:cubicBezTo>
                  <a:cubicBezTo>
                    <a:pt x="16237" y="1193"/>
                    <a:pt x="17011" y="733"/>
                    <a:pt x="17911" y="461"/>
                  </a:cubicBezTo>
                  <a:cubicBezTo>
                    <a:pt x="18790" y="189"/>
                    <a:pt x="19689" y="42"/>
                    <a:pt x="20610" y="22"/>
                  </a:cubicBezTo>
                  <a:cubicBezTo>
                    <a:pt x="21468" y="1"/>
                    <a:pt x="22305" y="1"/>
                    <a:pt x="23163" y="22"/>
                  </a:cubicBezTo>
                  <a:cubicBezTo>
                    <a:pt x="23456" y="22"/>
                    <a:pt x="23749" y="105"/>
                    <a:pt x="24000" y="189"/>
                  </a:cubicBezTo>
                  <a:cubicBezTo>
                    <a:pt x="24565" y="398"/>
                    <a:pt x="25130" y="628"/>
                    <a:pt x="25674" y="838"/>
                  </a:cubicBezTo>
                  <a:cubicBezTo>
                    <a:pt x="25715" y="858"/>
                    <a:pt x="25778" y="858"/>
                    <a:pt x="25841" y="879"/>
                  </a:cubicBezTo>
                  <a:cubicBezTo>
                    <a:pt x="26364" y="1130"/>
                    <a:pt x="26762" y="1423"/>
                    <a:pt x="26657" y="2198"/>
                  </a:cubicBezTo>
                  <a:cubicBezTo>
                    <a:pt x="26510" y="2302"/>
                    <a:pt x="26322" y="2449"/>
                    <a:pt x="26113" y="2616"/>
                  </a:cubicBezTo>
                  <a:cubicBezTo>
                    <a:pt x="25841" y="2825"/>
                    <a:pt x="25653" y="3118"/>
                    <a:pt x="25569" y="3453"/>
                  </a:cubicBezTo>
                  <a:cubicBezTo>
                    <a:pt x="25485" y="3830"/>
                    <a:pt x="25715" y="4143"/>
                    <a:pt x="26113" y="4123"/>
                  </a:cubicBezTo>
                  <a:cubicBezTo>
                    <a:pt x="26301" y="4123"/>
                    <a:pt x="26510" y="4039"/>
                    <a:pt x="26657" y="3934"/>
                  </a:cubicBezTo>
                  <a:cubicBezTo>
                    <a:pt x="26908" y="3788"/>
                    <a:pt x="27075" y="3579"/>
                    <a:pt x="27264" y="3348"/>
                  </a:cubicBezTo>
                  <a:cubicBezTo>
                    <a:pt x="28080" y="2344"/>
                    <a:pt x="29147" y="1926"/>
                    <a:pt x="30402" y="1884"/>
                  </a:cubicBezTo>
                  <a:cubicBezTo>
                    <a:pt x="31009" y="1842"/>
                    <a:pt x="31595" y="1926"/>
                    <a:pt x="32160" y="2218"/>
                  </a:cubicBezTo>
                  <a:cubicBezTo>
                    <a:pt x="32892" y="2595"/>
                    <a:pt x="33625" y="2972"/>
                    <a:pt x="34210" y="3599"/>
                  </a:cubicBezTo>
                  <a:cubicBezTo>
                    <a:pt x="34482" y="3913"/>
                    <a:pt x="34838" y="4206"/>
                    <a:pt x="35173" y="4436"/>
                  </a:cubicBezTo>
                  <a:cubicBezTo>
                    <a:pt x="35863" y="4959"/>
                    <a:pt x="36303" y="5587"/>
                    <a:pt x="36533" y="6445"/>
                  </a:cubicBezTo>
                  <a:cubicBezTo>
                    <a:pt x="36679" y="7115"/>
                    <a:pt x="36784" y="7742"/>
                    <a:pt x="36784" y="8391"/>
                  </a:cubicBezTo>
                  <a:cubicBezTo>
                    <a:pt x="36763" y="8914"/>
                    <a:pt x="36805" y="9416"/>
                    <a:pt x="36784" y="9939"/>
                  </a:cubicBezTo>
                  <a:cubicBezTo>
                    <a:pt x="36763" y="10462"/>
                    <a:pt x="36889" y="10965"/>
                    <a:pt x="37119" y="11404"/>
                  </a:cubicBezTo>
                  <a:cubicBezTo>
                    <a:pt x="37412" y="11885"/>
                    <a:pt x="37579" y="12450"/>
                    <a:pt x="37600" y="13015"/>
                  </a:cubicBezTo>
                  <a:cubicBezTo>
                    <a:pt x="37621" y="13706"/>
                    <a:pt x="37454" y="14250"/>
                    <a:pt x="36930" y="14689"/>
                  </a:cubicBezTo>
                  <a:cubicBezTo>
                    <a:pt x="36847" y="14835"/>
                    <a:pt x="36679" y="14961"/>
                    <a:pt x="36512" y="1510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3"/>
            <p:cNvSpPr/>
            <p:nvPr/>
          </p:nvSpPr>
          <p:spPr>
            <a:xfrm>
              <a:off x="1109675" y="4396300"/>
              <a:ext cx="471850" cy="398625"/>
            </a:xfrm>
            <a:custGeom>
              <a:avLst/>
              <a:gdLst/>
              <a:ahLst/>
              <a:cxnLst/>
              <a:rect l="l" t="t" r="r" b="b"/>
              <a:pathLst>
                <a:path w="18874" h="15945" extrusionOk="0">
                  <a:moveTo>
                    <a:pt x="126" y="8747"/>
                  </a:moveTo>
                  <a:cubicBezTo>
                    <a:pt x="84" y="8621"/>
                    <a:pt x="42" y="8600"/>
                    <a:pt x="84" y="8579"/>
                  </a:cubicBezTo>
                  <a:cubicBezTo>
                    <a:pt x="356" y="7177"/>
                    <a:pt x="231" y="5775"/>
                    <a:pt x="210" y="4394"/>
                  </a:cubicBezTo>
                  <a:cubicBezTo>
                    <a:pt x="189" y="3160"/>
                    <a:pt x="335" y="1946"/>
                    <a:pt x="461" y="754"/>
                  </a:cubicBezTo>
                  <a:cubicBezTo>
                    <a:pt x="733" y="524"/>
                    <a:pt x="1026" y="461"/>
                    <a:pt x="1340" y="419"/>
                  </a:cubicBezTo>
                  <a:cubicBezTo>
                    <a:pt x="1800" y="356"/>
                    <a:pt x="2302" y="314"/>
                    <a:pt x="2762" y="168"/>
                  </a:cubicBezTo>
                  <a:cubicBezTo>
                    <a:pt x="3265" y="21"/>
                    <a:pt x="3767" y="0"/>
                    <a:pt x="4290" y="0"/>
                  </a:cubicBezTo>
                  <a:cubicBezTo>
                    <a:pt x="5566" y="42"/>
                    <a:pt x="6843" y="63"/>
                    <a:pt x="8140" y="126"/>
                  </a:cubicBezTo>
                  <a:cubicBezTo>
                    <a:pt x="9604" y="147"/>
                    <a:pt x="11027" y="210"/>
                    <a:pt x="12492" y="231"/>
                  </a:cubicBezTo>
                  <a:cubicBezTo>
                    <a:pt x="12994" y="231"/>
                    <a:pt x="13434" y="314"/>
                    <a:pt x="13915" y="482"/>
                  </a:cubicBezTo>
                  <a:cubicBezTo>
                    <a:pt x="14480" y="733"/>
                    <a:pt x="15107" y="837"/>
                    <a:pt x="15714" y="1005"/>
                  </a:cubicBezTo>
                  <a:cubicBezTo>
                    <a:pt x="15882" y="1068"/>
                    <a:pt x="16049" y="1088"/>
                    <a:pt x="16195" y="1172"/>
                  </a:cubicBezTo>
                  <a:cubicBezTo>
                    <a:pt x="16760" y="1465"/>
                    <a:pt x="17346" y="1779"/>
                    <a:pt x="17911" y="2093"/>
                  </a:cubicBezTo>
                  <a:cubicBezTo>
                    <a:pt x="18183" y="2239"/>
                    <a:pt x="18455" y="2365"/>
                    <a:pt x="18727" y="2511"/>
                  </a:cubicBezTo>
                  <a:cubicBezTo>
                    <a:pt x="18874" y="2888"/>
                    <a:pt x="18853" y="3265"/>
                    <a:pt x="18727" y="3620"/>
                  </a:cubicBezTo>
                  <a:cubicBezTo>
                    <a:pt x="18560" y="4081"/>
                    <a:pt x="18560" y="4520"/>
                    <a:pt x="18560" y="4980"/>
                  </a:cubicBezTo>
                  <a:lnTo>
                    <a:pt x="18560" y="5336"/>
                  </a:lnTo>
                  <a:cubicBezTo>
                    <a:pt x="18664" y="6403"/>
                    <a:pt x="18539" y="7449"/>
                    <a:pt x="18351" y="8474"/>
                  </a:cubicBezTo>
                  <a:cubicBezTo>
                    <a:pt x="18099" y="9876"/>
                    <a:pt x="17807" y="11257"/>
                    <a:pt x="17514" y="12659"/>
                  </a:cubicBezTo>
                  <a:cubicBezTo>
                    <a:pt x="17451" y="13015"/>
                    <a:pt x="17304" y="13350"/>
                    <a:pt x="17158" y="13705"/>
                  </a:cubicBezTo>
                  <a:cubicBezTo>
                    <a:pt x="16844" y="14396"/>
                    <a:pt x="16551" y="15107"/>
                    <a:pt x="16509" y="15923"/>
                  </a:cubicBezTo>
                  <a:cubicBezTo>
                    <a:pt x="15923" y="15944"/>
                    <a:pt x="15421" y="15756"/>
                    <a:pt x="15003" y="15421"/>
                  </a:cubicBezTo>
                  <a:cubicBezTo>
                    <a:pt x="14731" y="15191"/>
                    <a:pt x="14438" y="15086"/>
                    <a:pt x="14103" y="15065"/>
                  </a:cubicBezTo>
                  <a:cubicBezTo>
                    <a:pt x="13789" y="15024"/>
                    <a:pt x="13496" y="14898"/>
                    <a:pt x="13203" y="14773"/>
                  </a:cubicBezTo>
                  <a:cubicBezTo>
                    <a:pt x="12241" y="14354"/>
                    <a:pt x="11237" y="14019"/>
                    <a:pt x="10149" y="14040"/>
                  </a:cubicBezTo>
                  <a:cubicBezTo>
                    <a:pt x="9751" y="14040"/>
                    <a:pt x="9353" y="13915"/>
                    <a:pt x="8977" y="13810"/>
                  </a:cubicBezTo>
                  <a:cubicBezTo>
                    <a:pt x="8244" y="13601"/>
                    <a:pt x="7533" y="13517"/>
                    <a:pt x="6780" y="13538"/>
                  </a:cubicBezTo>
                  <a:cubicBezTo>
                    <a:pt x="5880" y="13559"/>
                    <a:pt x="5001" y="13601"/>
                    <a:pt x="4123" y="13538"/>
                  </a:cubicBezTo>
                  <a:cubicBezTo>
                    <a:pt x="3034" y="13496"/>
                    <a:pt x="1988" y="13726"/>
                    <a:pt x="921" y="13936"/>
                  </a:cubicBezTo>
                  <a:cubicBezTo>
                    <a:pt x="754" y="13956"/>
                    <a:pt x="607" y="14082"/>
                    <a:pt x="440" y="14145"/>
                  </a:cubicBezTo>
                  <a:cubicBezTo>
                    <a:pt x="314" y="14187"/>
                    <a:pt x="42" y="14061"/>
                    <a:pt x="42" y="13915"/>
                  </a:cubicBezTo>
                  <a:cubicBezTo>
                    <a:pt x="21" y="13726"/>
                    <a:pt x="1" y="13433"/>
                    <a:pt x="105" y="13329"/>
                  </a:cubicBezTo>
                  <a:cubicBezTo>
                    <a:pt x="419" y="12994"/>
                    <a:pt x="231" y="12680"/>
                    <a:pt x="147" y="12366"/>
                  </a:cubicBezTo>
                  <a:cubicBezTo>
                    <a:pt x="1" y="11885"/>
                    <a:pt x="1" y="11425"/>
                    <a:pt x="105" y="10902"/>
                  </a:cubicBezTo>
                  <a:cubicBezTo>
                    <a:pt x="712" y="11090"/>
                    <a:pt x="1277" y="11257"/>
                    <a:pt x="1821" y="11446"/>
                  </a:cubicBezTo>
                  <a:cubicBezTo>
                    <a:pt x="1926" y="11467"/>
                    <a:pt x="2030" y="11529"/>
                    <a:pt x="2177" y="11529"/>
                  </a:cubicBezTo>
                  <a:cubicBezTo>
                    <a:pt x="2344" y="11529"/>
                    <a:pt x="2511" y="11467"/>
                    <a:pt x="2595" y="11299"/>
                  </a:cubicBezTo>
                  <a:cubicBezTo>
                    <a:pt x="2700" y="11111"/>
                    <a:pt x="2616" y="10943"/>
                    <a:pt x="2470" y="10839"/>
                  </a:cubicBezTo>
                  <a:cubicBezTo>
                    <a:pt x="2302" y="10671"/>
                    <a:pt x="2114" y="10525"/>
                    <a:pt x="1821" y="10462"/>
                  </a:cubicBezTo>
                  <a:cubicBezTo>
                    <a:pt x="1256" y="10295"/>
                    <a:pt x="691" y="10086"/>
                    <a:pt x="126" y="9897"/>
                  </a:cubicBezTo>
                  <a:cubicBezTo>
                    <a:pt x="377" y="9667"/>
                    <a:pt x="1026" y="9353"/>
                    <a:pt x="1298" y="9311"/>
                  </a:cubicBezTo>
                  <a:cubicBezTo>
                    <a:pt x="1465" y="9270"/>
                    <a:pt x="1654" y="9270"/>
                    <a:pt x="1800" y="9228"/>
                  </a:cubicBezTo>
                  <a:cubicBezTo>
                    <a:pt x="1946" y="9165"/>
                    <a:pt x="2114" y="9019"/>
                    <a:pt x="2093" y="8830"/>
                  </a:cubicBezTo>
                  <a:cubicBezTo>
                    <a:pt x="2072" y="8705"/>
                    <a:pt x="1905" y="8516"/>
                    <a:pt x="1779" y="8474"/>
                  </a:cubicBezTo>
                  <a:cubicBezTo>
                    <a:pt x="1340" y="8328"/>
                    <a:pt x="879" y="8286"/>
                    <a:pt x="461" y="8579"/>
                  </a:cubicBezTo>
                  <a:cubicBezTo>
                    <a:pt x="335" y="8621"/>
                    <a:pt x="231" y="8684"/>
                    <a:pt x="126" y="874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3"/>
            <p:cNvSpPr/>
            <p:nvPr/>
          </p:nvSpPr>
          <p:spPr>
            <a:xfrm>
              <a:off x="1008200" y="4033275"/>
              <a:ext cx="744900" cy="288250"/>
            </a:xfrm>
            <a:custGeom>
              <a:avLst/>
              <a:gdLst/>
              <a:ahLst/>
              <a:cxnLst/>
              <a:rect l="l" t="t" r="r" b="b"/>
              <a:pathLst>
                <a:path w="29796" h="11530" extrusionOk="0">
                  <a:moveTo>
                    <a:pt x="18183" y="942"/>
                  </a:moveTo>
                  <a:cubicBezTo>
                    <a:pt x="18413" y="670"/>
                    <a:pt x="18643" y="649"/>
                    <a:pt x="18915" y="670"/>
                  </a:cubicBezTo>
                  <a:cubicBezTo>
                    <a:pt x="19376" y="712"/>
                    <a:pt x="19794" y="565"/>
                    <a:pt x="20213" y="356"/>
                  </a:cubicBezTo>
                  <a:cubicBezTo>
                    <a:pt x="20610" y="189"/>
                    <a:pt x="21029" y="126"/>
                    <a:pt x="21447" y="0"/>
                  </a:cubicBezTo>
                  <a:cubicBezTo>
                    <a:pt x="21656" y="252"/>
                    <a:pt x="21656" y="607"/>
                    <a:pt x="21719" y="879"/>
                  </a:cubicBezTo>
                  <a:cubicBezTo>
                    <a:pt x="21782" y="1256"/>
                    <a:pt x="21928" y="1591"/>
                    <a:pt x="22138" y="1904"/>
                  </a:cubicBezTo>
                  <a:cubicBezTo>
                    <a:pt x="22514" y="2469"/>
                    <a:pt x="22870" y="3118"/>
                    <a:pt x="23414" y="3641"/>
                  </a:cubicBezTo>
                  <a:cubicBezTo>
                    <a:pt x="23749" y="3934"/>
                    <a:pt x="24063" y="4164"/>
                    <a:pt x="24544" y="4101"/>
                  </a:cubicBezTo>
                  <a:cubicBezTo>
                    <a:pt x="24669" y="4081"/>
                    <a:pt x="24816" y="4101"/>
                    <a:pt x="24962" y="4101"/>
                  </a:cubicBezTo>
                  <a:cubicBezTo>
                    <a:pt x="25695" y="4101"/>
                    <a:pt x="26448" y="4206"/>
                    <a:pt x="27180" y="4081"/>
                  </a:cubicBezTo>
                  <a:cubicBezTo>
                    <a:pt x="27892" y="3934"/>
                    <a:pt x="28561" y="3578"/>
                    <a:pt x="29273" y="3327"/>
                  </a:cubicBezTo>
                  <a:cubicBezTo>
                    <a:pt x="29398" y="3265"/>
                    <a:pt x="29524" y="3244"/>
                    <a:pt x="29628" y="3223"/>
                  </a:cubicBezTo>
                  <a:cubicBezTo>
                    <a:pt x="29796" y="3348"/>
                    <a:pt x="29691" y="3453"/>
                    <a:pt x="29628" y="3537"/>
                  </a:cubicBezTo>
                  <a:cubicBezTo>
                    <a:pt x="28959" y="4729"/>
                    <a:pt x="28164" y="5859"/>
                    <a:pt x="27201" y="6822"/>
                  </a:cubicBezTo>
                  <a:cubicBezTo>
                    <a:pt x="26322" y="7721"/>
                    <a:pt x="25402" y="8558"/>
                    <a:pt x="24293" y="9228"/>
                  </a:cubicBezTo>
                  <a:cubicBezTo>
                    <a:pt x="23079" y="9981"/>
                    <a:pt x="21824" y="10609"/>
                    <a:pt x="20464" y="11090"/>
                  </a:cubicBezTo>
                  <a:cubicBezTo>
                    <a:pt x="20108" y="11216"/>
                    <a:pt x="19752" y="11320"/>
                    <a:pt x="19417" y="11425"/>
                  </a:cubicBezTo>
                  <a:cubicBezTo>
                    <a:pt x="19062" y="11529"/>
                    <a:pt x="18748" y="11529"/>
                    <a:pt x="18413" y="11341"/>
                  </a:cubicBezTo>
                  <a:cubicBezTo>
                    <a:pt x="18120" y="11195"/>
                    <a:pt x="17848" y="11111"/>
                    <a:pt x="17534" y="11132"/>
                  </a:cubicBezTo>
                  <a:cubicBezTo>
                    <a:pt x="17158" y="11174"/>
                    <a:pt x="16865" y="10985"/>
                    <a:pt x="16551" y="10797"/>
                  </a:cubicBezTo>
                  <a:cubicBezTo>
                    <a:pt x="16028" y="10483"/>
                    <a:pt x="15463" y="10379"/>
                    <a:pt x="14835" y="10379"/>
                  </a:cubicBezTo>
                  <a:cubicBezTo>
                    <a:pt x="13475" y="10399"/>
                    <a:pt x="12094" y="10399"/>
                    <a:pt x="10734" y="10379"/>
                  </a:cubicBezTo>
                  <a:cubicBezTo>
                    <a:pt x="10127" y="10379"/>
                    <a:pt x="9542" y="10462"/>
                    <a:pt x="8977" y="10671"/>
                  </a:cubicBezTo>
                  <a:cubicBezTo>
                    <a:pt x="8537" y="10818"/>
                    <a:pt x="8056" y="11069"/>
                    <a:pt x="7596" y="11027"/>
                  </a:cubicBezTo>
                  <a:cubicBezTo>
                    <a:pt x="7177" y="11006"/>
                    <a:pt x="6759" y="10692"/>
                    <a:pt x="6340" y="10546"/>
                  </a:cubicBezTo>
                  <a:cubicBezTo>
                    <a:pt x="5880" y="10358"/>
                    <a:pt x="5545" y="10086"/>
                    <a:pt x="5210" y="9772"/>
                  </a:cubicBezTo>
                  <a:cubicBezTo>
                    <a:pt x="4143" y="8684"/>
                    <a:pt x="3034" y="7575"/>
                    <a:pt x="1946" y="6508"/>
                  </a:cubicBezTo>
                  <a:cubicBezTo>
                    <a:pt x="1591" y="6173"/>
                    <a:pt x="1360" y="5796"/>
                    <a:pt x="1172" y="5378"/>
                  </a:cubicBezTo>
                  <a:cubicBezTo>
                    <a:pt x="921" y="4792"/>
                    <a:pt x="649" y="4185"/>
                    <a:pt x="377" y="3578"/>
                  </a:cubicBezTo>
                  <a:cubicBezTo>
                    <a:pt x="105" y="3055"/>
                    <a:pt x="0" y="2511"/>
                    <a:pt x="189" y="1904"/>
                  </a:cubicBezTo>
                  <a:cubicBezTo>
                    <a:pt x="607" y="1653"/>
                    <a:pt x="1047" y="1591"/>
                    <a:pt x="1549" y="1591"/>
                  </a:cubicBezTo>
                  <a:cubicBezTo>
                    <a:pt x="2072" y="1591"/>
                    <a:pt x="2532" y="1570"/>
                    <a:pt x="3055" y="1381"/>
                  </a:cubicBezTo>
                  <a:cubicBezTo>
                    <a:pt x="3516" y="1235"/>
                    <a:pt x="3997" y="1256"/>
                    <a:pt x="4520" y="1172"/>
                  </a:cubicBezTo>
                  <a:lnTo>
                    <a:pt x="4604" y="1486"/>
                  </a:lnTo>
                  <a:cubicBezTo>
                    <a:pt x="4708" y="1884"/>
                    <a:pt x="4729" y="2302"/>
                    <a:pt x="4917" y="2637"/>
                  </a:cubicBezTo>
                  <a:cubicBezTo>
                    <a:pt x="5357" y="3495"/>
                    <a:pt x="5859" y="4332"/>
                    <a:pt x="6382" y="5148"/>
                  </a:cubicBezTo>
                  <a:cubicBezTo>
                    <a:pt x="6717" y="5692"/>
                    <a:pt x="7303" y="6006"/>
                    <a:pt x="7826" y="6319"/>
                  </a:cubicBezTo>
                  <a:cubicBezTo>
                    <a:pt x="8391" y="6675"/>
                    <a:pt x="8977" y="6947"/>
                    <a:pt x="9562" y="7219"/>
                  </a:cubicBezTo>
                  <a:cubicBezTo>
                    <a:pt x="10546" y="7638"/>
                    <a:pt x="11529" y="7763"/>
                    <a:pt x="12575" y="7470"/>
                  </a:cubicBezTo>
                  <a:cubicBezTo>
                    <a:pt x="14291" y="7052"/>
                    <a:pt x="14249" y="7031"/>
                    <a:pt x="15777" y="5943"/>
                  </a:cubicBezTo>
                  <a:cubicBezTo>
                    <a:pt x="16530" y="5378"/>
                    <a:pt x="17074" y="4687"/>
                    <a:pt x="17513" y="3871"/>
                  </a:cubicBezTo>
                  <a:cubicBezTo>
                    <a:pt x="17932" y="3139"/>
                    <a:pt x="18078" y="2323"/>
                    <a:pt x="18120" y="1486"/>
                  </a:cubicBezTo>
                  <a:cubicBezTo>
                    <a:pt x="18162" y="1360"/>
                    <a:pt x="18162" y="1130"/>
                    <a:pt x="18183" y="942"/>
                  </a:cubicBezTo>
                  <a:close/>
                  <a:moveTo>
                    <a:pt x="18811" y="10776"/>
                  </a:moveTo>
                  <a:cubicBezTo>
                    <a:pt x="19564" y="10797"/>
                    <a:pt x="20296" y="10797"/>
                    <a:pt x="20924" y="10295"/>
                  </a:cubicBezTo>
                  <a:cubicBezTo>
                    <a:pt x="20966" y="10253"/>
                    <a:pt x="21091" y="10253"/>
                    <a:pt x="21154" y="10211"/>
                  </a:cubicBezTo>
                  <a:cubicBezTo>
                    <a:pt x="21531" y="10169"/>
                    <a:pt x="21761" y="9939"/>
                    <a:pt x="21970" y="9646"/>
                  </a:cubicBezTo>
                  <a:cubicBezTo>
                    <a:pt x="22138" y="9437"/>
                    <a:pt x="22263" y="9207"/>
                    <a:pt x="22410" y="9019"/>
                  </a:cubicBezTo>
                  <a:cubicBezTo>
                    <a:pt x="22702" y="8684"/>
                    <a:pt x="22849" y="8307"/>
                    <a:pt x="23016" y="7889"/>
                  </a:cubicBezTo>
                  <a:cubicBezTo>
                    <a:pt x="23205" y="7407"/>
                    <a:pt x="23309" y="6884"/>
                    <a:pt x="23644" y="6403"/>
                  </a:cubicBezTo>
                  <a:cubicBezTo>
                    <a:pt x="23853" y="6110"/>
                    <a:pt x="23979" y="5754"/>
                    <a:pt x="23958" y="5357"/>
                  </a:cubicBezTo>
                  <a:cubicBezTo>
                    <a:pt x="23937" y="4897"/>
                    <a:pt x="23623" y="4687"/>
                    <a:pt x="23205" y="4855"/>
                  </a:cubicBezTo>
                  <a:cubicBezTo>
                    <a:pt x="22912" y="5001"/>
                    <a:pt x="22661" y="5169"/>
                    <a:pt x="22389" y="5336"/>
                  </a:cubicBezTo>
                  <a:cubicBezTo>
                    <a:pt x="21970" y="5629"/>
                    <a:pt x="21531" y="5859"/>
                    <a:pt x="20966" y="5838"/>
                  </a:cubicBezTo>
                  <a:cubicBezTo>
                    <a:pt x="20798" y="5838"/>
                    <a:pt x="20589" y="5880"/>
                    <a:pt x="20401" y="5901"/>
                  </a:cubicBezTo>
                  <a:cubicBezTo>
                    <a:pt x="20066" y="5964"/>
                    <a:pt x="19731" y="6047"/>
                    <a:pt x="19376" y="6047"/>
                  </a:cubicBezTo>
                  <a:cubicBezTo>
                    <a:pt x="18936" y="6068"/>
                    <a:pt x="18476" y="6047"/>
                    <a:pt x="18016" y="6047"/>
                  </a:cubicBezTo>
                  <a:cubicBezTo>
                    <a:pt x="17702" y="6047"/>
                    <a:pt x="17388" y="6089"/>
                    <a:pt x="17137" y="5859"/>
                  </a:cubicBezTo>
                  <a:cubicBezTo>
                    <a:pt x="16969" y="5754"/>
                    <a:pt x="16781" y="5796"/>
                    <a:pt x="16656" y="5901"/>
                  </a:cubicBezTo>
                  <a:cubicBezTo>
                    <a:pt x="16384" y="6173"/>
                    <a:pt x="16049" y="6424"/>
                    <a:pt x="15798" y="6717"/>
                  </a:cubicBezTo>
                  <a:cubicBezTo>
                    <a:pt x="15568" y="7031"/>
                    <a:pt x="15379" y="7407"/>
                    <a:pt x="15400" y="7826"/>
                  </a:cubicBezTo>
                  <a:cubicBezTo>
                    <a:pt x="15421" y="8140"/>
                    <a:pt x="15400" y="8454"/>
                    <a:pt x="15400" y="8767"/>
                  </a:cubicBezTo>
                  <a:cubicBezTo>
                    <a:pt x="15400" y="8998"/>
                    <a:pt x="15484" y="9207"/>
                    <a:pt x="15630" y="9395"/>
                  </a:cubicBezTo>
                  <a:cubicBezTo>
                    <a:pt x="16404" y="10190"/>
                    <a:pt x="17262" y="10818"/>
                    <a:pt x="18476" y="10713"/>
                  </a:cubicBezTo>
                  <a:cubicBezTo>
                    <a:pt x="18601" y="10734"/>
                    <a:pt x="18706" y="10776"/>
                    <a:pt x="18811" y="107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3"/>
            <p:cNvSpPr/>
            <p:nvPr/>
          </p:nvSpPr>
          <p:spPr>
            <a:xfrm>
              <a:off x="1571050" y="4252975"/>
              <a:ext cx="268350" cy="490675"/>
            </a:xfrm>
            <a:custGeom>
              <a:avLst/>
              <a:gdLst/>
              <a:ahLst/>
              <a:cxnLst/>
              <a:rect l="l" t="t" r="r" b="b"/>
              <a:pathLst>
                <a:path w="10734" h="19627" extrusionOk="0">
                  <a:moveTo>
                    <a:pt x="7805" y="9730"/>
                  </a:moveTo>
                  <a:cubicBezTo>
                    <a:pt x="7386" y="10065"/>
                    <a:pt x="6968" y="10399"/>
                    <a:pt x="6445" y="10567"/>
                  </a:cubicBezTo>
                  <a:cubicBezTo>
                    <a:pt x="6173" y="10650"/>
                    <a:pt x="6047" y="10860"/>
                    <a:pt x="6110" y="11090"/>
                  </a:cubicBezTo>
                  <a:cubicBezTo>
                    <a:pt x="6152" y="11299"/>
                    <a:pt x="6319" y="11404"/>
                    <a:pt x="6528" y="11446"/>
                  </a:cubicBezTo>
                  <a:cubicBezTo>
                    <a:pt x="6989" y="11550"/>
                    <a:pt x="7344" y="11341"/>
                    <a:pt x="7679" y="11069"/>
                  </a:cubicBezTo>
                  <a:cubicBezTo>
                    <a:pt x="7847" y="11194"/>
                    <a:pt x="7784" y="11320"/>
                    <a:pt x="7721" y="11446"/>
                  </a:cubicBezTo>
                  <a:cubicBezTo>
                    <a:pt x="7616" y="11739"/>
                    <a:pt x="7323" y="11864"/>
                    <a:pt x="7156" y="12073"/>
                  </a:cubicBezTo>
                  <a:cubicBezTo>
                    <a:pt x="6779" y="12471"/>
                    <a:pt x="6863" y="12764"/>
                    <a:pt x="7365" y="12973"/>
                  </a:cubicBezTo>
                  <a:cubicBezTo>
                    <a:pt x="7428" y="12994"/>
                    <a:pt x="7512" y="13015"/>
                    <a:pt x="7616" y="13078"/>
                  </a:cubicBezTo>
                  <a:cubicBezTo>
                    <a:pt x="7595" y="13433"/>
                    <a:pt x="7575" y="13810"/>
                    <a:pt x="7512" y="14166"/>
                  </a:cubicBezTo>
                  <a:cubicBezTo>
                    <a:pt x="7470" y="14500"/>
                    <a:pt x="7365" y="14814"/>
                    <a:pt x="7303" y="15170"/>
                  </a:cubicBezTo>
                  <a:cubicBezTo>
                    <a:pt x="7261" y="15484"/>
                    <a:pt x="7261" y="15798"/>
                    <a:pt x="7261" y="16132"/>
                  </a:cubicBezTo>
                  <a:cubicBezTo>
                    <a:pt x="7093" y="16153"/>
                    <a:pt x="6968" y="16216"/>
                    <a:pt x="6842" y="16216"/>
                  </a:cubicBezTo>
                  <a:cubicBezTo>
                    <a:pt x="6110" y="16216"/>
                    <a:pt x="5419" y="16384"/>
                    <a:pt x="4750" y="16593"/>
                  </a:cubicBezTo>
                  <a:cubicBezTo>
                    <a:pt x="4541" y="16656"/>
                    <a:pt x="4290" y="16760"/>
                    <a:pt x="4122" y="16865"/>
                  </a:cubicBezTo>
                  <a:cubicBezTo>
                    <a:pt x="3285" y="17367"/>
                    <a:pt x="2469" y="17890"/>
                    <a:pt x="1653" y="18413"/>
                  </a:cubicBezTo>
                  <a:cubicBezTo>
                    <a:pt x="1423" y="18560"/>
                    <a:pt x="1214" y="18769"/>
                    <a:pt x="1005" y="18957"/>
                  </a:cubicBezTo>
                  <a:cubicBezTo>
                    <a:pt x="795" y="19104"/>
                    <a:pt x="607" y="19271"/>
                    <a:pt x="398" y="19417"/>
                  </a:cubicBezTo>
                  <a:cubicBezTo>
                    <a:pt x="293" y="19501"/>
                    <a:pt x="168" y="19564"/>
                    <a:pt x="0" y="19627"/>
                  </a:cubicBezTo>
                  <a:cubicBezTo>
                    <a:pt x="0" y="18622"/>
                    <a:pt x="209" y="17681"/>
                    <a:pt x="440" y="16739"/>
                  </a:cubicBezTo>
                  <a:cubicBezTo>
                    <a:pt x="858" y="15024"/>
                    <a:pt x="963" y="13308"/>
                    <a:pt x="1277" y="11571"/>
                  </a:cubicBezTo>
                  <a:lnTo>
                    <a:pt x="1674" y="9311"/>
                  </a:lnTo>
                  <a:cubicBezTo>
                    <a:pt x="1737" y="8935"/>
                    <a:pt x="1758" y="8579"/>
                    <a:pt x="1862" y="8202"/>
                  </a:cubicBezTo>
                  <a:cubicBezTo>
                    <a:pt x="1967" y="7868"/>
                    <a:pt x="2155" y="7533"/>
                    <a:pt x="2218" y="7177"/>
                  </a:cubicBezTo>
                  <a:cubicBezTo>
                    <a:pt x="2302" y="6842"/>
                    <a:pt x="2302" y="6508"/>
                    <a:pt x="2365" y="6173"/>
                  </a:cubicBezTo>
                  <a:cubicBezTo>
                    <a:pt x="2385" y="6047"/>
                    <a:pt x="2427" y="5880"/>
                    <a:pt x="2532" y="5775"/>
                  </a:cubicBezTo>
                  <a:cubicBezTo>
                    <a:pt x="2929" y="5420"/>
                    <a:pt x="3118" y="4938"/>
                    <a:pt x="3327" y="4478"/>
                  </a:cubicBezTo>
                  <a:cubicBezTo>
                    <a:pt x="3369" y="4311"/>
                    <a:pt x="3473" y="4164"/>
                    <a:pt x="3578" y="4018"/>
                  </a:cubicBezTo>
                  <a:cubicBezTo>
                    <a:pt x="4499" y="2930"/>
                    <a:pt x="5503" y="1883"/>
                    <a:pt x="6905" y="1444"/>
                  </a:cubicBezTo>
                  <a:cubicBezTo>
                    <a:pt x="7093" y="1381"/>
                    <a:pt x="7282" y="1277"/>
                    <a:pt x="7428" y="1172"/>
                  </a:cubicBezTo>
                  <a:cubicBezTo>
                    <a:pt x="8244" y="607"/>
                    <a:pt x="9207" y="440"/>
                    <a:pt x="10106" y="84"/>
                  </a:cubicBezTo>
                  <a:cubicBezTo>
                    <a:pt x="10253" y="21"/>
                    <a:pt x="10420" y="21"/>
                    <a:pt x="10567" y="0"/>
                  </a:cubicBezTo>
                  <a:cubicBezTo>
                    <a:pt x="10734" y="189"/>
                    <a:pt x="10692" y="356"/>
                    <a:pt x="10629" y="523"/>
                  </a:cubicBezTo>
                  <a:cubicBezTo>
                    <a:pt x="10211" y="1486"/>
                    <a:pt x="9834" y="2490"/>
                    <a:pt x="9646" y="3536"/>
                  </a:cubicBezTo>
                  <a:cubicBezTo>
                    <a:pt x="9646" y="3578"/>
                    <a:pt x="9625" y="3641"/>
                    <a:pt x="9604" y="3683"/>
                  </a:cubicBezTo>
                  <a:cubicBezTo>
                    <a:pt x="9018" y="4792"/>
                    <a:pt x="8872" y="6005"/>
                    <a:pt x="8704" y="7240"/>
                  </a:cubicBezTo>
                  <a:cubicBezTo>
                    <a:pt x="8600" y="7993"/>
                    <a:pt x="8056" y="8265"/>
                    <a:pt x="7595" y="8663"/>
                  </a:cubicBezTo>
                  <a:cubicBezTo>
                    <a:pt x="7491" y="8726"/>
                    <a:pt x="7240" y="8705"/>
                    <a:pt x="7093" y="8705"/>
                  </a:cubicBezTo>
                  <a:cubicBezTo>
                    <a:pt x="6884" y="8705"/>
                    <a:pt x="6696" y="8684"/>
                    <a:pt x="6487" y="8684"/>
                  </a:cubicBezTo>
                  <a:cubicBezTo>
                    <a:pt x="6277" y="8684"/>
                    <a:pt x="6173" y="8809"/>
                    <a:pt x="6131" y="8977"/>
                  </a:cubicBezTo>
                  <a:cubicBezTo>
                    <a:pt x="6047" y="9144"/>
                    <a:pt x="6152" y="9416"/>
                    <a:pt x="6298" y="9500"/>
                  </a:cubicBezTo>
                  <a:cubicBezTo>
                    <a:pt x="6507" y="9562"/>
                    <a:pt x="6759" y="9604"/>
                    <a:pt x="6968" y="9625"/>
                  </a:cubicBezTo>
                  <a:cubicBezTo>
                    <a:pt x="7282" y="9667"/>
                    <a:pt x="7533" y="9730"/>
                    <a:pt x="7805" y="973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3"/>
            <p:cNvSpPr/>
            <p:nvPr/>
          </p:nvSpPr>
          <p:spPr>
            <a:xfrm>
              <a:off x="1147350" y="3938600"/>
              <a:ext cx="297650" cy="264175"/>
            </a:xfrm>
            <a:custGeom>
              <a:avLst/>
              <a:gdLst/>
              <a:ahLst/>
              <a:cxnLst/>
              <a:rect l="l" t="t" r="r" b="b"/>
              <a:pathLst>
                <a:path w="11906" h="10567" extrusionOk="0">
                  <a:moveTo>
                    <a:pt x="105" y="4122"/>
                  </a:moveTo>
                  <a:cubicBezTo>
                    <a:pt x="691" y="3076"/>
                    <a:pt x="1360" y="2239"/>
                    <a:pt x="2281" y="1611"/>
                  </a:cubicBezTo>
                  <a:cubicBezTo>
                    <a:pt x="2448" y="1507"/>
                    <a:pt x="2574" y="1360"/>
                    <a:pt x="2720" y="1214"/>
                  </a:cubicBezTo>
                  <a:cubicBezTo>
                    <a:pt x="2971" y="1005"/>
                    <a:pt x="3076" y="774"/>
                    <a:pt x="3034" y="461"/>
                  </a:cubicBezTo>
                  <a:cubicBezTo>
                    <a:pt x="3662" y="147"/>
                    <a:pt x="4331" y="0"/>
                    <a:pt x="5022" y="42"/>
                  </a:cubicBezTo>
                  <a:cubicBezTo>
                    <a:pt x="5649" y="105"/>
                    <a:pt x="6277" y="63"/>
                    <a:pt x="6905" y="63"/>
                  </a:cubicBezTo>
                  <a:cubicBezTo>
                    <a:pt x="8139" y="105"/>
                    <a:pt x="9269" y="461"/>
                    <a:pt x="10211" y="1277"/>
                  </a:cubicBezTo>
                  <a:cubicBezTo>
                    <a:pt x="10336" y="1381"/>
                    <a:pt x="10483" y="1486"/>
                    <a:pt x="10546" y="1632"/>
                  </a:cubicBezTo>
                  <a:cubicBezTo>
                    <a:pt x="10943" y="2427"/>
                    <a:pt x="11466" y="3160"/>
                    <a:pt x="11592" y="4080"/>
                  </a:cubicBezTo>
                  <a:cubicBezTo>
                    <a:pt x="11906" y="6026"/>
                    <a:pt x="11341" y="7679"/>
                    <a:pt x="9771" y="8935"/>
                  </a:cubicBezTo>
                  <a:cubicBezTo>
                    <a:pt x="9646" y="9018"/>
                    <a:pt x="9520" y="9123"/>
                    <a:pt x="9416" y="9207"/>
                  </a:cubicBezTo>
                  <a:cubicBezTo>
                    <a:pt x="8160" y="10148"/>
                    <a:pt x="8160" y="10148"/>
                    <a:pt x="6654" y="10420"/>
                  </a:cubicBezTo>
                  <a:cubicBezTo>
                    <a:pt x="5963" y="10567"/>
                    <a:pt x="5252" y="10525"/>
                    <a:pt x="4624" y="10253"/>
                  </a:cubicBezTo>
                  <a:cubicBezTo>
                    <a:pt x="3745" y="9855"/>
                    <a:pt x="2846" y="9479"/>
                    <a:pt x="2071" y="8851"/>
                  </a:cubicBezTo>
                  <a:cubicBezTo>
                    <a:pt x="1841" y="8684"/>
                    <a:pt x="1590" y="8432"/>
                    <a:pt x="1423" y="8181"/>
                  </a:cubicBezTo>
                  <a:cubicBezTo>
                    <a:pt x="1025" y="7554"/>
                    <a:pt x="628" y="6926"/>
                    <a:pt x="293" y="6277"/>
                  </a:cubicBezTo>
                  <a:cubicBezTo>
                    <a:pt x="167" y="6026"/>
                    <a:pt x="84" y="5754"/>
                    <a:pt x="21" y="5461"/>
                  </a:cubicBezTo>
                  <a:cubicBezTo>
                    <a:pt x="0" y="5273"/>
                    <a:pt x="0" y="5022"/>
                    <a:pt x="105" y="4875"/>
                  </a:cubicBezTo>
                  <a:cubicBezTo>
                    <a:pt x="398" y="4624"/>
                    <a:pt x="251" y="4394"/>
                    <a:pt x="105" y="4122"/>
                  </a:cubicBezTo>
                  <a:close/>
                  <a:moveTo>
                    <a:pt x="6214" y="4980"/>
                  </a:moveTo>
                  <a:cubicBezTo>
                    <a:pt x="6152" y="5252"/>
                    <a:pt x="6110" y="5503"/>
                    <a:pt x="6047" y="5733"/>
                  </a:cubicBezTo>
                  <a:cubicBezTo>
                    <a:pt x="6026" y="5922"/>
                    <a:pt x="6110" y="6089"/>
                    <a:pt x="6256" y="6194"/>
                  </a:cubicBezTo>
                  <a:cubicBezTo>
                    <a:pt x="6696" y="6466"/>
                    <a:pt x="7365" y="6256"/>
                    <a:pt x="7533" y="5796"/>
                  </a:cubicBezTo>
                  <a:cubicBezTo>
                    <a:pt x="7637" y="5503"/>
                    <a:pt x="7616" y="5252"/>
                    <a:pt x="7470" y="4980"/>
                  </a:cubicBezTo>
                  <a:cubicBezTo>
                    <a:pt x="7302" y="4750"/>
                    <a:pt x="7072" y="4792"/>
                    <a:pt x="6863" y="4834"/>
                  </a:cubicBezTo>
                  <a:cubicBezTo>
                    <a:pt x="6654" y="4855"/>
                    <a:pt x="6445" y="4938"/>
                    <a:pt x="6214" y="498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3"/>
            <p:cNvSpPr/>
            <p:nvPr/>
          </p:nvSpPr>
          <p:spPr>
            <a:xfrm>
              <a:off x="1018125" y="4731600"/>
              <a:ext cx="379800" cy="176300"/>
            </a:xfrm>
            <a:custGeom>
              <a:avLst/>
              <a:gdLst/>
              <a:ahLst/>
              <a:cxnLst/>
              <a:rect l="l" t="t" r="r" b="b"/>
              <a:pathLst>
                <a:path w="15192" h="7052" extrusionOk="0">
                  <a:moveTo>
                    <a:pt x="4374" y="1779"/>
                  </a:moveTo>
                  <a:cubicBezTo>
                    <a:pt x="4583" y="1277"/>
                    <a:pt x="5023" y="1130"/>
                    <a:pt x="5525" y="1088"/>
                  </a:cubicBezTo>
                  <a:cubicBezTo>
                    <a:pt x="5880" y="1068"/>
                    <a:pt x="6257" y="1005"/>
                    <a:pt x="6613" y="1005"/>
                  </a:cubicBezTo>
                  <a:cubicBezTo>
                    <a:pt x="7847" y="1005"/>
                    <a:pt x="9082" y="1047"/>
                    <a:pt x="10295" y="1005"/>
                  </a:cubicBezTo>
                  <a:cubicBezTo>
                    <a:pt x="11028" y="1005"/>
                    <a:pt x="11718" y="1068"/>
                    <a:pt x="12430" y="1277"/>
                  </a:cubicBezTo>
                  <a:cubicBezTo>
                    <a:pt x="12994" y="1465"/>
                    <a:pt x="13580" y="1570"/>
                    <a:pt x="14208" y="1528"/>
                  </a:cubicBezTo>
                  <a:cubicBezTo>
                    <a:pt x="14543" y="1507"/>
                    <a:pt x="14878" y="1591"/>
                    <a:pt x="15191" y="1821"/>
                  </a:cubicBezTo>
                  <a:cubicBezTo>
                    <a:pt x="15087" y="1967"/>
                    <a:pt x="15045" y="2051"/>
                    <a:pt x="14940" y="2177"/>
                  </a:cubicBezTo>
                  <a:cubicBezTo>
                    <a:pt x="14543" y="2490"/>
                    <a:pt x="14564" y="3055"/>
                    <a:pt x="14208" y="3369"/>
                  </a:cubicBezTo>
                  <a:cubicBezTo>
                    <a:pt x="14208" y="3662"/>
                    <a:pt x="14166" y="3955"/>
                    <a:pt x="14166" y="4227"/>
                  </a:cubicBezTo>
                  <a:lnTo>
                    <a:pt x="14166" y="5001"/>
                  </a:lnTo>
                  <a:cubicBezTo>
                    <a:pt x="14208" y="5524"/>
                    <a:pt x="13957" y="5880"/>
                    <a:pt x="13538" y="6110"/>
                  </a:cubicBezTo>
                  <a:cubicBezTo>
                    <a:pt x="12660" y="6612"/>
                    <a:pt x="11739" y="7052"/>
                    <a:pt x="10672" y="7052"/>
                  </a:cubicBezTo>
                  <a:cubicBezTo>
                    <a:pt x="10065" y="7052"/>
                    <a:pt x="9458" y="7052"/>
                    <a:pt x="8873" y="7031"/>
                  </a:cubicBezTo>
                  <a:cubicBezTo>
                    <a:pt x="8475" y="7031"/>
                    <a:pt x="8077" y="7031"/>
                    <a:pt x="7680" y="6884"/>
                  </a:cubicBezTo>
                  <a:cubicBezTo>
                    <a:pt x="7533" y="6822"/>
                    <a:pt x="7345" y="6801"/>
                    <a:pt x="7178" y="6801"/>
                  </a:cubicBezTo>
                  <a:cubicBezTo>
                    <a:pt x="6194" y="6842"/>
                    <a:pt x="5357" y="6382"/>
                    <a:pt x="4541" y="5922"/>
                  </a:cubicBezTo>
                  <a:cubicBezTo>
                    <a:pt x="3893" y="5587"/>
                    <a:pt x="3265" y="5169"/>
                    <a:pt x="2700" y="4708"/>
                  </a:cubicBezTo>
                  <a:cubicBezTo>
                    <a:pt x="2072" y="4185"/>
                    <a:pt x="1486" y="3578"/>
                    <a:pt x="880" y="3013"/>
                  </a:cubicBezTo>
                  <a:cubicBezTo>
                    <a:pt x="817" y="2930"/>
                    <a:pt x="754" y="2825"/>
                    <a:pt x="712" y="2721"/>
                  </a:cubicBezTo>
                  <a:cubicBezTo>
                    <a:pt x="378" y="1905"/>
                    <a:pt x="126" y="1088"/>
                    <a:pt x="1" y="252"/>
                  </a:cubicBezTo>
                  <a:cubicBezTo>
                    <a:pt x="1" y="210"/>
                    <a:pt x="22" y="147"/>
                    <a:pt x="43" y="105"/>
                  </a:cubicBezTo>
                  <a:cubicBezTo>
                    <a:pt x="733" y="0"/>
                    <a:pt x="1842" y="0"/>
                    <a:pt x="2637" y="105"/>
                  </a:cubicBezTo>
                  <a:cubicBezTo>
                    <a:pt x="2658" y="356"/>
                    <a:pt x="2658" y="649"/>
                    <a:pt x="2679" y="921"/>
                  </a:cubicBezTo>
                  <a:cubicBezTo>
                    <a:pt x="2721" y="1193"/>
                    <a:pt x="2826" y="1381"/>
                    <a:pt x="3077" y="1507"/>
                  </a:cubicBezTo>
                  <a:cubicBezTo>
                    <a:pt x="3558" y="1716"/>
                    <a:pt x="3642" y="1779"/>
                    <a:pt x="4374" y="17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3"/>
            <p:cNvSpPr/>
            <p:nvPr/>
          </p:nvSpPr>
          <p:spPr>
            <a:xfrm>
              <a:off x="1573125" y="3836600"/>
              <a:ext cx="210850" cy="275675"/>
            </a:xfrm>
            <a:custGeom>
              <a:avLst/>
              <a:gdLst/>
              <a:ahLst/>
              <a:cxnLst/>
              <a:rect l="l" t="t" r="r" b="b"/>
              <a:pathLst>
                <a:path w="8434" h="11027" extrusionOk="0">
                  <a:moveTo>
                    <a:pt x="126" y="7072"/>
                  </a:moveTo>
                  <a:cubicBezTo>
                    <a:pt x="1" y="6068"/>
                    <a:pt x="315" y="5168"/>
                    <a:pt x="817" y="4310"/>
                  </a:cubicBezTo>
                  <a:lnTo>
                    <a:pt x="1047" y="3829"/>
                  </a:lnTo>
                  <a:cubicBezTo>
                    <a:pt x="1528" y="2574"/>
                    <a:pt x="2512" y="1737"/>
                    <a:pt x="3537" y="963"/>
                  </a:cubicBezTo>
                  <a:cubicBezTo>
                    <a:pt x="3997" y="586"/>
                    <a:pt x="4520" y="335"/>
                    <a:pt x="5190" y="335"/>
                  </a:cubicBezTo>
                  <a:cubicBezTo>
                    <a:pt x="5420" y="335"/>
                    <a:pt x="5650" y="209"/>
                    <a:pt x="5922" y="126"/>
                  </a:cubicBezTo>
                  <a:cubicBezTo>
                    <a:pt x="6299" y="0"/>
                    <a:pt x="6571" y="105"/>
                    <a:pt x="6759" y="460"/>
                  </a:cubicBezTo>
                  <a:cubicBezTo>
                    <a:pt x="7345" y="1716"/>
                    <a:pt x="7847" y="3034"/>
                    <a:pt x="8056" y="4436"/>
                  </a:cubicBezTo>
                  <a:cubicBezTo>
                    <a:pt x="8182" y="5252"/>
                    <a:pt x="8287" y="6089"/>
                    <a:pt x="8370" y="6884"/>
                  </a:cubicBezTo>
                  <a:cubicBezTo>
                    <a:pt x="8433" y="7282"/>
                    <a:pt x="8391" y="7679"/>
                    <a:pt x="8391" y="8098"/>
                  </a:cubicBezTo>
                  <a:cubicBezTo>
                    <a:pt x="8391" y="8579"/>
                    <a:pt x="8182" y="8976"/>
                    <a:pt x="7826" y="9311"/>
                  </a:cubicBezTo>
                  <a:cubicBezTo>
                    <a:pt x="7429" y="9646"/>
                    <a:pt x="7031" y="9960"/>
                    <a:pt x="6550" y="10148"/>
                  </a:cubicBezTo>
                  <a:cubicBezTo>
                    <a:pt x="4458" y="11027"/>
                    <a:pt x="4416" y="11027"/>
                    <a:pt x="2156" y="10943"/>
                  </a:cubicBezTo>
                  <a:cubicBezTo>
                    <a:pt x="1842" y="10943"/>
                    <a:pt x="1591" y="10839"/>
                    <a:pt x="1403" y="10608"/>
                  </a:cubicBezTo>
                  <a:cubicBezTo>
                    <a:pt x="1047" y="10106"/>
                    <a:pt x="650" y="9625"/>
                    <a:pt x="336" y="9060"/>
                  </a:cubicBezTo>
                  <a:cubicBezTo>
                    <a:pt x="210" y="8830"/>
                    <a:pt x="168" y="8516"/>
                    <a:pt x="168" y="8265"/>
                  </a:cubicBezTo>
                  <a:cubicBezTo>
                    <a:pt x="105" y="7867"/>
                    <a:pt x="126" y="7470"/>
                    <a:pt x="126" y="7072"/>
                  </a:cubicBezTo>
                  <a:close/>
                  <a:moveTo>
                    <a:pt x="5023" y="6235"/>
                  </a:moveTo>
                  <a:cubicBezTo>
                    <a:pt x="5002" y="6089"/>
                    <a:pt x="5002" y="5859"/>
                    <a:pt x="4939" y="5650"/>
                  </a:cubicBezTo>
                  <a:cubicBezTo>
                    <a:pt x="4918" y="5461"/>
                    <a:pt x="4813" y="5336"/>
                    <a:pt x="4625" y="5294"/>
                  </a:cubicBezTo>
                  <a:cubicBezTo>
                    <a:pt x="4458" y="5273"/>
                    <a:pt x="4290" y="5357"/>
                    <a:pt x="4186" y="5482"/>
                  </a:cubicBezTo>
                  <a:cubicBezTo>
                    <a:pt x="4081" y="5629"/>
                    <a:pt x="3976" y="5817"/>
                    <a:pt x="3872" y="5984"/>
                  </a:cubicBezTo>
                  <a:cubicBezTo>
                    <a:pt x="3663" y="6340"/>
                    <a:pt x="3746" y="6675"/>
                    <a:pt x="4102" y="6926"/>
                  </a:cubicBezTo>
                  <a:cubicBezTo>
                    <a:pt x="4520" y="7177"/>
                    <a:pt x="5002" y="6947"/>
                    <a:pt x="5023" y="648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3"/>
            <p:cNvSpPr/>
            <p:nvPr/>
          </p:nvSpPr>
          <p:spPr>
            <a:xfrm>
              <a:off x="1225275" y="3765450"/>
              <a:ext cx="374050" cy="265225"/>
            </a:xfrm>
            <a:custGeom>
              <a:avLst/>
              <a:gdLst/>
              <a:ahLst/>
              <a:cxnLst/>
              <a:rect l="l" t="t" r="r" b="b"/>
              <a:pathLst>
                <a:path w="14962" h="10609" extrusionOk="0">
                  <a:moveTo>
                    <a:pt x="1" y="6633"/>
                  </a:moveTo>
                  <a:cubicBezTo>
                    <a:pt x="105" y="6403"/>
                    <a:pt x="168" y="6236"/>
                    <a:pt x="231" y="6110"/>
                  </a:cubicBezTo>
                  <a:cubicBezTo>
                    <a:pt x="691" y="5399"/>
                    <a:pt x="1131" y="4687"/>
                    <a:pt x="1591" y="4018"/>
                  </a:cubicBezTo>
                  <a:cubicBezTo>
                    <a:pt x="1967" y="3495"/>
                    <a:pt x="2177" y="2909"/>
                    <a:pt x="2386" y="2323"/>
                  </a:cubicBezTo>
                  <a:cubicBezTo>
                    <a:pt x="2470" y="2093"/>
                    <a:pt x="2470" y="1863"/>
                    <a:pt x="2470" y="1633"/>
                  </a:cubicBezTo>
                  <a:lnTo>
                    <a:pt x="2470" y="84"/>
                  </a:lnTo>
                  <a:cubicBezTo>
                    <a:pt x="2679" y="1"/>
                    <a:pt x="2721" y="168"/>
                    <a:pt x="2804" y="273"/>
                  </a:cubicBezTo>
                  <a:cubicBezTo>
                    <a:pt x="2993" y="607"/>
                    <a:pt x="3244" y="837"/>
                    <a:pt x="3558" y="1089"/>
                  </a:cubicBezTo>
                  <a:cubicBezTo>
                    <a:pt x="4081" y="1444"/>
                    <a:pt x="4583" y="1821"/>
                    <a:pt x="5106" y="2156"/>
                  </a:cubicBezTo>
                  <a:cubicBezTo>
                    <a:pt x="5859" y="2658"/>
                    <a:pt x="6717" y="2825"/>
                    <a:pt x="7596" y="3034"/>
                  </a:cubicBezTo>
                  <a:cubicBezTo>
                    <a:pt x="8705" y="3306"/>
                    <a:pt x="9814" y="3516"/>
                    <a:pt x="10965" y="3453"/>
                  </a:cubicBezTo>
                  <a:cubicBezTo>
                    <a:pt x="11299" y="3453"/>
                    <a:pt x="11634" y="3411"/>
                    <a:pt x="12053" y="3390"/>
                  </a:cubicBezTo>
                  <a:cubicBezTo>
                    <a:pt x="12785" y="4164"/>
                    <a:pt x="13936" y="4353"/>
                    <a:pt x="14961" y="4855"/>
                  </a:cubicBezTo>
                  <a:cubicBezTo>
                    <a:pt x="14522" y="5734"/>
                    <a:pt x="14103" y="6591"/>
                    <a:pt x="13664" y="7428"/>
                  </a:cubicBezTo>
                  <a:cubicBezTo>
                    <a:pt x="13371" y="7993"/>
                    <a:pt x="13183" y="8537"/>
                    <a:pt x="13245" y="9165"/>
                  </a:cubicBezTo>
                  <a:cubicBezTo>
                    <a:pt x="13266" y="9416"/>
                    <a:pt x="13203" y="9667"/>
                    <a:pt x="13203" y="10002"/>
                  </a:cubicBezTo>
                  <a:cubicBezTo>
                    <a:pt x="12367" y="9772"/>
                    <a:pt x="11697" y="10086"/>
                    <a:pt x="11006" y="10400"/>
                  </a:cubicBezTo>
                  <a:cubicBezTo>
                    <a:pt x="10839" y="10462"/>
                    <a:pt x="10651" y="10525"/>
                    <a:pt x="10442" y="10525"/>
                  </a:cubicBezTo>
                  <a:cubicBezTo>
                    <a:pt x="10107" y="10567"/>
                    <a:pt x="9751" y="10567"/>
                    <a:pt x="9416" y="10609"/>
                  </a:cubicBezTo>
                  <a:cubicBezTo>
                    <a:pt x="9061" y="9856"/>
                    <a:pt x="8663" y="9081"/>
                    <a:pt x="8286" y="8328"/>
                  </a:cubicBezTo>
                  <a:cubicBezTo>
                    <a:pt x="8140" y="8014"/>
                    <a:pt x="7931" y="7784"/>
                    <a:pt x="7638" y="7554"/>
                  </a:cubicBezTo>
                  <a:cubicBezTo>
                    <a:pt x="6487" y="6612"/>
                    <a:pt x="5190" y="6152"/>
                    <a:pt x="3683" y="6215"/>
                  </a:cubicBezTo>
                  <a:cubicBezTo>
                    <a:pt x="3056" y="6236"/>
                    <a:pt x="2428" y="6236"/>
                    <a:pt x="1800" y="6236"/>
                  </a:cubicBezTo>
                  <a:cubicBezTo>
                    <a:pt x="1319" y="6236"/>
                    <a:pt x="838" y="6257"/>
                    <a:pt x="398" y="6529"/>
                  </a:cubicBezTo>
                  <a:cubicBezTo>
                    <a:pt x="315" y="6612"/>
                    <a:pt x="189" y="6571"/>
                    <a:pt x="1" y="66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3"/>
            <p:cNvSpPr/>
            <p:nvPr/>
          </p:nvSpPr>
          <p:spPr>
            <a:xfrm>
              <a:off x="1755700" y="4748350"/>
              <a:ext cx="91025" cy="154325"/>
            </a:xfrm>
            <a:custGeom>
              <a:avLst/>
              <a:gdLst/>
              <a:ahLst/>
              <a:cxnLst/>
              <a:rect l="l" t="t" r="r" b="b"/>
              <a:pathLst>
                <a:path w="3641" h="6173" extrusionOk="0">
                  <a:moveTo>
                    <a:pt x="126" y="6172"/>
                  </a:moveTo>
                  <a:cubicBezTo>
                    <a:pt x="105" y="5022"/>
                    <a:pt x="0" y="3913"/>
                    <a:pt x="628" y="2867"/>
                  </a:cubicBezTo>
                  <a:cubicBezTo>
                    <a:pt x="942" y="2364"/>
                    <a:pt x="1172" y="1779"/>
                    <a:pt x="1381" y="1235"/>
                  </a:cubicBezTo>
                  <a:cubicBezTo>
                    <a:pt x="1569" y="691"/>
                    <a:pt x="2030" y="481"/>
                    <a:pt x="2448" y="209"/>
                  </a:cubicBezTo>
                  <a:cubicBezTo>
                    <a:pt x="2804" y="0"/>
                    <a:pt x="3243" y="209"/>
                    <a:pt x="3327" y="607"/>
                  </a:cubicBezTo>
                  <a:cubicBezTo>
                    <a:pt x="3557" y="1653"/>
                    <a:pt x="3641" y="2678"/>
                    <a:pt x="3243" y="3704"/>
                  </a:cubicBezTo>
                  <a:cubicBezTo>
                    <a:pt x="3118" y="4059"/>
                    <a:pt x="2950" y="4352"/>
                    <a:pt x="2658" y="4603"/>
                  </a:cubicBezTo>
                  <a:cubicBezTo>
                    <a:pt x="2344" y="4896"/>
                    <a:pt x="2030" y="5189"/>
                    <a:pt x="1779" y="5524"/>
                  </a:cubicBezTo>
                  <a:cubicBezTo>
                    <a:pt x="1339" y="6026"/>
                    <a:pt x="774" y="6152"/>
                    <a:pt x="126" y="617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33"/>
            <p:cNvSpPr/>
            <p:nvPr/>
          </p:nvSpPr>
          <p:spPr>
            <a:xfrm>
              <a:off x="1188675" y="4342425"/>
              <a:ext cx="319100" cy="60700"/>
            </a:xfrm>
            <a:custGeom>
              <a:avLst/>
              <a:gdLst/>
              <a:ahLst/>
              <a:cxnLst/>
              <a:rect l="l" t="t" r="r" b="b"/>
              <a:pathLst>
                <a:path w="12764" h="2428" extrusionOk="0">
                  <a:moveTo>
                    <a:pt x="0" y="1360"/>
                  </a:moveTo>
                  <a:cubicBezTo>
                    <a:pt x="84" y="1318"/>
                    <a:pt x="167" y="1214"/>
                    <a:pt x="230" y="1172"/>
                  </a:cubicBezTo>
                  <a:cubicBezTo>
                    <a:pt x="1130" y="963"/>
                    <a:pt x="1988" y="754"/>
                    <a:pt x="2825" y="377"/>
                  </a:cubicBezTo>
                  <a:cubicBezTo>
                    <a:pt x="3201" y="189"/>
                    <a:pt x="3662" y="168"/>
                    <a:pt x="4080" y="126"/>
                  </a:cubicBezTo>
                  <a:cubicBezTo>
                    <a:pt x="5126" y="84"/>
                    <a:pt x="6193" y="0"/>
                    <a:pt x="7240" y="63"/>
                  </a:cubicBezTo>
                  <a:cubicBezTo>
                    <a:pt x="8265" y="105"/>
                    <a:pt x="9290" y="230"/>
                    <a:pt x="10253" y="649"/>
                  </a:cubicBezTo>
                  <a:cubicBezTo>
                    <a:pt x="10148" y="754"/>
                    <a:pt x="10064" y="858"/>
                    <a:pt x="9939" y="1005"/>
                  </a:cubicBezTo>
                  <a:cubicBezTo>
                    <a:pt x="10064" y="1046"/>
                    <a:pt x="10169" y="1130"/>
                    <a:pt x="10253" y="1130"/>
                  </a:cubicBezTo>
                  <a:cubicBezTo>
                    <a:pt x="11152" y="1109"/>
                    <a:pt x="11822" y="1549"/>
                    <a:pt x="12470" y="2093"/>
                  </a:cubicBezTo>
                  <a:cubicBezTo>
                    <a:pt x="12533" y="2155"/>
                    <a:pt x="12638" y="2176"/>
                    <a:pt x="12763" y="2260"/>
                  </a:cubicBezTo>
                  <a:cubicBezTo>
                    <a:pt x="12408" y="2427"/>
                    <a:pt x="12157" y="2365"/>
                    <a:pt x="11926" y="2281"/>
                  </a:cubicBezTo>
                  <a:cubicBezTo>
                    <a:pt x="10880" y="1904"/>
                    <a:pt x="9750" y="1842"/>
                    <a:pt x="8683" y="1674"/>
                  </a:cubicBezTo>
                  <a:cubicBezTo>
                    <a:pt x="5921" y="1235"/>
                    <a:pt x="3118" y="1423"/>
                    <a:pt x="335" y="136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33"/>
            <p:cNvSpPr/>
            <p:nvPr/>
          </p:nvSpPr>
          <p:spPr>
            <a:xfrm>
              <a:off x="1442350" y="4889050"/>
              <a:ext cx="108850" cy="128700"/>
            </a:xfrm>
            <a:custGeom>
              <a:avLst/>
              <a:gdLst/>
              <a:ahLst/>
              <a:cxnLst/>
              <a:rect l="l" t="t" r="r" b="b"/>
              <a:pathLst>
                <a:path w="4354" h="5148" extrusionOk="0">
                  <a:moveTo>
                    <a:pt x="106" y="4876"/>
                  </a:moveTo>
                  <a:cubicBezTo>
                    <a:pt x="1" y="4478"/>
                    <a:pt x="22" y="4039"/>
                    <a:pt x="64" y="3620"/>
                  </a:cubicBezTo>
                  <a:cubicBezTo>
                    <a:pt x="64" y="3453"/>
                    <a:pt x="168" y="3306"/>
                    <a:pt x="231" y="3139"/>
                  </a:cubicBezTo>
                  <a:cubicBezTo>
                    <a:pt x="482" y="2679"/>
                    <a:pt x="733" y="2197"/>
                    <a:pt x="963" y="1695"/>
                  </a:cubicBezTo>
                  <a:cubicBezTo>
                    <a:pt x="1215" y="1214"/>
                    <a:pt x="1549" y="796"/>
                    <a:pt x="2072" y="586"/>
                  </a:cubicBezTo>
                  <a:cubicBezTo>
                    <a:pt x="2177" y="524"/>
                    <a:pt x="2282" y="503"/>
                    <a:pt x="2386" y="419"/>
                  </a:cubicBezTo>
                  <a:cubicBezTo>
                    <a:pt x="2847" y="84"/>
                    <a:pt x="3370" y="0"/>
                    <a:pt x="3935" y="147"/>
                  </a:cubicBezTo>
                  <a:cubicBezTo>
                    <a:pt x="4353" y="586"/>
                    <a:pt x="4353" y="1047"/>
                    <a:pt x="4039" y="1549"/>
                  </a:cubicBezTo>
                  <a:cubicBezTo>
                    <a:pt x="3788" y="1905"/>
                    <a:pt x="3537" y="2239"/>
                    <a:pt x="3307" y="2595"/>
                  </a:cubicBezTo>
                  <a:cubicBezTo>
                    <a:pt x="3014" y="2993"/>
                    <a:pt x="2721" y="3327"/>
                    <a:pt x="2595" y="3809"/>
                  </a:cubicBezTo>
                  <a:cubicBezTo>
                    <a:pt x="2407" y="4499"/>
                    <a:pt x="1800" y="4834"/>
                    <a:pt x="1215" y="5106"/>
                  </a:cubicBezTo>
                  <a:cubicBezTo>
                    <a:pt x="1110" y="5148"/>
                    <a:pt x="922" y="5127"/>
                    <a:pt x="796" y="5064"/>
                  </a:cubicBezTo>
                  <a:cubicBezTo>
                    <a:pt x="545" y="5043"/>
                    <a:pt x="336" y="4938"/>
                    <a:pt x="106" y="4876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33"/>
            <p:cNvSpPr/>
            <p:nvPr/>
          </p:nvSpPr>
          <p:spPr>
            <a:xfrm>
              <a:off x="934975" y="4076700"/>
              <a:ext cx="94700" cy="113525"/>
            </a:xfrm>
            <a:custGeom>
              <a:avLst/>
              <a:gdLst/>
              <a:ahLst/>
              <a:cxnLst/>
              <a:rect l="l" t="t" r="r" b="b"/>
              <a:pathLst>
                <a:path w="3788" h="4541" extrusionOk="0">
                  <a:moveTo>
                    <a:pt x="3787" y="4478"/>
                  </a:moveTo>
                  <a:cubicBezTo>
                    <a:pt x="3034" y="4457"/>
                    <a:pt x="2302" y="4541"/>
                    <a:pt x="1632" y="4269"/>
                  </a:cubicBezTo>
                  <a:cubicBezTo>
                    <a:pt x="1423" y="4206"/>
                    <a:pt x="1214" y="4143"/>
                    <a:pt x="1025" y="3997"/>
                  </a:cubicBezTo>
                  <a:cubicBezTo>
                    <a:pt x="942" y="3913"/>
                    <a:pt x="858" y="3829"/>
                    <a:pt x="753" y="3766"/>
                  </a:cubicBezTo>
                  <a:cubicBezTo>
                    <a:pt x="167" y="3536"/>
                    <a:pt x="0" y="3034"/>
                    <a:pt x="21" y="2469"/>
                  </a:cubicBezTo>
                  <a:lnTo>
                    <a:pt x="21" y="1256"/>
                  </a:lnTo>
                  <a:cubicBezTo>
                    <a:pt x="63" y="356"/>
                    <a:pt x="544" y="0"/>
                    <a:pt x="1444" y="293"/>
                  </a:cubicBezTo>
                  <a:cubicBezTo>
                    <a:pt x="1632" y="356"/>
                    <a:pt x="1799" y="356"/>
                    <a:pt x="2051" y="377"/>
                  </a:cubicBezTo>
                  <a:cubicBezTo>
                    <a:pt x="2699" y="1674"/>
                    <a:pt x="2908" y="3201"/>
                    <a:pt x="3787" y="447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33"/>
            <p:cNvSpPr/>
            <p:nvPr/>
          </p:nvSpPr>
          <p:spPr>
            <a:xfrm>
              <a:off x="1133750" y="4310500"/>
              <a:ext cx="408550" cy="83200"/>
            </a:xfrm>
            <a:custGeom>
              <a:avLst/>
              <a:gdLst/>
              <a:ahLst/>
              <a:cxnLst/>
              <a:rect l="l" t="t" r="r" b="b"/>
              <a:pathLst>
                <a:path w="16342" h="3328" extrusionOk="0">
                  <a:moveTo>
                    <a:pt x="2197" y="2637"/>
                  </a:moveTo>
                  <a:cubicBezTo>
                    <a:pt x="1548" y="3014"/>
                    <a:pt x="858" y="3328"/>
                    <a:pt x="0" y="3181"/>
                  </a:cubicBezTo>
                  <a:cubicBezTo>
                    <a:pt x="0" y="2930"/>
                    <a:pt x="335" y="2909"/>
                    <a:pt x="377" y="2700"/>
                  </a:cubicBezTo>
                  <a:cubicBezTo>
                    <a:pt x="398" y="2491"/>
                    <a:pt x="419" y="2240"/>
                    <a:pt x="439" y="2072"/>
                  </a:cubicBezTo>
                  <a:cubicBezTo>
                    <a:pt x="1235" y="1445"/>
                    <a:pt x="2092" y="1068"/>
                    <a:pt x="2992" y="754"/>
                  </a:cubicBezTo>
                  <a:cubicBezTo>
                    <a:pt x="4373" y="231"/>
                    <a:pt x="5775" y="1"/>
                    <a:pt x="7240" y="85"/>
                  </a:cubicBezTo>
                  <a:cubicBezTo>
                    <a:pt x="8160" y="127"/>
                    <a:pt x="9081" y="106"/>
                    <a:pt x="10002" y="85"/>
                  </a:cubicBezTo>
                  <a:cubicBezTo>
                    <a:pt x="10357" y="85"/>
                    <a:pt x="10671" y="147"/>
                    <a:pt x="10985" y="315"/>
                  </a:cubicBezTo>
                  <a:cubicBezTo>
                    <a:pt x="11571" y="629"/>
                    <a:pt x="12136" y="943"/>
                    <a:pt x="12847" y="922"/>
                  </a:cubicBezTo>
                  <a:cubicBezTo>
                    <a:pt x="13035" y="922"/>
                    <a:pt x="13203" y="1047"/>
                    <a:pt x="13391" y="1131"/>
                  </a:cubicBezTo>
                  <a:cubicBezTo>
                    <a:pt x="14228" y="1591"/>
                    <a:pt x="15086" y="2072"/>
                    <a:pt x="15923" y="2533"/>
                  </a:cubicBezTo>
                  <a:cubicBezTo>
                    <a:pt x="16028" y="2616"/>
                    <a:pt x="16132" y="2721"/>
                    <a:pt x="16341" y="2867"/>
                  </a:cubicBezTo>
                  <a:cubicBezTo>
                    <a:pt x="16174" y="2867"/>
                    <a:pt x="16090" y="2909"/>
                    <a:pt x="16007" y="2867"/>
                  </a:cubicBezTo>
                  <a:cubicBezTo>
                    <a:pt x="15651" y="2742"/>
                    <a:pt x="15253" y="2616"/>
                    <a:pt x="14877" y="2449"/>
                  </a:cubicBezTo>
                  <a:cubicBezTo>
                    <a:pt x="14667" y="2386"/>
                    <a:pt x="14500" y="2240"/>
                    <a:pt x="14270" y="2135"/>
                  </a:cubicBezTo>
                  <a:cubicBezTo>
                    <a:pt x="14061" y="2010"/>
                    <a:pt x="13851" y="1821"/>
                    <a:pt x="13621" y="1717"/>
                  </a:cubicBezTo>
                  <a:cubicBezTo>
                    <a:pt x="12157" y="1089"/>
                    <a:pt x="10650" y="629"/>
                    <a:pt x="8997" y="671"/>
                  </a:cubicBezTo>
                  <a:cubicBezTo>
                    <a:pt x="8097" y="712"/>
                    <a:pt x="7219" y="671"/>
                    <a:pt x="6361" y="671"/>
                  </a:cubicBezTo>
                  <a:cubicBezTo>
                    <a:pt x="5942" y="671"/>
                    <a:pt x="5524" y="733"/>
                    <a:pt x="5105" y="859"/>
                  </a:cubicBezTo>
                  <a:cubicBezTo>
                    <a:pt x="4185" y="1152"/>
                    <a:pt x="3222" y="1361"/>
                    <a:pt x="2343" y="1779"/>
                  </a:cubicBezTo>
                  <a:cubicBezTo>
                    <a:pt x="2134" y="1884"/>
                    <a:pt x="1904" y="1905"/>
                    <a:pt x="1695" y="1968"/>
                  </a:cubicBezTo>
                  <a:cubicBezTo>
                    <a:pt x="1360" y="2051"/>
                    <a:pt x="983" y="2177"/>
                    <a:pt x="816" y="2533"/>
                  </a:cubicBezTo>
                  <a:cubicBezTo>
                    <a:pt x="921" y="2784"/>
                    <a:pt x="1088" y="2847"/>
                    <a:pt x="1297" y="2763"/>
                  </a:cubicBezTo>
                  <a:cubicBezTo>
                    <a:pt x="1590" y="2658"/>
                    <a:pt x="1883" y="2533"/>
                    <a:pt x="2197" y="263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33"/>
            <p:cNvSpPr/>
            <p:nvPr/>
          </p:nvSpPr>
          <p:spPr>
            <a:xfrm>
              <a:off x="1594050" y="4696025"/>
              <a:ext cx="104125" cy="91050"/>
            </a:xfrm>
            <a:custGeom>
              <a:avLst/>
              <a:gdLst/>
              <a:ahLst/>
              <a:cxnLst/>
              <a:rect l="l" t="t" r="r" b="b"/>
              <a:pathLst>
                <a:path w="4165" h="3642" extrusionOk="0">
                  <a:moveTo>
                    <a:pt x="1005" y="3641"/>
                  </a:moveTo>
                  <a:cubicBezTo>
                    <a:pt x="608" y="3181"/>
                    <a:pt x="315" y="2804"/>
                    <a:pt x="1" y="2407"/>
                  </a:cubicBezTo>
                  <a:cubicBezTo>
                    <a:pt x="1068" y="1444"/>
                    <a:pt x="2135" y="607"/>
                    <a:pt x="3474" y="1"/>
                  </a:cubicBezTo>
                  <a:cubicBezTo>
                    <a:pt x="3537" y="168"/>
                    <a:pt x="3579" y="252"/>
                    <a:pt x="3621" y="356"/>
                  </a:cubicBezTo>
                  <a:cubicBezTo>
                    <a:pt x="3746" y="900"/>
                    <a:pt x="3851" y="1444"/>
                    <a:pt x="3976" y="1988"/>
                  </a:cubicBezTo>
                  <a:cubicBezTo>
                    <a:pt x="3997" y="2135"/>
                    <a:pt x="4102" y="2260"/>
                    <a:pt x="4102" y="2386"/>
                  </a:cubicBezTo>
                  <a:cubicBezTo>
                    <a:pt x="4165" y="3139"/>
                    <a:pt x="4165" y="3348"/>
                    <a:pt x="3328" y="3328"/>
                  </a:cubicBezTo>
                  <a:cubicBezTo>
                    <a:pt x="3014" y="3307"/>
                    <a:pt x="2721" y="3411"/>
                    <a:pt x="2407" y="3495"/>
                  </a:cubicBezTo>
                  <a:cubicBezTo>
                    <a:pt x="1968" y="3600"/>
                    <a:pt x="1465" y="3600"/>
                    <a:pt x="1005" y="364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33"/>
            <p:cNvSpPr/>
            <p:nvPr/>
          </p:nvSpPr>
          <p:spPr>
            <a:xfrm>
              <a:off x="1647425" y="4220025"/>
              <a:ext cx="195125" cy="114050"/>
            </a:xfrm>
            <a:custGeom>
              <a:avLst/>
              <a:gdLst/>
              <a:ahLst/>
              <a:cxnLst/>
              <a:rect l="l" t="t" r="r" b="b"/>
              <a:pathLst>
                <a:path w="7805" h="4562" extrusionOk="0">
                  <a:moveTo>
                    <a:pt x="7449" y="63"/>
                  </a:moveTo>
                  <a:cubicBezTo>
                    <a:pt x="7595" y="293"/>
                    <a:pt x="7700" y="481"/>
                    <a:pt x="7805" y="670"/>
                  </a:cubicBezTo>
                  <a:cubicBezTo>
                    <a:pt x="7763" y="712"/>
                    <a:pt x="7700" y="774"/>
                    <a:pt x="7679" y="774"/>
                  </a:cubicBezTo>
                  <a:cubicBezTo>
                    <a:pt x="7135" y="565"/>
                    <a:pt x="6570" y="565"/>
                    <a:pt x="6026" y="879"/>
                  </a:cubicBezTo>
                  <a:cubicBezTo>
                    <a:pt x="5817" y="1005"/>
                    <a:pt x="5566" y="1025"/>
                    <a:pt x="5294" y="1109"/>
                  </a:cubicBezTo>
                  <a:cubicBezTo>
                    <a:pt x="5084" y="1172"/>
                    <a:pt x="4854" y="1235"/>
                    <a:pt x="4645" y="1339"/>
                  </a:cubicBezTo>
                  <a:cubicBezTo>
                    <a:pt x="3724" y="1800"/>
                    <a:pt x="2846" y="2281"/>
                    <a:pt x="1946" y="2783"/>
                  </a:cubicBezTo>
                  <a:cubicBezTo>
                    <a:pt x="1653" y="2929"/>
                    <a:pt x="1402" y="3201"/>
                    <a:pt x="1151" y="3411"/>
                  </a:cubicBezTo>
                  <a:cubicBezTo>
                    <a:pt x="795" y="3746"/>
                    <a:pt x="418" y="4101"/>
                    <a:pt x="0" y="4562"/>
                  </a:cubicBezTo>
                  <a:cubicBezTo>
                    <a:pt x="188" y="3976"/>
                    <a:pt x="586" y="3306"/>
                    <a:pt x="983" y="2888"/>
                  </a:cubicBezTo>
                  <a:cubicBezTo>
                    <a:pt x="1507" y="2323"/>
                    <a:pt x="2051" y="1779"/>
                    <a:pt x="2595" y="1256"/>
                  </a:cubicBezTo>
                  <a:cubicBezTo>
                    <a:pt x="2825" y="1046"/>
                    <a:pt x="3118" y="921"/>
                    <a:pt x="3390" y="753"/>
                  </a:cubicBezTo>
                  <a:cubicBezTo>
                    <a:pt x="3620" y="649"/>
                    <a:pt x="3871" y="628"/>
                    <a:pt x="4080" y="502"/>
                  </a:cubicBezTo>
                  <a:cubicBezTo>
                    <a:pt x="4750" y="84"/>
                    <a:pt x="5482" y="0"/>
                    <a:pt x="6214" y="63"/>
                  </a:cubicBezTo>
                  <a:cubicBezTo>
                    <a:pt x="6633" y="84"/>
                    <a:pt x="6989" y="63"/>
                    <a:pt x="7449" y="63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33"/>
            <p:cNvSpPr/>
            <p:nvPr/>
          </p:nvSpPr>
          <p:spPr>
            <a:xfrm>
              <a:off x="994600" y="3994575"/>
              <a:ext cx="156425" cy="68025"/>
            </a:xfrm>
            <a:custGeom>
              <a:avLst/>
              <a:gdLst/>
              <a:ahLst/>
              <a:cxnLst/>
              <a:rect l="l" t="t" r="r" b="b"/>
              <a:pathLst>
                <a:path w="6257" h="2721" extrusionOk="0">
                  <a:moveTo>
                    <a:pt x="6257" y="0"/>
                  </a:moveTo>
                  <a:cubicBezTo>
                    <a:pt x="5775" y="732"/>
                    <a:pt x="5440" y="1297"/>
                    <a:pt x="5022" y="1967"/>
                  </a:cubicBezTo>
                  <a:cubicBezTo>
                    <a:pt x="4708" y="2092"/>
                    <a:pt x="4290" y="2134"/>
                    <a:pt x="3871" y="2218"/>
                  </a:cubicBezTo>
                  <a:cubicBezTo>
                    <a:pt x="3076" y="2385"/>
                    <a:pt x="2302" y="2427"/>
                    <a:pt x="1507" y="2490"/>
                  </a:cubicBezTo>
                  <a:cubicBezTo>
                    <a:pt x="1339" y="2511"/>
                    <a:pt x="1130" y="2595"/>
                    <a:pt x="942" y="2636"/>
                  </a:cubicBezTo>
                  <a:cubicBezTo>
                    <a:pt x="754" y="2678"/>
                    <a:pt x="544" y="2720"/>
                    <a:pt x="335" y="2720"/>
                  </a:cubicBezTo>
                  <a:cubicBezTo>
                    <a:pt x="231" y="2720"/>
                    <a:pt x="126" y="2636"/>
                    <a:pt x="84" y="2595"/>
                  </a:cubicBezTo>
                  <a:cubicBezTo>
                    <a:pt x="0" y="2511"/>
                    <a:pt x="126" y="2364"/>
                    <a:pt x="314" y="2323"/>
                  </a:cubicBezTo>
                  <a:cubicBezTo>
                    <a:pt x="1172" y="2218"/>
                    <a:pt x="1988" y="1967"/>
                    <a:pt x="2762" y="1632"/>
                  </a:cubicBezTo>
                  <a:cubicBezTo>
                    <a:pt x="2867" y="1569"/>
                    <a:pt x="2972" y="1548"/>
                    <a:pt x="3076" y="1528"/>
                  </a:cubicBezTo>
                  <a:cubicBezTo>
                    <a:pt x="4080" y="1235"/>
                    <a:pt x="5022" y="816"/>
                    <a:pt x="5838" y="188"/>
                  </a:cubicBezTo>
                  <a:cubicBezTo>
                    <a:pt x="5901" y="126"/>
                    <a:pt x="5985" y="105"/>
                    <a:pt x="62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33"/>
            <p:cNvSpPr/>
            <p:nvPr/>
          </p:nvSpPr>
          <p:spPr>
            <a:xfrm>
              <a:off x="1588825" y="4246700"/>
              <a:ext cx="101500" cy="139150"/>
            </a:xfrm>
            <a:custGeom>
              <a:avLst/>
              <a:gdLst/>
              <a:ahLst/>
              <a:cxnLst/>
              <a:rect l="l" t="t" r="r" b="b"/>
              <a:pathLst>
                <a:path w="4060" h="5566" extrusionOk="0">
                  <a:moveTo>
                    <a:pt x="4060" y="84"/>
                  </a:moveTo>
                  <a:cubicBezTo>
                    <a:pt x="3830" y="440"/>
                    <a:pt x="3474" y="691"/>
                    <a:pt x="3202" y="1005"/>
                  </a:cubicBezTo>
                  <a:cubicBezTo>
                    <a:pt x="2428" y="1800"/>
                    <a:pt x="1800" y="2658"/>
                    <a:pt x="1444" y="3683"/>
                  </a:cubicBezTo>
                  <a:cubicBezTo>
                    <a:pt x="1382" y="3808"/>
                    <a:pt x="1340" y="3934"/>
                    <a:pt x="1256" y="4059"/>
                  </a:cubicBezTo>
                  <a:cubicBezTo>
                    <a:pt x="963" y="4457"/>
                    <a:pt x="796" y="4896"/>
                    <a:pt x="628" y="5336"/>
                  </a:cubicBezTo>
                  <a:cubicBezTo>
                    <a:pt x="607" y="5419"/>
                    <a:pt x="524" y="5482"/>
                    <a:pt x="440" y="5566"/>
                  </a:cubicBezTo>
                  <a:cubicBezTo>
                    <a:pt x="63" y="5127"/>
                    <a:pt x="1" y="4687"/>
                    <a:pt x="231" y="4227"/>
                  </a:cubicBezTo>
                  <a:cubicBezTo>
                    <a:pt x="607" y="3432"/>
                    <a:pt x="1130" y="2762"/>
                    <a:pt x="1654" y="2093"/>
                  </a:cubicBezTo>
                  <a:cubicBezTo>
                    <a:pt x="2260" y="1339"/>
                    <a:pt x="3014" y="712"/>
                    <a:pt x="3746" y="105"/>
                  </a:cubicBezTo>
                  <a:cubicBezTo>
                    <a:pt x="3788" y="63"/>
                    <a:pt x="3892" y="42"/>
                    <a:pt x="3976" y="0"/>
                  </a:cubicBezTo>
                  <a:cubicBezTo>
                    <a:pt x="3976" y="42"/>
                    <a:pt x="3997" y="63"/>
                    <a:pt x="4060" y="8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33"/>
            <p:cNvSpPr/>
            <p:nvPr/>
          </p:nvSpPr>
          <p:spPr>
            <a:xfrm>
              <a:off x="1000350" y="4304750"/>
              <a:ext cx="157475" cy="315450"/>
            </a:xfrm>
            <a:custGeom>
              <a:avLst/>
              <a:gdLst/>
              <a:ahLst/>
              <a:cxnLst/>
              <a:rect l="l" t="t" r="r" b="b"/>
              <a:pathLst>
                <a:path w="6299" h="12618" extrusionOk="0">
                  <a:moveTo>
                    <a:pt x="1" y="11362"/>
                  </a:moveTo>
                  <a:cubicBezTo>
                    <a:pt x="63" y="11132"/>
                    <a:pt x="105" y="10923"/>
                    <a:pt x="168" y="10714"/>
                  </a:cubicBezTo>
                  <a:cubicBezTo>
                    <a:pt x="440" y="9647"/>
                    <a:pt x="712" y="8579"/>
                    <a:pt x="1005" y="7491"/>
                  </a:cubicBezTo>
                  <a:cubicBezTo>
                    <a:pt x="1235" y="6675"/>
                    <a:pt x="1465" y="5859"/>
                    <a:pt x="1737" y="5043"/>
                  </a:cubicBezTo>
                  <a:cubicBezTo>
                    <a:pt x="1800" y="4750"/>
                    <a:pt x="1967" y="4437"/>
                    <a:pt x="2009" y="4144"/>
                  </a:cubicBezTo>
                  <a:cubicBezTo>
                    <a:pt x="2177" y="3370"/>
                    <a:pt x="2532" y="2658"/>
                    <a:pt x="2846" y="1926"/>
                  </a:cubicBezTo>
                  <a:cubicBezTo>
                    <a:pt x="2930" y="1737"/>
                    <a:pt x="3055" y="1591"/>
                    <a:pt x="3181" y="1465"/>
                  </a:cubicBezTo>
                  <a:cubicBezTo>
                    <a:pt x="3348" y="1277"/>
                    <a:pt x="3558" y="1152"/>
                    <a:pt x="3641" y="942"/>
                  </a:cubicBezTo>
                  <a:cubicBezTo>
                    <a:pt x="3871" y="419"/>
                    <a:pt x="4311" y="168"/>
                    <a:pt x="4729" y="1"/>
                  </a:cubicBezTo>
                  <a:cubicBezTo>
                    <a:pt x="5252" y="336"/>
                    <a:pt x="5755" y="649"/>
                    <a:pt x="6299" y="963"/>
                  </a:cubicBezTo>
                  <a:cubicBezTo>
                    <a:pt x="6068" y="1256"/>
                    <a:pt x="5775" y="1424"/>
                    <a:pt x="5462" y="1570"/>
                  </a:cubicBezTo>
                  <a:cubicBezTo>
                    <a:pt x="4729" y="1884"/>
                    <a:pt x="4269" y="2512"/>
                    <a:pt x="3578" y="2888"/>
                  </a:cubicBezTo>
                  <a:cubicBezTo>
                    <a:pt x="3495" y="2951"/>
                    <a:pt x="3453" y="3035"/>
                    <a:pt x="3411" y="3077"/>
                  </a:cubicBezTo>
                  <a:cubicBezTo>
                    <a:pt x="2951" y="3600"/>
                    <a:pt x="3097" y="4144"/>
                    <a:pt x="3746" y="4416"/>
                  </a:cubicBezTo>
                  <a:cubicBezTo>
                    <a:pt x="3788" y="4437"/>
                    <a:pt x="3850" y="4458"/>
                    <a:pt x="3934" y="4520"/>
                  </a:cubicBezTo>
                  <a:cubicBezTo>
                    <a:pt x="3997" y="4960"/>
                    <a:pt x="3830" y="5378"/>
                    <a:pt x="3788" y="5818"/>
                  </a:cubicBezTo>
                  <a:cubicBezTo>
                    <a:pt x="3767" y="6341"/>
                    <a:pt x="3683" y="6843"/>
                    <a:pt x="3662" y="7345"/>
                  </a:cubicBezTo>
                  <a:cubicBezTo>
                    <a:pt x="3641" y="8433"/>
                    <a:pt x="3662" y="9563"/>
                    <a:pt x="3641" y="10693"/>
                  </a:cubicBezTo>
                  <a:cubicBezTo>
                    <a:pt x="3641" y="11320"/>
                    <a:pt x="3516" y="11927"/>
                    <a:pt x="3306" y="12513"/>
                  </a:cubicBezTo>
                  <a:cubicBezTo>
                    <a:pt x="2951" y="12618"/>
                    <a:pt x="2637" y="12618"/>
                    <a:pt x="2365" y="12555"/>
                  </a:cubicBezTo>
                  <a:cubicBezTo>
                    <a:pt x="1570" y="12241"/>
                    <a:pt x="754" y="11927"/>
                    <a:pt x="1" y="11362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33"/>
            <p:cNvSpPr/>
            <p:nvPr/>
          </p:nvSpPr>
          <p:spPr>
            <a:xfrm>
              <a:off x="994600" y="4619650"/>
              <a:ext cx="86850" cy="93675"/>
            </a:xfrm>
            <a:custGeom>
              <a:avLst/>
              <a:gdLst/>
              <a:ahLst/>
              <a:cxnLst/>
              <a:rect l="l" t="t" r="r" b="b"/>
              <a:pathLst>
                <a:path w="3474" h="3747" extrusionOk="0">
                  <a:moveTo>
                    <a:pt x="335" y="1"/>
                  </a:moveTo>
                  <a:cubicBezTo>
                    <a:pt x="1151" y="315"/>
                    <a:pt x="1967" y="796"/>
                    <a:pt x="2867" y="921"/>
                  </a:cubicBezTo>
                  <a:cubicBezTo>
                    <a:pt x="3034" y="1277"/>
                    <a:pt x="2972" y="1654"/>
                    <a:pt x="2951" y="2009"/>
                  </a:cubicBezTo>
                  <a:cubicBezTo>
                    <a:pt x="2930" y="2491"/>
                    <a:pt x="2972" y="2930"/>
                    <a:pt x="3369" y="3265"/>
                  </a:cubicBezTo>
                  <a:cubicBezTo>
                    <a:pt x="3411" y="3328"/>
                    <a:pt x="3411" y="3432"/>
                    <a:pt x="3474" y="3558"/>
                  </a:cubicBezTo>
                  <a:cubicBezTo>
                    <a:pt x="2302" y="3621"/>
                    <a:pt x="1172" y="3746"/>
                    <a:pt x="105" y="3160"/>
                  </a:cubicBezTo>
                  <a:cubicBezTo>
                    <a:pt x="84" y="3098"/>
                    <a:pt x="21" y="2993"/>
                    <a:pt x="21" y="2888"/>
                  </a:cubicBezTo>
                  <a:lnTo>
                    <a:pt x="21" y="817"/>
                  </a:lnTo>
                  <a:cubicBezTo>
                    <a:pt x="0" y="524"/>
                    <a:pt x="42" y="231"/>
                    <a:pt x="3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33"/>
            <p:cNvSpPr/>
            <p:nvPr/>
          </p:nvSpPr>
          <p:spPr>
            <a:xfrm>
              <a:off x="1531275" y="4316800"/>
              <a:ext cx="59150" cy="36625"/>
            </a:xfrm>
            <a:custGeom>
              <a:avLst/>
              <a:gdLst/>
              <a:ahLst/>
              <a:cxnLst/>
              <a:rect l="l" t="t" r="r" b="b"/>
              <a:pathLst>
                <a:path w="2366" h="1465" extrusionOk="0">
                  <a:moveTo>
                    <a:pt x="2365" y="0"/>
                  </a:moveTo>
                  <a:cubicBezTo>
                    <a:pt x="2093" y="502"/>
                    <a:pt x="1863" y="942"/>
                    <a:pt x="1570" y="1465"/>
                  </a:cubicBezTo>
                  <a:cubicBezTo>
                    <a:pt x="1047" y="1297"/>
                    <a:pt x="545" y="1109"/>
                    <a:pt x="1" y="921"/>
                  </a:cubicBezTo>
                  <a:cubicBezTo>
                    <a:pt x="650" y="523"/>
                    <a:pt x="1675" y="105"/>
                    <a:pt x="236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33"/>
            <p:cNvSpPr/>
            <p:nvPr/>
          </p:nvSpPr>
          <p:spPr>
            <a:xfrm>
              <a:off x="1089800" y="4279650"/>
              <a:ext cx="18325" cy="19900"/>
            </a:xfrm>
            <a:custGeom>
              <a:avLst/>
              <a:gdLst/>
              <a:ahLst/>
              <a:cxnLst/>
              <a:rect l="l" t="t" r="r" b="b"/>
              <a:pathLst>
                <a:path w="733" h="796" extrusionOk="0">
                  <a:moveTo>
                    <a:pt x="314" y="0"/>
                  </a:moveTo>
                  <a:cubicBezTo>
                    <a:pt x="482" y="189"/>
                    <a:pt x="607" y="314"/>
                    <a:pt x="733" y="503"/>
                  </a:cubicBezTo>
                  <a:cubicBezTo>
                    <a:pt x="482" y="607"/>
                    <a:pt x="293" y="670"/>
                    <a:pt x="42" y="796"/>
                  </a:cubicBezTo>
                  <a:cubicBezTo>
                    <a:pt x="0" y="482"/>
                    <a:pt x="105" y="293"/>
                    <a:pt x="314" y="0"/>
                  </a:cubicBezTo>
                  <a:close/>
                </a:path>
              </a:pathLst>
            </a:custGeom>
            <a:solidFill>
              <a:srgbClr val="2F75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33"/>
            <p:cNvSpPr/>
            <p:nvPr/>
          </p:nvSpPr>
          <p:spPr>
            <a:xfrm>
              <a:off x="1766150" y="4493600"/>
              <a:ext cx="1075" cy="3150"/>
            </a:xfrm>
            <a:custGeom>
              <a:avLst/>
              <a:gdLst/>
              <a:ahLst/>
              <a:cxnLst/>
              <a:rect l="l" t="t" r="r" b="b"/>
              <a:pathLst>
                <a:path w="43" h="126" extrusionOk="0">
                  <a:moveTo>
                    <a:pt x="22" y="126"/>
                  </a:moveTo>
                  <a:cubicBezTo>
                    <a:pt x="22" y="84"/>
                    <a:pt x="43" y="42"/>
                    <a:pt x="43" y="0"/>
                  </a:cubicBezTo>
                  <a:cubicBezTo>
                    <a:pt x="22" y="21"/>
                    <a:pt x="22" y="84"/>
                    <a:pt x="22" y="126"/>
                  </a:cubicBezTo>
                  <a:cubicBezTo>
                    <a:pt x="1" y="105"/>
                    <a:pt x="22" y="126"/>
                    <a:pt x="22" y="12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33"/>
            <p:cNvSpPr/>
            <p:nvPr/>
          </p:nvSpPr>
          <p:spPr>
            <a:xfrm>
              <a:off x="1414125" y="4183925"/>
              <a:ext cx="168975" cy="95225"/>
            </a:xfrm>
            <a:custGeom>
              <a:avLst/>
              <a:gdLst/>
              <a:ahLst/>
              <a:cxnLst/>
              <a:rect l="l" t="t" r="r" b="b"/>
              <a:pathLst>
                <a:path w="6759" h="3809" extrusionOk="0">
                  <a:moveTo>
                    <a:pt x="5001" y="3118"/>
                  </a:moveTo>
                  <a:cubicBezTo>
                    <a:pt x="4645" y="3306"/>
                    <a:pt x="4331" y="3474"/>
                    <a:pt x="4017" y="3599"/>
                  </a:cubicBezTo>
                  <a:cubicBezTo>
                    <a:pt x="3808" y="3683"/>
                    <a:pt x="3599" y="3788"/>
                    <a:pt x="3348" y="3788"/>
                  </a:cubicBezTo>
                  <a:cubicBezTo>
                    <a:pt x="2825" y="3809"/>
                    <a:pt x="2344" y="3788"/>
                    <a:pt x="1820" y="3788"/>
                  </a:cubicBezTo>
                  <a:cubicBezTo>
                    <a:pt x="1569" y="3788"/>
                    <a:pt x="1360" y="3704"/>
                    <a:pt x="1193" y="3578"/>
                  </a:cubicBezTo>
                  <a:cubicBezTo>
                    <a:pt x="1109" y="3495"/>
                    <a:pt x="1004" y="3411"/>
                    <a:pt x="900" y="3390"/>
                  </a:cubicBezTo>
                  <a:cubicBezTo>
                    <a:pt x="0" y="3013"/>
                    <a:pt x="0" y="2428"/>
                    <a:pt x="209" y="1528"/>
                  </a:cubicBezTo>
                  <a:cubicBezTo>
                    <a:pt x="272" y="1298"/>
                    <a:pt x="419" y="1047"/>
                    <a:pt x="565" y="796"/>
                  </a:cubicBezTo>
                  <a:lnTo>
                    <a:pt x="2678" y="796"/>
                  </a:lnTo>
                  <a:cubicBezTo>
                    <a:pt x="3285" y="796"/>
                    <a:pt x="3871" y="816"/>
                    <a:pt x="4436" y="586"/>
                  </a:cubicBezTo>
                  <a:cubicBezTo>
                    <a:pt x="4499" y="565"/>
                    <a:pt x="4582" y="524"/>
                    <a:pt x="4687" y="524"/>
                  </a:cubicBezTo>
                  <a:cubicBezTo>
                    <a:pt x="5377" y="607"/>
                    <a:pt x="5963" y="377"/>
                    <a:pt x="6549" y="0"/>
                  </a:cubicBezTo>
                  <a:cubicBezTo>
                    <a:pt x="6758" y="252"/>
                    <a:pt x="6654" y="482"/>
                    <a:pt x="6486" y="607"/>
                  </a:cubicBezTo>
                  <a:cubicBezTo>
                    <a:pt x="6131" y="921"/>
                    <a:pt x="5963" y="1340"/>
                    <a:pt x="5838" y="1800"/>
                  </a:cubicBezTo>
                  <a:cubicBezTo>
                    <a:pt x="5796" y="1946"/>
                    <a:pt x="5712" y="2093"/>
                    <a:pt x="5608" y="2239"/>
                  </a:cubicBezTo>
                  <a:cubicBezTo>
                    <a:pt x="5419" y="2553"/>
                    <a:pt x="5189" y="2867"/>
                    <a:pt x="5001" y="311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33"/>
            <p:cNvSpPr/>
            <p:nvPr/>
          </p:nvSpPr>
          <p:spPr>
            <a:xfrm>
              <a:off x="1119625" y="4146250"/>
              <a:ext cx="181000" cy="166900"/>
            </a:xfrm>
            <a:custGeom>
              <a:avLst/>
              <a:gdLst/>
              <a:ahLst/>
              <a:cxnLst/>
              <a:rect l="l" t="t" r="r" b="b"/>
              <a:pathLst>
                <a:path w="7240" h="6676" extrusionOk="0">
                  <a:moveTo>
                    <a:pt x="6947" y="2700"/>
                  </a:moveTo>
                  <a:cubicBezTo>
                    <a:pt x="6947" y="2303"/>
                    <a:pt x="6821" y="1905"/>
                    <a:pt x="6549" y="1507"/>
                  </a:cubicBezTo>
                  <a:cubicBezTo>
                    <a:pt x="6214" y="1026"/>
                    <a:pt x="5712" y="775"/>
                    <a:pt x="5168" y="712"/>
                  </a:cubicBezTo>
                  <a:cubicBezTo>
                    <a:pt x="4143" y="210"/>
                    <a:pt x="2888" y="1"/>
                    <a:pt x="1841" y="398"/>
                  </a:cubicBezTo>
                  <a:cubicBezTo>
                    <a:pt x="481" y="922"/>
                    <a:pt x="0" y="2386"/>
                    <a:pt x="377" y="3663"/>
                  </a:cubicBezTo>
                  <a:cubicBezTo>
                    <a:pt x="753" y="5650"/>
                    <a:pt x="3055" y="6676"/>
                    <a:pt x="4917" y="6006"/>
                  </a:cubicBezTo>
                  <a:cubicBezTo>
                    <a:pt x="6340" y="5525"/>
                    <a:pt x="7240" y="4039"/>
                    <a:pt x="6947" y="270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33"/>
            <p:cNvSpPr/>
            <p:nvPr/>
          </p:nvSpPr>
          <p:spPr>
            <a:xfrm>
              <a:off x="1678275" y="4028050"/>
              <a:ext cx="114575" cy="144400"/>
            </a:xfrm>
            <a:custGeom>
              <a:avLst/>
              <a:gdLst/>
              <a:ahLst/>
              <a:cxnLst/>
              <a:rect l="l" t="t" r="r" b="b"/>
              <a:pathLst>
                <a:path w="4583" h="5776" extrusionOk="0">
                  <a:moveTo>
                    <a:pt x="4562" y="2051"/>
                  </a:moveTo>
                  <a:cubicBezTo>
                    <a:pt x="4562" y="984"/>
                    <a:pt x="3830" y="0"/>
                    <a:pt x="2658" y="0"/>
                  </a:cubicBezTo>
                  <a:cubicBezTo>
                    <a:pt x="1633" y="0"/>
                    <a:pt x="900" y="858"/>
                    <a:pt x="440" y="1695"/>
                  </a:cubicBezTo>
                  <a:cubicBezTo>
                    <a:pt x="168" y="2093"/>
                    <a:pt x="1" y="2574"/>
                    <a:pt x="63" y="3139"/>
                  </a:cubicBezTo>
                  <a:cubicBezTo>
                    <a:pt x="63" y="3243"/>
                    <a:pt x="84" y="3327"/>
                    <a:pt x="105" y="3432"/>
                  </a:cubicBezTo>
                  <a:cubicBezTo>
                    <a:pt x="189" y="3997"/>
                    <a:pt x="482" y="4541"/>
                    <a:pt x="963" y="4854"/>
                  </a:cubicBezTo>
                  <a:cubicBezTo>
                    <a:pt x="2407" y="5775"/>
                    <a:pt x="4060" y="4269"/>
                    <a:pt x="4457" y="2930"/>
                  </a:cubicBezTo>
                  <a:cubicBezTo>
                    <a:pt x="4562" y="2637"/>
                    <a:pt x="4583" y="2344"/>
                    <a:pt x="4562" y="205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33"/>
            <p:cNvSpPr/>
            <p:nvPr/>
          </p:nvSpPr>
          <p:spPr>
            <a:xfrm>
              <a:off x="1835200" y="3337050"/>
              <a:ext cx="64900" cy="154325"/>
            </a:xfrm>
            <a:custGeom>
              <a:avLst/>
              <a:gdLst/>
              <a:ahLst/>
              <a:cxnLst/>
              <a:rect l="l" t="t" r="r" b="b"/>
              <a:pathLst>
                <a:path w="2596" h="6173" extrusionOk="0">
                  <a:moveTo>
                    <a:pt x="2595" y="795"/>
                  </a:moveTo>
                  <a:cubicBezTo>
                    <a:pt x="2574" y="942"/>
                    <a:pt x="2511" y="1172"/>
                    <a:pt x="2449" y="1381"/>
                  </a:cubicBezTo>
                  <a:lnTo>
                    <a:pt x="1967" y="3034"/>
                  </a:lnTo>
                  <a:cubicBezTo>
                    <a:pt x="1779" y="3599"/>
                    <a:pt x="1549" y="4143"/>
                    <a:pt x="1361" y="4729"/>
                  </a:cubicBezTo>
                  <a:cubicBezTo>
                    <a:pt x="1277" y="4959"/>
                    <a:pt x="1214" y="5189"/>
                    <a:pt x="1130" y="5461"/>
                  </a:cubicBezTo>
                  <a:cubicBezTo>
                    <a:pt x="1110" y="5566"/>
                    <a:pt x="1089" y="5691"/>
                    <a:pt x="1047" y="5796"/>
                  </a:cubicBezTo>
                  <a:cubicBezTo>
                    <a:pt x="963" y="6005"/>
                    <a:pt x="838" y="6131"/>
                    <a:pt x="607" y="6173"/>
                  </a:cubicBezTo>
                  <a:cubicBezTo>
                    <a:pt x="398" y="6173"/>
                    <a:pt x="231" y="6068"/>
                    <a:pt x="168" y="5859"/>
                  </a:cubicBezTo>
                  <a:cubicBezTo>
                    <a:pt x="63" y="5545"/>
                    <a:pt x="1" y="5252"/>
                    <a:pt x="105" y="4938"/>
                  </a:cubicBezTo>
                  <a:cubicBezTo>
                    <a:pt x="168" y="4771"/>
                    <a:pt x="252" y="4624"/>
                    <a:pt x="314" y="4457"/>
                  </a:cubicBezTo>
                  <a:cubicBezTo>
                    <a:pt x="628" y="3871"/>
                    <a:pt x="838" y="3201"/>
                    <a:pt x="1026" y="2532"/>
                  </a:cubicBezTo>
                  <a:cubicBezTo>
                    <a:pt x="1193" y="2030"/>
                    <a:pt x="1361" y="1569"/>
                    <a:pt x="1528" y="1088"/>
                  </a:cubicBezTo>
                  <a:cubicBezTo>
                    <a:pt x="1612" y="858"/>
                    <a:pt x="1654" y="586"/>
                    <a:pt x="1737" y="356"/>
                  </a:cubicBezTo>
                  <a:cubicBezTo>
                    <a:pt x="1821" y="147"/>
                    <a:pt x="1988" y="0"/>
                    <a:pt x="2177" y="21"/>
                  </a:cubicBezTo>
                  <a:cubicBezTo>
                    <a:pt x="2386" y="63"/>
                    <a:pt x="2511" y="230"/>
                    <a:pt x="2532" y="440"/>
                  </a:cubicBezTo>
                  <a:cubicBezTo>
                    <a:pt x="2532" y="460"/>
                    <a:pt x="2574" y="586"/>
                    <a:pt x="2595" y="7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33"/>
            <p:cNvSpPr/>
            <p:nvPr/>
          </p:nvSpPr>
          <p:spPr>
            <a:xfrm>
              <a:off x="1948725" y="3612700"/>
              <a:ext cx="165825" cy="37175"/>
            </a:xfrm>
            <a:custGeom>
              <a:avLst/>
              <a:gdLst/>
              <a:ahLst/>
              <a:cxnLst/>
              <a:rect l="l" t="t" r="r" b="b"/>
              <a:pathLst>
                <a:path w="6633" h="1487" extrusionOk="0">
                  <a:moveTo>
                    <a:pt x="2260" y="1466"/>
                  </a:moveTo>
                  <a:cubicBezTo>
                    <a:pt x="1653" y="1382"/>
                    <a:pt x="1088" y="1340"/>
                    <a:pt x="481" y="1256"/>
                  </a:cubicBezTo>
                  <a:cubicBezTo>
                    <a:pt x="377" y="1235"/>
                    <a:pt x="272" y="1214"/>
                    <a:pt x="167" y="1152"/>
                  </a:cubicBezTo>
                  <a:cubicBezTo>
                    <a:pt x="21" y="1068"/>
                    <a:pt x="0" y="817"/>
                    <a:pt x="146" y="733"/>
                  </a:cubicBezTo>
                  <a:cubicBezTo>
                    <a:pt x="272" y="649"/>
                    <a:pt x="398" y="608"/>
                    <a:pt x="544" y="587"/>
                  </a:cubicBezTo>
                  <a:cubicBezTo>
                    <a:pt x="1109" y="524"/>
                    <a:pt x="1653" y="440"/>
                    <a:pt x="2239" y="419"/>
                  </a:cubicBezTo>
                  <a:cubicBezTo>
                    <a:pt x="2846" y="398"/>
                    <a:pt x="3411" y="398"/>
                    <a:pt x="4017" y="273"/>
                  </a:cubicBezTo>
                  <a:cubicBezTo>
                    <a:pt x="4582" y="126"/>
                    <a:pt x="5189" y="85"/>
                    <a:pt x="5796" y="22"/>
                  </a:cubicBezTo>
                  <a:cubicBezTo>
                    <a:pt x="5984" y="1"/>
                    <a:pt x="6193" y="64"/>
                    <a:pt x="6361" y="105"/>
                  </a:cubicBezTo>
                  <a:cubicBezTo>
                    <a:pt x="6612" y="189"/>
                    <a:pt x="6633" y="524"/>
                    <a:pt x="6445" y="691"/>
                  </a:cubicBezTo>
                  <a:cubicBezTo>
                    <a:pt x="6361" y="754"/>
                    <a:pt x="6277" y="817"/>
                    <a:pt x="6152" y="859"/>
                  </a:cubicBezTo>
                  <a:cubicBezTo>
                    <a:pt x="5900" y="942"/>
                    <a:pt x="5608" y="1068"/>
                    <a:pt x="5356" y="1110"/>
                  </a:cubicBezTo>
                  <a:cubicBezTo>
                    <a:pt x="4310" y="1173"/>
                    <a:pt x="3306" y="1486"/>
                    <a:pt x="2260" y="14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33"/>
            <p:cNvSpPr/>
            <p:nvPr/>
          </p:nvSpPr>
          <p:spPr>
            <a:xfrm>
              <a:off x="1926750" y="3445325"/>
              <a:ext cx="122425" cy="81100"/>
            </a:xfrm>
            <a:custGeom>
              <a:avLst/>
              <a:gdLst/>
              <a:ahLst/>
              <a:cxnLst/>
              <a:rect l="l" t="t" r="r" b="b"/>
              <a:pathLst>
                <a:path w="4897" h="3244" extrusionOk="0">
                  <a:moveTo>
                    <a:pt x="4373" y="0"/>
                  </a:moveTo>
                  <a:cubicBezTo>
                    <a:pt x="4415" y="21"/>
                    <a:pt x="4562" y="63"/>
                    <a:pt x="4624" y="84"/>
                  </a:cubicBezTo>
                  <a:cubicBezTo>
                    <a:pt x="4855" y="189"/>
                    <a:pt x="4896" y="502"/>
                    <a:pt x="4729" y="649"/>
                  </a:cubicBezTo>
                  <a:cubicBezTo>
                    <a:pt x="4708" y="712"/>
                    <a:pt x="4666" y="733"/>
                    <a:pt x="4603" y="754"/>
                  </a:cubicBezTo>
                  <a:cubicBezTo>
                    <a:pt x="3515" y="1528"/>
                    <a:pt x="2427" y="2302"/>
                    <a:pt x="1235" y="2909"/>
                  </a:cubicBezTo>
                  <a:cubicBezTo>
                    <a:pt x="1005" y="3013"/>
                    <a:pt x="753" y="3118"/>
                    <a:pt x="523" y="3202"/>
                  </a:cubicBezTo>
                  <a:cubicBezTo>
                    <a:pt x="356" y="3243"/>
                    <a:pt x="168" y="3202"/>
                    <a:pt x="84" y="3034"/>
                  </a:cubicBezTo>
                  <a:cubicBezTo>
                    <a:pt x="42" y="2909"/>
                    <a:pt x="0" y="2699"/>
                    <a:pt x="63" y="2574"/>
                  </a:cubicBezTo>
                  <a:cubicBezTo>
                    <a:pt x="147" y="2407"/>
                    <a:pt x="314" y="2260"/>
                    <a:pt x="481" y="2176"/>
                  </a:cubicBezTo>
                  <a:cubicBezTo>
                    <a:pt x="942" y="1883"/>
                    <a:pt x="1465" y="1632"/>
                    <a:pt x="1946" y="1298"/>
                  </a:cubicBezTo>
                  <a:cubicBezTo>
                    <a:pt x="2406" y="1026"/>
                    <a:pt x="2867" y="733"/>
                    <a:pt x="3306" y="419"/>
                  </a:cubicBezTo>
                  <a:cubicBezTo>
                    <a:pt x="3641" y="210"/>
                    <a:pt x="3955" y="21"/>
                    <a:pt x="43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33"/>
            <p:cNvSpPr/>
            <p:nvPr/>
          </p:nvSpPr>
          <p:spPr>
            <a:xfrm>
              <a:off x="802100" y="3392500"/>
              <a:ext cx="1071825" cy="1652450"/>
            </a:xfrm>
            <a:custGeom>
              <a:avLst/>
              <a:gdLst/>
              <a:ahLst/>
              <a:cxnLst/>
              <a:rect l="l" t="t" r="r" b="b"/>
              <a:pathLst>
                <a:path w="42873" h="66098" extrusionOk="0">
                  <a:moveTo>
                    <a:pt x="21029" y="61097"/>
                  </a:moveTo>
                  <a:cubicBezTo>
                    <a:pt x="20861" y="61118"/>
                    <a:pt x="20778" y="61097"/>
                    <a:pt x="20715" y="61118"/>
                  </a:cubicBezTo>
                  <a:cubicBezTo>
                    <a:pt x="20087" y="61495"/>
                    <a:pt x="19418" y="61515"/>
                    <a:pt x="18727" y="61515"/>
                  </a:cubicBezTo>
                  <a:cubicBezTo>
                    <a:pt x="18204" y="61536"/>
                    <a:pt x="17723" y="61515"/>
                    <a:pt x="17200" y="61515"/>
                  </a:cubicBezTo>
                  <a:cubicBezTo>
                    <a:pt x="16990" y="61515"/>
                    <a:pt x="16781" y="61515"/>
                    <a:pt x="16593" y="61453"/>
                  </a:cubicBezTo>
                  <a:cubicBezTo>
                    <a:pt x="16070" y="61306"/>
                    <a:pt x="15547" y="61223"/>
                    <a:pt x="15003" y="61243"/>
                  </a:cubicBezTo>
                  <a:cubicBezTo>
                    <a:pt x="14898" y="61243"/>
                    <a:pt x="14752" y="61223"/>
                    <a:pt x="14647" y="61202"/>
                  </a:cubicBezTo>
                  <a:cubicBezTo>
                    <a:pt x="13894" y="60867"/>
                    <a:pt x="13099" y="60616"/>
                    <a:pt x="12408" y="60155"/>
                  </a:cubicBezTo>
                  <a:cubicBezTo>
                    <a:pt x="12157" y="59988"/>
                    <a:pt x="11927" y="59821"/>
                    <a:pt x="11697" y="59674"/>
                  </a:cubicBezTo>
                  <a:cubicBezTo>
                    <a:pt x="10567" y="59046"/>
                    <a:pt x="9730" y="58105"/>
                    <a:pt x="8872" y="57226"/>
                  </a:cubicBezTo>
                  <a:cubicBezTo>
                    <a:pt x="8684" y="57017"/>
                    <a:pt x="8558" y="56745"/>
                    <a:pt x="8454" y="56494"/>
                  </a:cubicBezTo>
                  <a:cubicBezTo>
                    <a:pt x="8119" y="55531"/>
                    <a:pt x="7847" y="54527"/>
                    <a:pt x="7826" y="53502"/>
                  </a:cubicBezTo>
                  <a:cubicBezTo>
                    <a:pt x="7784" y="53460"/>
                    <a:pt x="7742" y="53376"/>
                    <a:pt x="7700" y="53376"/>
                  </a:cubicBezTo>
                  <a:cubicBezTo>
                    <a:pt x="6842" y="53041"/>
                    <a:pt x="6738" y="52916"/>
                    <a:pt x="6738" y="51995"/>
                  </a:cubicBezTo>
                  <a:lnTo>
                    <a:pt x="6738" y="50300"/>
                  </a:lnTo>
                  <a:cubicBezTo>
                    <a:pt x="6738" y="49882"/>
                    <a:pt x="6738" y="49422"/>
                    <a:pt x="6947" y="49045"/>
                  </a:cubicBezTo>
                  <a:cubicBezTo>
                    <a:pt x="7094" y="48752"/>
                    <a:pt x="6989" y="48480"/>
                    <a:pt x="6759" y="48271"/>
                  </a:cubicBezTo>
                  <a:cubicBezTo>
                    <a:pt x="6445" y="47999"/>
                    <a:pt x="6152" y="47685"/>
                    <a:pt x="5796" y="47476"/>
                  </a:cubicBezTo>
                  <a:cubicBezTo>
                    <a:pt x="5190" y="47120"/>
                    <a:pt x="4897" y="46597"/>
                    <a:pt x="4918" y="45906"/>
                  </a:cubicBezTo>
                  <a:cubicBezTo>
                    <a:pt x="4918" y="44986"/>
                    <a:pt x="5106" y="44086"/>
                    <a:pt x="5608" y="43312"/>
                  </a:cubicBezTo>
                  <a:cubicBezTo>
                    <a:pt x="6026" y="42663"/>
                    <a:pt x="6445" y="41994"/>
                    <a:pt x="6884" y="41366"/>
                  </a:cubicBezTo>
                  <a:cubicBezTo>
                    <a:pt x="7114" y="41052"/>
                    <a:pt x="7407" y="40780"/>
                    <a:pt x="7679" y="40487"/>
                  </a:cubicBezTo>
                  <a:cubicBezTo>
                    <a:pt x="8161" y="39964"/>
                    <a:pt x="8726" y="39525"/>
                    <a:pt x="9081" y="38897"/>
                  </a:cubicBezTo>
                  <a:cubicBezTo>
                    <a:pt x="9249" y="38625"/>
                    <a:pt x="9500" y="38416"/>
                    <a:pt x="9730" y="38207"/>
                  </a:cubicBezTo>
                  <a:cubicBezTo>
                    <a:pt x="9939" y="37997"/>
                    <a:pt x="10086" y="37767"/>
                    <a:pt x="10148" y="37474"/>
                  </a:cubicBezTo>
                  <a:cubicBezTo>
                    <a:pt x="10441" y="36616"/>
                    <a:pt x="10755" y="35758"/>
                    <a:pt x="11090" y="34838"/>
                  </a:cubicBezTo>
                  <a:cubicBezTo>
                    <a:pt x="10630" y="34231"/>
                    <a:pt x="10002" y="33708"/>
                    <a:pt x="9416" y="33101"/>
                  </a:cubicBezTo>
                  <a:cubicBezTo>
                    <a:pt x="8998" y="32997"/>
                    <a:pt x="8621" y="32787"/>
                    <a:pt x="8182" y="32808"/>
                  </a:cubicBezTo>
                  <a:cubicBezTo>
                    <a:pt x="7533" y="32850"/>
                    <a:pt x="6968" y="32557"/>
                    <a:pt x="6361" y="32494"/>
                  </a:cubicBezTo>
                  <a:cubicBezTo>
                    <a:pt x="6298" y="32494"/>
                    <a:pt x="6236" y="32473"/>
                    <a:pt x="6215" y="32453"/>
                  </a:cubicBezTo>
                  <a:cubicBezTo>
                    <a:pt x="5692" y="31909"/>
                    <a:pt x="4834" y="31699"/>
                    <a:pt x="4562" y="30925"/>
                  </a:cubicBezTo>
                  <a:cubicBezTo>
                    <a:pt x="4478" y="30883"/>
                    <a:pt x="4436" y="30862"/>
                    <a:pt x="4374" y="30841"/>
                  </a:cubicBezTo>
                  <a:cubicBezTo>
                    <a:pt x="3913" y="30611"/>
                    <a:pt x="3390" y="30590"/>
                    <a:pt x="3034" y="30130"/>
                  </a:cubicBezTo>
                  <a:cubicBezTo>
                    <a:pt x="2490" y="29293"/>
                    <a:pt x="1863" y="28498"/>
                    <a:pt x="1842" y="27431"/>
                  </a:cubicBezTo>
                  <a:cubicBezTo>
                    <a:pt x="1821" y="26594"/>
                    <a:pt x="1758" y="25757"/>
                    <a:pt x="1863" y="24941"/>
                  </a:cubicBezTo>
                  <a:cubicBezTo>
                    <a:pt x="1946" y="24146"/>
                    <a:pt x="2177" y="23330"/>
                    <a:pt x="2386" y="22514"/>
                  </a:cubicBezTo>
                  <a:cubicBezTo>
                    <a:pt x="2469" y="22242"/>
                    <a:pt x="2658" y="22012"/>
                    <a:pt x="2804" y="21782"/>
                  </a:cubicBezTo>
                  <a:cubicBezTo>
                    <a:pt x="2930" y="21572"/>
                    <a:pt x="3076" y="21363"/>
                    <a:pt x="3223" y="21070"/>
                  </a:cubicBezTo>
                  <a:cubicBezTo>
                    <a:pt x="2846" y="21049"/>
                    <a:pt x="2574" y="21070"/>
                    <a:pt x="2302" y="21028"/>
                  </a:cubicBezTo>
                  <a:cubicBezTo>
                    <a:pt x="1633" y="20903"/>
                    <a:pt x="1005" y="20589"/>
                    <a:pt x="419" y="20233"/>
                  </a:cubicBezTo>
                  <a:cubicBezTo>
                    <a:pt x="189" y="20108"/>
                    <a:pt x="84" y="19877"/>
                    <a:pt x="63" y="19585"/>
                  </a:cubicBezTo>
                  <a:cubicBezTo>
                    <a:pt x="0" y="18769"/>
                    <a:pt x="84" y="17994"/>
                    <a:pt x="314" y="17199"/>
                  </a:cubicBezTo>
                  <a:cubicBezTo>
                    <a:pt x="377" y="17032"/>
                    <a:pt x="482" y="16844"/>
                    <a:pt x="586" y="16655"/>
                  </a:cubicBezTo>
                  <a:cubicBezTo>
                    <a:pt x="1047" y="15944"/>
                    <a:pt x="1528" y="15253"/>
                    <a:pt x="2156" y="14647"/>
                  </a:cubicBezTo>
                  <a:cubicBezTo>
                    <a:pt x="2260" y="14542"/>
                    <a:pt x="2365" y="14458"/>
                    <a:pt x="2428" y="14333"/>
                  </a:cubicBezTo>
                  <a:cubicBezTo>
                    <a:pt x="2993" y="13391"/>
                    <a:pt x="3871" y="12784"/>
                    <a:pt x="4687" y="12136"/>
                  </a:cubicBezTo>
                  <a:cubicBezTo>
                    <a:pt x="4729" y="12115"/>
                    <a:pt x="4771" y="12052"/>
                    <a:pt x="4834" y="11947"/>
                  </a:cubicBezTo>
                  <a:cubicBezTo>
                    <a:pt x="4729" y="11864"/>
                    <a:pt x="4625" y="11801"/>
                    <a:pt x="4520" y="11738"/>
                  </a:cubicBezTo>
                  <a:cubicBezTo>
                    <a:pt x="4269" y="11634"/>
                    <a:pt x="3997" y="11550"/>
                    <a:pt x="3725" y="11487"/>
                  </a:cubicBezTo>
                  <a:cubicBezTo>
                    <a:pt x="2741" y="11278"/>
                    <a:pt x="2302" y="10169"/>
                    <a:pt x="2825" y="9332"/>
                  </a:cubicBezTo>
                  <a:cubicBezTo>
                    <a:pt x="2846" y="9311"/>
                    <a:pt x="2888" y="9290"/>
                    <a:pt x="2888" y="9248"/>
                  </a:cubicBezTo>
                  <a:cubicBezTo>
                    <a:pt x="3244" y="8390"/>
                    <a:pt x="3871" y="7742"/>
                    <a:pt x="4687" y="7261"/>
                  </a:cubicBezTo>
                  <a:cubicBezTo>
                    <a:pt x="4813" y="7198"/>
                    <a:pt x="4918" y="7093"/>
                    <a:pt x="5022" y="7009"/>
                  </a:cubicBezTo>
                  <a:cubicBezTo>
                    <a:pt x="5650" y="6465"/>
                    <a:pt x="6298" y="6068"/>
                    <a:pt x="7177" y="6152"/>
                  </a:cubicBezTo>
                  <a:cubicBezTo>
                    <a:pt x="7387" y="6172"/>
                    <a:pt x="7617" y="6089"/>
                    <a:pt x="7847" y="6047"/>
                  </a:cubicBezTo>
                  <a:cubicBezTo>
                    <a:pt x="9060" y="5775"/>
                    <a:pt x="10232" y="5942"/>
                    <a:pt x="11425" y="6193"/>
                  </a:cubicBezTo>
                  <a:cubicBezTo>
                    <a:pt x="11488" y="6005"/>
                    <a:pt x="11529" y="5796"/>
                    <a:pt x="11634" y="5587"/>
                  </a:cubicBezTo>
                  <a:cubicBezTo>
                    <a:pt x="11739" y="5419"/>
                    <a:pt x="11927" y="5315"/>
                    <a:pt x="12032" y="5126"/>
                  </a:cubicBezTo>
                  <a:cubicBezTo>
                    <a:pt x="12429" y="4457"/>
                    <a:pt x="12952" y="3976"/>
                    <a:pt x="13580" y="3557"/>
                  </a:cubicBezTo>
                  <a:cubicBezTo>
                    <a:pt x="13685" y="3494"/>
                    <a:pt x="13768" y="3390"/>
                    <a:pt x="13831" y="3306"/>
                  </a:cubicBezTo>
                  <a:cubicBezTo>
                    <a:pt x="14438" y="2574"/>
                    <a:pt x="15191" y="2134"/>
                    <a:pt x="16070" y="1737"/>
                  </a:cubicBezTo>
                  <a:cubicBezTo>
                    <a:pt x="16865" y="1381"/>
                    <a:pt x="17660" y="963"/>
                    <a:pt x="18476" y="628"/>
                  </a:cubicBezTo>
                  <a:cubicBezTo>
                    <a:pt x="19648" y="146"/>
                    <a:pt x="20903" y="0"/>
                    <a:pt x="22159" y="0"/>
                  </a:cubicBezTo>
                  <a:lnTo>
                    <a:pt x="24293" y="0"/>
                  </a:lnTo>
                  <a:cubicBezTo>
                    <a:pt x="24669" y="0"/>
                    <a:pt x="25025" y="42"/>
                    <a:pt x="25381" y="209"/>
                  </a:cubicBezTo>
                  <a:cubicBezTo>
                    <a:pt x="25946" y="439"/>
                    <a:pt x="26553" y="670"/>
                    <a:pt x="27117" y="900"/>
                  </a:cubicBezTo>
                  <a:cubicBezTo>
                    <a:pt x="27201" y="942"/>
                    <a:pt x="27285" y="963"/>
                    <a:pt x="27369" y="1004"/>
                  </a:cubicBezTo>
                  <a:cubicBezTo>
                    <a:pt x="27954" y="1360"/>
                    <a:pt x="28645" y="1590"/>
                    <a:pt x="28645" y="2364"/>
                  </a:cubicBezTo>
                  <a:cubicBezTo>
                    <a:pt x="28875" y="2511"/>
                    <a:pt x="28980" y="2406"/>
                    <a:pt x="29105" y="2343"/>
                  </a:cubicBezTo>
                  <a:cubicBezTo>
                    <a:pt x="30193" y="1716"/>
                    <a:pt x="31344" y="1695"/>
                    <a:pt x="32516" y="1799"/>
                  </a:cubicBezTo>
                  <a:cubicBezTo>
                    <a:pt x="32851" y="1820"/>
                    <a:pt x="33164" y="2009"/>
                    <a:pt x="33478" y="2134"/>
                  </a:cubicBezTo>
                  <a:cubicBezTo>
                    <a:pt x="34378" y="2532"/>
                    <a:pt x="35215" y="3013"/>
                    <a:pt x="35884" y="3703"/>
                  </a:cubicBezTo>
                  <a:cubicBezTo>
                    <a:pt x="36177" y="4017"/>
                    <a:pt x="36512" y="4289"/>
                    <a:pt x="36847" y="4540"/>
                  </a:cubicBezTo>
                  <a:cubicBezTo>
                    <a:pt x="37224" y="4833"/>
                    <a:pt x="37537" y="5147"/>
                    <a:pt x="37830" y="5503"/>
                  </a:cubicBezTo>
                  <a:cubicBezTo>
                    <a:pt x="38144" y="5921"/>
                    <a:pt x="38312" y="6382"/>
                    <a:pt x="38500" y="6863"/>
                  </a:cubicBezTo>
                  <a:cubicBezTo>
                    <a:pt x="38814" y="7763"/>
                    <a:pt x="38897" y="8641"/>
                    <a:pt x="38835" y="9562"/>
                  </a:cubicBezTo>
                  <a:lnTo>
                    <a:pt x="38835" y="10169"/>
                  </a:lnTo>
                  <a:cubicBezTo>
                    <a:pt x="38814" y="10901"/>
                    <a:pt x="38897" y="11571"/>
                    <a:pt x="39253" y="12240"/>
                  </a:cubicBezTo>
                  <a:cubicBezTo>
                    <a:pt x="39672" y="12931"/>
                    <a:pt x="39713" y="13768"/>
                    <a:pt x="39609" y="14563"/>
                  </a:cubicBezTo>
                  <a:cubicBezTo>
                    <a:pt x="39525" y="15128"/>
                    <a:pt x="39337" y="15651"/>
                    <a:pt x="38835" y="16048"/>
                  </a:cubicBezTo>
                  <a:cubicBezTo>
                    <a:pt x="38563" y="16279"/>
                    <a:pt x="38270" y="16530"/>
                    <a:pt x="37935" y="16802"/>
                  </a:cubicBezTo>
                  <a:cubicBezTo>
                    <a:pt x="38061" y="16885"/>
                    <a:pt x="38165" y="16990"/>
                    <a:pt x="38291" y="17011"/>
                  </a:cubicBezTo>
                  <a:cubicBezTo>
                    <a:pt x="39023" y="17241"/>
                    <a:pt x="39672" y="17576"/>
                    <a:pt x="40153" y="18141"/>
                  </a:cubicBezTo>
                  <a:cubicBezTo>
                    <a:pt x="40613" y="18727"/>
                    <a:pt x="41032" y="19354"/>
                    <a:pt x="41450" y="19961"/>
                  </a:cubicBezTo>
                  <a:cubicBezTo>
                    <a:pt x="41555" y="20087"/>
                    <a:pt x="41597" y="20275"/>
                    <a:pt x="41618" y="20442"/>
                  </a:cubicBezTo>
                  <a:cubicBezTo>
                    <a:pt x="41722" y="21133"/>
                    <a:pt x="41827" y="21802"/>
                    <a:pt x="41869" y="22493"/>
                  </a:cubicBezTo>
                  <a:cubicBezTo>
                    <a:pt x="41973" y="23790"/>
                    <a:pt x="41555" y="24941"/>
                    <a:pt x="40802" y="26029"/>
                  </a:cubicBezTo>
                  <a:cubicBezTo>
                    <a:pt x="40697" y="26175"/>
                    <a:pt x="40550" y="26343"/>
                    <a:pt x="40467" y="26489"/>
                  </a:cubicBezTo>
                  <a:cubicBezTo>
                    <a:pt x="40362" y="26699"/>
                    <a:pt x="40237" y="26908"/>
                    <a:pt x="40195" y="27117"/>
                  </a:cubicBezTo>
                  <a:cubicBezTo>
                    <a:pt x="40174" y="27535"/>
                    <a:pt x="39985" y="27870"/>
                    <a:pt x="39776" y="28247"/>
                  </a:cubicBezTo>
                  <a:cubicBezTo>
                    <a:pt x="39190" y="29230"/>
                    <a:pt x="38584" y="30256"/>
                    <a:pt x="37977" y="31260"/>
                  </a:cubicBezTo>
                  <a:cubicBezTo>
                    <a:pt x="37789" y="31532"/>
                    <a:pt x="37579" y="31804"/>
                    <a:pt x="37370" y="32097"/>
                  </a:cubicBezTo>
                  <a:cubicBezTo>
                    <a:pt x="37265" y="32243"/>
                    <a:pt x="37140" y="32411"/>
                    <a:pt x="36952" y="32641"/>
                  </a:cubicBezTo>
                  <a:cubicBezTo>
                    <a:pt x="38625" y="32411"/>
                    <a:pt x="40195" y="32557"/>
                    <a:pt x="41806" y="32536"/>
                  </a:cubicBezTo>
                  <a:cubicBezTo>
                    <a:pt x="42057" y="33038"/>
                    <a:pt x="42329" y="33499"/>
                    <a:pt x="42538" y="33980"/>
                  </a:cubicBezTo>
                  <a:cubicBezTo>
                    <a:pt x="42664" y="34252"/>
                    <a:pt x="42580" y="34608"/>
                    <a:pt x="42392" y="34880"/>
                  </a:cubicBezTo>
                  <a:cubicBezTo>
                    <a:pt x="41848" y="35717"/>
                    <a:pt x="41659" y="36658"/>
                    <a:pt x="41450" y="37600"/>
                  </a:cubicBezTo>
                  <a:cubicBezTo>
                    <a:pt x="41346" y="38102"/>
                    <a:pt x="41220" y="38604"/>
                    <a:pt x="41032" y="39064"/>
                  </a:cubicBezTo>
                  <a:cubicBezTo>
                    <a:pt x="40718" y="39880"/>
                    <a:pt x="40676" y="40738"/>
                    <a:pt x="40509" y="41575"/>
                  </a:cubicBezTo>
                  <a:cubicBezTo>
                    <a:pt x="40299" y="42621"/>
                    <a:pt x="40195" y="43668"/>
                    <a:pt x="40258" y="44714"/>
                  </a:cubicBezTo>
                  <a:cubicBezTo>
                    <a:pt x="40278" y="45174"/>
                    <a:pt x="40278" y="45593"/>
                    <a:pt x="39776" y="45823"/>
                  </a:cubicBezTo>
                  <a:cubicBezTo>
                    <a:pt x="39651" y="45865"/>
                    <a:pt x="39609" y="46116"/>
                    <a:pt x="39546" y="46262"/>
                  </a:cubicBezTo>
                  <a:cubicBezTo>
                    <a:pt x="39504" y="46555"/>
                    <a:pt x="39462" y="46848"/>
                    <a:pt x="39441" y="47099"/>
                  </a:cubicBezTo>
                  <a:cubicBezTo>
                    <a:pt x="39358" y="47936"/>
                    <a:pt x="39316" y="48752"/>
                    <a:pt x="39107" y="49568"/>
                  </a:cubicBezTo>
                  <a:cubicBezTo>
                    <a:pt x="39044" y="49798"/>
                    <a:pt x="39044" y="50049"/>
                    <a:pt x="39023" y="50321"/>
                  </a:cubicBezTo>
                  <a:cubicBezTo>
                    <a:pt x="39023" y="50677"/>
                    <a:pt x="38981" y="51054"/>
                    <a:pt x="38835" y="51409"/>
                  </a:cubicBezTo>
                  <a:cubicBezTo>
                    <a:pt x="37935" y="51556"/>
                    <a:pt x="37014" y="51451"/>
                    <a:pt x="36115" y="51619"/>
                  </a:cubicBezTo>
                  <a:cubicBezTo>
                    <a:pt x="36073" y="52037"/>
                    <a:pt x="36261" y="52393"/>
                    <a:pt x="36324" y="52728"/>
                  </a:cubicBezTo>
                  <a:cubicBezTo>
                    <a:pt x="36408" y="53062"/>
                    <a:pt x="36408" y="53439"/>
                    <a:pt x="36533" y="53711"/>
                  </a:cubicBezTo>
                  <a:cubicBezTo>
                    <a:pt x="36826" y="54339"/>
                    <a:pt x="36700" y="55029"/>
                    <a:pt x="36680" y="55657"/>
                  </a:cubicBezTo>
                  <a:cubicBezTo>
                    <a:pt x="36638" y="55887"/>
                    <a:pt x="36408" y="56117"/>
                    <a:pt x="36261" y="56389"/>
                  </a:cubicBezTo>
                  <a:cubicBezTo>
                    <a:pt x="36596" y="56829"/>
                    <a:pt x="36952" y="57310"/>
                    <a:pt x="37370" y="57833"/>
                  </a:cubicBezTo>
                  <a:cubicBezTo>
                    <a:pt x="37789" y="56912"/>
                    <a:pt x="38186" y="56096"/>
                    <a:pt x="38584" y="55280"/>
                  </a:cubicBezTo>
                  <a:cubicBezTo>
                    <a:pt x="38688" y="55071"/>
                    <a:pt x="38730" y="54841"/>
                    <a:pt x="38835" y="54652"/>
                  </a:cubicBezTo>
                  <a:cubicBezTo>
                    <a:pt x="38939" y="54485"/>
                    <a:pt x="39107" y="54297"/>
                    <a:pt x="39295" y="54129"/>
                  </a:cubicBezTo>
                  <a:cubicBezTo>
                    <a:pt x="39421" y="54004"/>
                    <a:pt x="39651" y="53920"/>
                    <a:pt x="39755" y="53795"/>
                  </a:cubicBezTo>
                  <a:cubicBezTo>
                    <a:pt x="40258" y="53230"/>
                    <a:pt x="40906" y="53292"/>
                    <a:pt x="41513" y="53439"/>
                  </a:cubicBezTo>
                  <a:cubicBezTo>
                    <a:pt x="42015" y="53544"/>
                    <a:pt x="42350" y="53962"/>
                    <a:pt x="42475" y="54443"/>
                  </a:cubicBezTo>
                  <a:cubicBezTo>
                    <a:pt x="42873" y="55908"/>
                    <a:pt x="42873" y="57373"/>
                    <a:pt x="42224" y="58795"/>
                  </a:cubicBezTo>
                  <a:cubicBezTo>
                    <a:pt x="42120" y="59005"/>
                    <a:pt x="41973" y="59193"/>
                    <a:pt x="41827" y="59339"/>
                  </a:cubicBezTo>
                  <a:lnTo>
                    <a:pt x="40258" y="60909"/>
                  </a:lnTo>
                  <a:cubicBezTo>
                    <a:pt x="40027" y="61139"/>
                    <a:pt x="39776" y="61285"/>
                    <a:pt x="39441" y="61306"/>
                  </a:cubicBezTo>
                  <a:cubicBezTo>
                    <a:pt x="39107" y="61348"/>
                    <a:pt x="38793" y="61495"/>
                    <a:pt x="38479" y="61599"/>
                  </a:cubicBezTo>
                  <a:cubicBezTo>
                    <a:pt x="37998" y="61746"/>
                    <a:pt x="37621" y="61599"/>
                    <a:pt x="37454" y="61118"/>
                  </a:cubicBezTo>
                  <a:cubicBezTo>
                    <a:pt x="37328" y="60720"/>
                    <a:pt x="37245" y="60302"/>
                    <a:pt x="37140" y="59883"/>
                  </a:cubicBezTo>
                  <a:cubicBezTo>
                    <a:pt x="37119" y="59758"/>
                    <a:pt x="37098" y="59611"/>
                    <a:pt x="36993" y="59507"/>
                  </a:cubicBezTo>
                  <a:cubicBezTo>
                    <a:pt x="36742" y="59256"/>
                    <a:pt x="36596" y="59005"/>
                    <a:pt x="36596" y="58670"/>
                  </a:cubicBezTo>
                  <a:cubicBezTo>
                    <a:pt x="36596" y="58565"/>
                    <a:pt x="36533" y="58419"/>
                    <a:pt x="36491" y="58356"/>
                  </a:cubicBezTo>
                  <a:cubicBezTo>
                    <a:pt x="36198" y="57958"/>
                    <a:pt x="35884" y="57582"/>
                    <a:pt x="35633" y="57205"/>
                  </a:cubicBezTo>
                  <a:cubicBezTo>
                    <a:pt x="35466" y="56954"/>
                    <a:pt x="35340" y="56724"/>
                    <a:pt x="35152" y="56410"/>
                  </a:cubicBezTo>
                  <a:cubicBezTo>
                    <a:pt x="35048" y="56410"/>
                    <a:pt x="34838" y="56368"/>
                    <a:pt x="34713" y="56410"/>
                  </a:cubicBezTo>
                  <a:cubicBezTo>
                    <a:pt x="34336" y="56598"/>
                    <a:pt x="33959" y="56619"/>
                    <a:pt x="33541" y="56619"/>
                  </a:cubicBezTo>
                  <a:cubicBezTo>
                    <a:pt x="33353" y="56619"/>
                    <a:pt x="33143" y="56682"/>
                    <a:pt x="32955" y="56724"/>
                  </a:cubicBezTo>
                  <a:cubicBezTo>
                    <a:pt x="32348" y="56912"/>
                    <a:pt x="32097" y="56808"/>
                    <a:pt x="31783" y="56264"/>
                  </a:cubicBezTo>
                  <a:cubicBezTo>
                    <a:pt x="31511" y="55782"/>
                    <a:pt x="31511" y="55782"/>
                    <a:pt x="30988" y="55385"/>
                  </a:cubicBezTo>
                  <a:cubicBezTo>
                    <a:pt x="30674" y="55552"/>
                    <a:pt x="30444" y="55803"/>
                    <a:pt x="30340" y="56117"/>
                  </a:cubicBezTo>
                  <a:cubicBezTo>
                    <a:pt x="30214" y="56494"/>
                    <a:pt x="29921" y="56640"/>
                    <a:pt x="29670" y="56808"/>
                  </a:cubicBezTo>
                  <a:cubicBezTo>
                    <a:pt x="29294" y="56808"/>
                    <a:pt x="28938" y="56598"/>
                    <a:pt x="28582" y="56849"/>
                  </a:cubicBezTo>
                  <a:cubicBezTo>
                    <a:pt x="27933" y="56891"/>
                    <a:pt x="27369" y="56745"/>
                    <a:pt x="26845" y="56305"/>
                  </a:cubicBezTo>
                  <a:cubicBezTo>
                    <a:pt x="26469" y="55992"/>
                    <a:pt x="25946" y="55992"/>
                    <a:pt x="25527" y="55782"/>
                  </a:cubicBezTo>
                  <a:cubicBezTo>
                    <a:pt x="25318" y="55678"/>
                    <a:pt x="25025" y="55761"/>
                    <a:pt x="24816" y="55950"/>
                  </a:cubicBezTo>
                  <a:cubicBezTo>
                    <a:pt x="24586" y="56159"/>
                    <a:pt x="24335" y="56326"/>
                    <a:pt x="24230" y="56640"/>
                  </a:cubicBezTo>
                  <a:cubicBezTo>
                    <a:pt x="24188" y="56745"/>
                    <a:pt x="24146" y="56849"/>
                    <a:pt x="24063" y="56933"/>
                  </a:cubicBezTo>
                  <a:cubicBezTo>
                    <a:pt x="23414" y="57582"/>
                    <a:pt x="23519" y="58356"/>
                    <a:pt x="23770" y="59088"/>
                  </a:cubicBezTo>
                  <a:cubicBezTo>
                    <a:pt x="23916" y="59444"/>
                    <a:pt x="23874" y="59653"/>
                    <a:pt x="23602" y="59883"/>
                  </a:cubicBezTo>
                  <a:cubicBezTo>
                    <a:pt x="23330" y="60093"/>
                    <a:pt x="23121" y="60365"/>
                    <a:pt x="22724" y="60406"/>
                  </a:cubicBezTo>
                  <a:cubicBezTo>
                    <a:pt x="22514" y="60448"/>
                    <a:pt x="22347" y="60595"/>
                    <a:pt x="22138" y="60699"/>
                  </a:cubicBezTo>
                  <a:cubicBezTo>
                    <a:pt x="22138" y="61013"/>
                    <a:pt x="22305" y="61202"/>
                    <a:pt x="22493" y="61348"/>
                  </a:cubicBezTo>
                  <a:cubicBezTo>
                    <a:pt x="22870" y="61662"/>
                    <a:pt x="23247" y="61955"/>
                    <a:pt x="23623" y="62269"/>
                  </a:cubicBezTo>
                  <a:cubicBezTo>
                    <a:pt x="23958" y="62583"/>
                    <a:pt x="24251" y="62917"/>
                    <a:pt x="24586" y="63294"/>
                  </a:cubicBezTo>
                  <a:cubicBezTo>
                    <a:pt x="24795" y="63168"/>
                    <a:pt x="24879" y="62917"/>
                    <a:pt x="24962" y="62750"/>
                  </a:cubicBezTo>
                  <a:cubicBezTo>
                    <a:pt x="25025" y="62562"/>
                    <a:pt x="25130" y="62373"/>
                    <a:pt x="25192" y="62185"/>
                  </a:cubicBezTo>
                  <a:cubicBezTo>
                    <a:pt x="25318" y="61767"/>
                    <a:pt x="25506" y="61411"/>
                    <a:pt x="25820" y="61097"/>
                  </a:cubicBezTo>
                  <a:cubicBezTo>
                    <a:pt x="25946" y="60971"/>
                    <a:pt x="26029" y="60762"/>
                    <a:pt x="26155" y="60595"/>
                  </a:cubicBezTo>
                  <a:cubicBezTo>
                    <a:pt x="26385" y="60344"/>
                    <a:pt x="26657" y="60051"/>
                    <a:pt x="26950" y="59821"/>
                  </a:cubicBezTo>
                  <a:cubicBezTo>
                    <a:pt x="27306" y="59549"/>
                    <a:pt x="27724" y="59339"/>
                    <a:pt x="28122" y="59109"/>
                  </a:cubicBezTo>
                  <a:cubicBezTo>
                    <a:pt x="28247" y="59026"/>
                    <a:pt x="28373" y="59005"/>
                    <a:pt x="28519" y="58984"/>
                  </a:cubicBezTo>
                  <a:cubicBezTo>
                    <a:pt x="28896" y="58942"/>
                    <a:pt x="29314" y="58984"/>
                    <a:pt x="29712" y="58942"/>
                  </a:cubicBezTo>
                  <a:cubicBezTo>
                    <a:pt x="29942" y="58942"/>
                    <a:pt x="30193" y="59026"/>
                    <a:pt x="30319" y="59214"/>
                  </a:cubicBezTo>
                  <a:cubicBezTo>
                    <a:pt x="30821" y="59821"/>
                    <a:pt x="31135" y="60511"/>
                    <a:pt x="30716" y="61327"/>
                  </a:cubicBezTo>
                  <a:cubicBezTo>
                    <a:pt x="30507" y="61767"/>
                    <a:pt x="30235" y="62164"/>
                    <a:pt x="29942" y="62562"/>
                  </a:cubicBezTo>
                  <a:cubicBezTo>
                    <a:pt x="29586" y="63064"/>
                    <a:pt x="29252" y="63587"/>
                    <a:pt x="28959" y="64152"/>
                  </a:cubicBezTo>
                  <a:cubicBezTo>
                    <a:pt x="28540" y="64989"/>
                    <a:pt x="27808" y="65533"/>
                    <a:pt x="26950" y="65888"/>
                  </a:cubicBezTo>
                  <a:cubicBezTo>
                    <a:pt x="26364" y="66098"/>
                    <a:pt x="25757" y="66035"/>
                    <a:pt x="25172" y="65930"/>
                  </a:cubicBezTo>
                  <a:cubicBezTo>
                    <a:pt x="24983" y="65909"/>
                    <a:pt x="24858" y="65742"/>
                    <a:pt x="24858" y="65575"/>
                  </a:cubicBezTo>
                  <a:cubicBezTo>
                    <a:pt x="24816" y="64989"/>
                    <a:pt x="24460" y="64654"/>
                    <a:pt x="24125" y="64256"/>
                  </a:cubicBezTo>
                  <a:cubicBezTo>
                    <a:pt x="23958" y="64110"/>
                    <a:pt x="23832" y="63922"/>
                    <a:pt x="23707" y="63733"/>
                  </a:cubicBezTo>
                  <a:cubicBezTo>
                    <a:pt x="23330" y="63210"/>
                    <a:pt x="22870" y="62792"/>
                    <a:pt x="22368" y="62394"/>
                  </a:cubicBezTo>
                  <a:cubicBezTo>
                    <a:pt x="21928" y="62059"/>
                    <a:pt x="21447" y="61704"/>
                    <a:pt x="21217" y="61139"/>
                  </a:cubicBezTo>
                  <a:cubicBezTo>
                    <a:pt x="21133" y="61223"/>
                    <a:pt x="21091" y="61139"/>
                    <a:pt x="21029" y="61097"/>
                  </a:cubicBezTo>
                  <a:close/>
                  <a:moveTo>
                    <a:pt x="15463" y="39357"/>
                  </a:moveTo>
                  <a:lnTo>
                    <a:pt x="15798" y="39357"/>
                  </a:lnTo>
                  <a:cubicBezTo>
                    <a:pt x="18602" y="39378"/>
                    <a:pt x="21384" y="39232"/>
                    <a:pt x="24146" y="39671"/>
                  </a:cubicBezTo>
                  <a:cubicBezTo>
                    <a:pt x="25255" y="39860"/>
                    <a:pt x="26343" y="39901"/>
                    <a:pt x="27389" y="40278"/>
                  </a:cubicBezTo>
                  <a:cubicBezTo>
                    <a:pt x="27620" y="40362"/>
                    <a:pt x="27871" y="40466"/>
                    <a:pt x="28226" y="40257"/>
                  </a:cubicBezTo>
                  <a:cubicBezTo>
                    <a:pt x="28080" y="40173"/>
                    <a:pt x="27996" y="40152"/>
                    <a:pt x="27933" y="40090"/>
                  </a:cubicBezTo>
                  <a:cubicBezTo>
                    <a:pt x="27306" y="39546"/>
                    <a:pt x="26615" y="39127"/>
                    <a:pt x="25716" y="39127"/>
                  </a:cubicBezTo>
                  <a:cubicBezTo>
                    <a:pt x="25611" y="39127"/>
                    <a:pt x="25527" y="39043"/>
                    <a:pt x="25402" y="38981"/>
                  </a:cubicBezTo>
                  <a:cubicBezTo>
                    <a:pt x="25527" y="38855"/>
                    <a:pt x="25611" y="38751"/>
                    <a:pt x="25716" y="38646"/>
                  </a:cubicBezTo>
                  <a:cubicBezTo>
                    <a:pt x="24753" y="38227"/>
                    <a:pt x="23728" y="38081"/>
                    <a:pt x="22703" y="38039"/>
                  </a:cubicBezTo>
                  <a:cubicBezTo>
                    <a:pt x="21656" y="37997"/>
                    <a:pt x="20589" y="38081"/>
                    <a:pt x="19543" y="38123"/>
                  </a:cubicBezTo>
                  <a:cubicBezTo>
                    <a:pt x="19125" y="38165"/>
                    <a:pt x="18664" y="38186"/>
                    <a:pt x="18288" y="38353"/>
                  </a:cubicBezTo>
                  <a:cubicBezTo>
                    <a:pt x="17451" y="38751"/>
                    <a:pt x="16593" y="38960"/>
                    <a:pt x="15693" y="39169"/>
                  </a:cubicBezTo>
                  <a:cubicBezTo>
                    <a:pt x="15630" y="39211"/>
                    <a:pt x="15547" y="39315"/>
                    <a:pt x="15463" y="39357"/>
                  </a:cubicBezTo>
                  <a:cubicBezTo>
                    <a:pt x="15149" y="39253"/>
                    <a:pt x="14856" y="39378"/>
                    <a:pt x="14584" y="39483"/>
                  </a:cubicBezTo>
                  <a:cubicBezTo>
                    <a:pt x="14375" y="39567"/>
                    <a:pt x="14187" y="39525"/>
                    <a:pt x="14082" y="39253"/>
                  </a:cubicBezTo>
                  <a:cubicBezTo>
                    <a:pt x="14249" y="38897"/>
                    <a:pt x="14626" y="38813"/>
                    <a:pt x="14961" y="38688"/>
                  </a:cubicBezTo>
                  <a:cubicBezTo>
                    <a:pt x="15170" y="38604"/>
                    <a:pt x="15421" y="38583"/>
                    <a:pt x="15630" y="38499"/>
                  </a:cubicBezTo>
                  <a:cubicBezTo>
                    <a:pt x="16509" y="38081"/>
                    <a:pt x="17451" y="37851"/>
                    <a:pt x="18371" y="37579"/>
                  </a:cubicBezTo>
                  <a:cubicBezTo>
                    <a:pt x="18790" y="37453"/>
                    <a:pt x="19208" y="37391"/>
                    <a:pt x="19627" y="37391"/>
                  </a:cubicBezTo>
                  <a:cubicBezTo>
                    <a:pt x="20506" y="37391"/>
                    <a:pt x="21405" y="37432"/>
                    <a:pt x="22263" y="37391"/>
                  </a:cubicBezTo>
                  <a:cubicBezTo>
                    <a:pt x="23916" y="37349"/>
                    <a:pt x="25423" y="37809"/>
                    <a:pt x="26887" y="38437"/>
                  </a:cubicBezTo>
                  <a:cubicBezTo>
                    <a:pt x="27138" y="38541"/>
                    <a:pt x="27306" y="38730"/>
                    <a:pt x="27557" y="38855"/>
                  </a:cubicBezTo>
                  <a:cubicBezTo>
                    <a:pt x="27724" y="38960"/>
                    <a:pt x="27933" y="39106"/>
                    <a:pt x="28143" y="39169"/>
                  </a:cubicBezTo>
                  <a:cubicBezTo>
                    <a:pt x="28519" y="39336"/>
                    <a:pt x="28875" y="39462"/>
                    <a:pt x="29273" y="39587"/>
                  </a:cubicBezTo>
                  <a:cubicBezTo>
                    <a:pt x="29335" y="39629"/>
                    <a:pt x="29398" y="39587"/>
                    <a:pt x="29607" y="39587"/>
                  </a:cubicBezTo>
                  <a:cubicBezTo>
                    <a:pt x="29398" y="39441"/>
                    <a:pt x="29335" y="39336"/>
                    <a:pt x="29189" y="39253"/>
                  </a:cubicBezTo>
                  <a:cubicBezTo>
                    <a:pt x="28352" y="38792"/>
                    <a:pt x="27515" y="38311"/>
                    <a:pt x="26657" y="37851"/>
                  </a:cubicBezTo>
                  <a:cubicBezTo>
                    <a:pt x="26469" y="37746"/>
                    <a:pt x="26301" y="37600"/>
                    <a:pt x="26113" y="37642"/>
                  </a:cubicBezTo>
                  <a:cubicBezTo>
                    <a:pt x="25402" y="37663"/>
                    <a:pt x="24858" y="37349"/>
                    <a:pt x="24251" y="37035"/>
                  </a:cubicBezTo>
                  <a:cubicBezTo>
                    <a:pt x="23937" y="36867"/>
                    <a:pt x="23623" y="36805"/>
                    <a:pt x="23268" y="36805"/>
                  </a:cubicBezTo>
                  <a:cubicBezTo>
                    <a:pt x="22347" y="36805"/>
                    <a:pt x="21426" y="36847"/>
                    <a:pt x="20506" y="36805"/>
                  </a:cubicBezTo>
                  <a:cubicBezTo>
                    <a:pt x="19041" y="36721"/>
                    <a:pt x="17639" y="36951"/>
                    <a:pt x="16258" y="37474"/>
                  </a:cubicBezTo>
                  <a:cubicBezTo>
                    <a:pt x="15358" y="37809"/>
                    <a:pt x="14501" y="38186"/>
                    <a:pt x="13705" y="38792"/>
                  </a:cubicBezTo>
                  <a:cubicBezTo>
                    <a:pt x="13685" y="38960"/>
                    <a:pt x="13664" y="39211"/>
                    <a:pt x="13643" y="39420"/>
                  </a:cubicBezTo>
                  <a:cubicBezTo>
                    <a:pt x="13601" y="39629"/>
                    <a:pt x="13266" y="39650"/>
                    <a:pt x="13266" y="39901"/>
                  </a:cubicBezTo>
                  <a:cubicBezTo>
                    <a:pt x="14103" y="40027"/>
                    <a:pt x="14773" y="39734"/>
                    <a:pt x="15463" y="39357"/>
                  </a:cubicBezTo>
                  <a:close/>
                  <a:moveTo>
                    <a:pt x="38584" y="44170"/>
                  </a:moveTo>
                  <a:cubicBezTo>
                    <a:pt x="38291" y="44149"/>
                    <a:pt x="38040" y="44086"/>
                    <a:pt x="37747" y="44065"/>
                  </a:cubicBezTo>
                  <a:cubicBezTo>
                    <a:pt x="37517" y="44044"/>
                    <a:pt x="37307" y="43981"/>
                    <a:pt x="37098" y="43940"/>
                  </a:cubicBezTo>
                  <a:cubicBezTo>
                    <a:pt x="36910" y="43877"/>
                    <a:pt x="36826" y="43626"/>
                    <a:pt x="36910" y="43417"/>
                  </a:cubicBezTo>
                  <a:cubicBezTo>
                    <a:pt x="36972" y="43228"/>
                    <a:pt x="37077" y="43124"/>
                    <a:pt x="37286" y="43124"/>
                  </a:cubicBezTo>
                  <a:cubicBezTo>
                    <a:pt x="37496" y="43124"/>
                    <a:pt x="37663" y="43145"/>
                    <a:pt x="37872" y="43145"/>
                  </a:cubicBezTo>
                  <a:cubicBezTo>
                    <a:pt x="38040" y="43145"/>
                    <a:pt x="38270" y="43186"/>
                    <a:pt x="38374" y="43103"/>
                  </a:cubicBezTo>
                  <a:cubicBezTo>
                    <a:pt x="38856" y="42705"/>
                    <a:pt x="39400" y="42454"/>
                    <a:pt x="39504" y="41680"/>
                  </a:cubicBezTo>
                  <a:cubicBezTo>
                    <a:pt x="39651" y="40487"/>
                    <a:pt x="39818" y="39253"/>
                    <a:pt x="40383" y="38123"/>
                  </a:cubicBezTo>
                  <a:cubicBezTo>
                    <a:pt x="40425" y="38081"/>
                    <a:pt x="40446" y="38018"/>
                    <a:pt x="40446" y="37976"/>
                  </a:cubicBezTo>
                  <a:cubicBezTo>
                    <a:pt x="40634" y="36930"/>
                    <a:pt x="40990" y="35926"/>
                    <a:pt x="41408" y="34963"/>
                  </a:cubicBezTo>
                  <a:cubicBezTo>
                    <a:pt x="41492" y="34796"/>
                    <a:pt x="41513" y="34650"/>
                    <a:pt x="41366" y="34440"/>
                  </a:cubicBezTo>
                  <a:cubicBezTo>
                    <a:pt x="41220" y="34461"/>
                    <a:pt x="41053" y="34440"/>
                    <a:pt x="40885" y="34524"/>
                  </a:cubicBezTo>
                  <a:cubicBezTo>
                    <a:pt x="40006" y="34922"/>
                    <a:pt x="39023" y="35068"/>
                    <a:pt x="38228" y="35612"/>
                  </a:cubicBezTo>
                  <a:cubicBezTo>
                    <a:pt x="38061" y="35717"/>
                    <a:pt x="37872" y="35821"/>
                    <a:pt x="37705" y="35884"/>
                  </a:cubicBezTo>
                  <a:cubicBezTo>
                    <a:pt x="36282" y="36344"/>
                    <a:pt x="35299" y="37370"/>
                    <a:pt x="34378" y="38458"/>
                  </a:cubicBezTo>
                  <a:cubicBezTo>
                    <a:pt x="34273" y="38604"/>
                    <a:pt x="34169" y="38751"/>
                    <a:pt x="34106" y="38918"/>
                  </a:cubicBezTo>
                  <a:cubicBezTo>
                    <a:pt x="33939" y="39378"/>
                    <a:pt x="33750" y="39860"/>
                    <a:pt x="33332" y="40215"/>
                  </a:cubicBezTo>
                  <a:cubicBezTo>
                    <a:pt x="33227" y="40299"/>
                    <a:pt x="33164" y="40445"/>
                    <a:pt x="33143" y="40613"/>
                  </a:cubicBezTo>
                  <a:cubicBezTo>
                    <a:pt x="33102" y="40948"/>
                    <a:pt x="33102" y="41303"/>
                    <a:pt x="33018" y="41638"/>
                  </a:cubicBezTo>
                  <a:cubicBezTo>
                    <a:pt x="32934" y="41973"/>
                    <a:pt x="32725" y="42308"/>
                    <a:pt x="32641" y="42642"/>
                  </a:cubicBezTo>
                  <a:cubicBezTo>
                    <a:pt x="32537" y="43019"/>
                    <a:pt x="32537" y="43375"/>
                    <a:pt x="32474" y="43751"/>
                  </a:cubicBezTo>
                  <a:lnTo>
                    <a:pt x="32076" y="46032"/>
                  </a:lnTo>
                  <a:cubicBezTo>
                    <a:pt x="31783" y="47727"/>
                    <a:pt x="31658" y="49484"/>
                    <a:pt x="31239" y="51179"/>
                  </a:cubicBezTo>
                  <a:cubicBezTo>
                    <a:pt x="31009" y="52121"/>
                    <a:pt x="30800" y="53062"/>
                    <a:pt x="30800" y="54088"/>
                  </a:cubicBezTo>
                  <a:cubicBezTo>
                    <a:pt x="30926" y="54004"/>
                    <a:pt x="31051" y="53941"/>
                    <a:pt x="31177" y="53878"/>
                  </a:cubicBezTo>
                  <a:cubicBezTo>
                    <a:pt x="31386" y="53711"/>
                    <a:pt x="31595" y="53564"/>
                    <a:pt x="31783" y="53397"/>
                  </a:cubicBezTo>
                  <a:cubicBezTo>
                    <a:pt x="31993" y="53209"/>
                    <a:pt x="32202" y="53000"/>
                    <a:pt x="32432" y="52853"/>
                  </a:cubicBezTo>
                  <a:cubicBezTo>
                    <a:pt x="33248" y="52330"/>
                    <a:pt x="34064" y="51807"/>
                    <a:pt x="34901" y="51305"/>
                  </a:cubicBezTo>
                  <a:cubicBezTo>
                    <a:pt x="35089" y="51179"/>
                    <a:pt x="35320" y="51095"/>
                    <a:pt x="35529" y="51054"/>
                  </a:cubicBezTo>
                  <a:cubicBezTo>
                    <a:pt x="36198" y="50844"/>
                    <a:pt x="36910" y="50656"/>
                    <a:pt x="37621" y="50656"/>
                  </a:cubicBezTo>
                  <a:cubicBezTo>
                    <a:pt x="37747" y="50656"/>
                    <a:pt x="37872" y="50593"/>
                    <a:pt x="38040" y="50572"/>
                  </a:cubicBezTo>
                  <a:cubicBezTo>
                    <a:pt x="38061" y="50217"/>
                    <a:pt x="38061" y="49903"/>
                    <a:pt x="38081" y="49610"/>
                  </a:cubicBezTo>
                  <a:cubicBezTo>
                    <a:pt x="38144" y="49275"/>
                    <a:pt x="38249" y="48961"/>
                    <a:pt x="38291" y="48606"/>
                  </a:cubicBezTo>
                  <a:cubicBezTo>
                    <a:pt x="38353" y="48250"/>
                    <a:pt x="38374" y="47873"/>
                    <a:pt x="38395" y="47518"/>
                  </a:cubicBezTo>
                  <a:cubicBezTo>
                    <a:pt x="38270" y="47455"/>
                    <a:pt x="38186" y="47434"/>
                    <a:pt x="38144" y="47413"/>
                  </a:cubicBezTo>
                  <a:cubicBezTo>
                    <a:pt x="37642" y="47204"/>
                    <a:pt x="37600" y="46890"/>
                    <a:pt x="37935" y="46513"/>
                  </a:cubicBezTo>
                  <a:cubicBezTo>
                    <a:pt x="38123" y="46304"/>
                    <a:pt x="38395" y="46199"/>
                    <a:pt x="38500" y="45886"/>
                  </a:cubicBezTo>
                  <a:cubicBezTo>
                    <a:pt x="38563" y="45760"/>
                    <a:pt x="38646" y="45634"/>
                    <a:pt x="38458" y="45509"/>
                  </a:cubicBezTo>
                  <a:cubicBezTo>
                    <a:pt x="38144" y="45802"/>
                    <a:pt x="37768" y="45990"/>
                    <a:pt x="37307" y="45886"/>
                  </a:cubicBezTo>
                  <a:cubicBezTo>
                    <a:pt x="37098" y="45844"/>
                    <a:pt x="36931" y="45739"/>
                    <a:pt x="36889" y="45530"/>
                  </a:cubicBezTo>
                  <a:cubicBezTo>
                    <a:pt x="36826" y="45321"/>
                    <a:pt x="36931" y="45090"/>
                    <a:pt x="37224" y="45007"/>
                  </a:cubicBezTo>
                  <a:cubicBezTo>
                    <a:pt x="37726" y="44818"/>
                    <a:pt x="38165" y="44505"/>
                    <a:pt x="38584" y="44170"/>
                  </a:cubicBezTo>
                  <a:cubicBezTo>
                    <a:pt x="38584" y="44128"/>
                    <a:pt x="38584" y="44065"/>
                    <a:pt x="38605" y="44044"/>
                  </a:cubicBezTo>
                  <a:cubicBezTo>
                    <a:pt x="38605" y="44086"/>
                    <a:pt x="38584" y="44128"/>
                    <a:pt x="38584" y="44170"/>
                  </a:cubicBezTo>
                  <a:close/>
                  <a:moveTo>
                    <a:pt x="37391" y="16048"/>
                  </a:moveTo>
                  <a:cubicBezTo>
                    <a:pt x="37558" y="15902"/>
                    <a:pt x="37705" y="15776"/>
                    <a:pt x="37851" y="15630"/>
                  </a:cubicBezTo>
                  <a:cubicBezTo>
                    <a:pt x="38353" y="15191"/>
                    <a:pt x="38563" y="14647"/>
                    <a:pt x="38542" y="13956"/>
                  </a:cubicBezTo>
                  <a:cubicBezTo>
                    <a:pt x="38500" y="13349"/>
                    <a:pt x="38353" y="12826"/>
                    <a:pt x="38061" y="12345"/>
                  </a:cubicBezTo>
                  <a:cubicBezTo>
                    <a:pt x="37809" y="11864"/>
                    <a:pt x="37705" y="11403"/>
                    <a:pt x="37726" y="10880"/>
                  </a:cubicBezTo>
                  <a:cubicBezTo>
                    <a:pt x="37747" y="10357"/>
                    <a:pt x="37726" y="9855"/>
                    <a:pt x="37726" y="9332"/>
                  </a:cubicBezTo>
                  <a:cubicBezTo>
                    <a:pt x="37747" y="8683"/>
                    <a:pt x="37642" y="8056"/>
                    <a:pt x="37454" y="7407"/>
                  </a:cubicBezTo>
                  <a:cubicBezTo>
                    <a:pt x="37245" y="6528"/>
                    <a:pt x="36805" y="5900"/>
                    <a:pt x="36094" y="5377"/>
                  </a:cubicBezTo>
                  <a:cubicBezTo>
                    <a:pt x="35759" y="5126"/>
                    <a:pt x="35424" y="4854"/>
                    <a:pt x="35131" y="4540"/>
                  </a:cubicBezTo>
                  <a:cubicBezTo>
                    <a:pt x="34566" y="3913"/>
                    <a:pt x="33834" y="3536"/>
                    <a:pt x="33102" y="3159"/>
                  </a:cubicBezTo>
                  <a:cubicBezTo>
                    <a:pt x="32537" y="2908"/>
                    <a:pt x="31972" y="2804"/>
                    <a:pt x="31344" y="2825"/>
                  </a:cubicBezTo>
                  <a:cubicBezTo>
                    <a:pt x="30089" y="2867"/>
                    <a:pt x="29022" y="3327"/>
                    <a:pt x="28205" y="4289"/>
                  </a:cubicBezTo>
                  <a:cubicBezTo>
                    <a:pt x="28017" y="4499"/>
                    <a:pt x="27808" y="4708"/>
                    <a:pt x="27599" y="4896"/>
                  </a:cubicBezTo>
                  <a:cubicBezTo>
                    <a:pt x="27452" y="5001"/>
                    <a:pt x="27243" y="5064"/>
                    <a:pt x="27055" y="5064"/>
                  </a:cubicBezTo>
                  <a:cubicBezTo>
                    <a:pt x="26657" y="5105"/>
                    <a:pt x="26427" y="4792"/>
                    <a:pt x="26511" y="4394"/>
                  </a:cubicBezTo>
                  <a:cubicBezTo>
                    <a:pt x="26573" y="4059"/>
                    <a:pt x="26762" y="3766"/>
                    <a:pt x="27055" y="3557"/>
                  </a:cubicBezTo>
                  <a:cubicBezTo>
                    <a:pt x="27264" y="3390"/>
                    <a:pt x="27452" y="3243"/>
                    <a:pt x="27599" y="3139"/>
                  </a:cubicBezTo>
                  <a:cubicBezTo>
                    <a:pt x="27703" y="2385"/>
                    <a:pt x="27306" y="2071"/>
                    <a:pt x="26762" y="1820"/>
                  </a:cubicBezTo>
                  <a:cubicBezTo>
                    <a:pt x="26720" y="1799"/>
                    <a:pt x="26657" y="1799"/>
                    <a:pt x="26615" y="1779"/>
                  </a:cubicBezTo>
                  <a:cubicBezTo>
                    <a:pt x="26050" y="1548"/>
                    <a:pt x="25506" y="1297"/>
                    <a:pt x="24941" y="1130"/>
                  </a:cubicBezTo>
                  <a:cubicBezTo>
                    <a:pt x="24669" y="1025"/>
                    <a:pt x="24376" y="963"/>
                    <a:pt x="24104" y="963"/>
                  </a:cubicBezTo>
                  <a:cubicBezTo>
                    <a:pt x="23226" y="942"/>
                    <a:pt x="22389" y="942"/>
                    <a:pt x="21531" y="963"/>
                  </a:cubicBezTo>
                  <a:cubicBezTo>
                    <a:pt x="20610" y="983"/>
                    <a:pt x="19731" y="1151"/>
                    <a:pt x="18832" y="1402"/>
                  </a:cubicBezTo>
                  <a:cubicBezTo>
                    <a:pt x="17953" y="1695"/>
                    <a:pt x="17158" y="2134"/>
                    <a:pt x="16321" y="2511"/>
                  </a:cubicBezTo>
                  <a:cubicBezTo>
                    <a:pt x="15547" y="2846"/>
                    <a:pt x="14773" y="3264"/>
                    <a:pt x="14229" y="3955"/>
                  </a:cubicBezTo>
                  <a:cubicBezTo>
                    <a:pt x="14145" y="4059"/>
                    <a:pt x="14019" y="4164"/>
                    <a:pt x="13915" y="4227"/>
                  </a:cubicBezTo>
                  <a:cubicBezTo>
                    <a:pt x="13140" y="4687"/>
                    <a:pt x="12701" y="5461"/>
                    <a:pt x="12094" y="6152"/>
                  </a:cubicBezTo>
                  <a:cubicBezTo>
                    <a:pt x="12178" y="6382"/>
                    <a:pt x="12220" y="6591"/>
                    <a:pt x="12283" y="6800"/>
                  </a:cubicBezTo>
                  <a:cubicBezTo>
                    <a:pt x="12345" y="7051"/>
                    <a:pt x="12094" y="7302"/>
                    <a:pt x="11822" y="7240"/>
                  </a:cubicBezTo>
                  <a:cubicBezTo>
                    <a:pt x="11718" y="7219"/>
                    <a:pt x="11613" y="7135"/>
                    <a:pt x="11508" y="7114"/>
                  </a:cubicBezTo>
                  <a:cubicBezTo>
                    <a:pt x="10985" y="6989"/>
                    <a:pt x="10504" y="6800"/>
                    <a:pt x="9939" y="6800"/>
                  </a:cubicBezTo>
                  <a:cubicBezTo>
                    <a:pt x="9144" y="6800"/>
                    <a:pt x="8349" y="6821"/>
                    <a:pt x="7575" y="7030"/>
                  </a:cubicBezTo>
                  <a:cubicBezTo>
                    <a:pt x="7366" y="7093"/>
                    <a:pt x="7114" y="7135"/>
                    <a:pt x="6884" y="7114"/>
                  </a:cubicBezTo>
                  <a:cubicBezTo>
                    <a:pt x="6487" y="7093"/>
                    <a:pt x="6173" y="7261"/>
                    <a:pt x="5859" y="7512"/>
                  </a:cubicBezTo>
                  <a:cubicBezTo>
                    <a:pt x="5503" y="7784"/>
                    <a:pt x="5190" y="8139"/>
                    <a:pt x="4792" y="8349"/>
                  </a:cubicBezTo>
                  <a:cubicBezTo>
                    <a:pt x="4143" y="8704"/>
                    <a:pt x="3913" y="9353"/>
                    <a:pt x="3599" y="9939"/>
                  </a:cubicBezTo>
                  <a:cubicBezTo>
                    <a:pt x="3453" y="10169"/>
                    <a:pt x="3620" y="10441"/>
                    <a:pt x="3934" y="10504"/>
                  </a:cubicBezTo>
                  <a:cubicBezTo>
                    <a:pt x="4143" y="10566"/>
                    <a:pt x="4374" y="10608"/>
                    <a:pt x="4583" y="10692"/>
                  </a:cubicBezTo>
                  <a:cubicBezTo>
                    <a:pt x="5022" y="10880"/>
                    <a:pt x="5482" y="11069"/>
                    <a:pt x="6006" y="11027"/>
                  </a:cubicBezTo>
                  <a:cubicBezTo>
                    <a:pt x="6278" y="11006"/>
                    <a:pt x="6487" y="11173"/>
                    <a:pt x="6591" y="11424"/>
                  </a:cubicBezTo>
                  <a:cubicBezTo>
                    <a:pt x="6696" y="11696"/>
                    <a:pt x="6633" y="11968"/>
                    <a:pt x="6340" y="12178"/>
                  </a:cubicBezTo>
                  <a:cubicBezTo>
                    <a:pt x="6047" y="12387"/>
                    <a:pt x="5796" y="12575"/>
                    <a:pt x="5503" y="12763"/>
                  </a:cubicBezTo>
                  <a:cubicBezTo>
                    <a:pt x="4646" y="13307"/>
                    <a:pt x="3809" y="13935"/>
                    <a:pt x="3244" y="14793"/>
                  </a:cubicBezTo>
                  <a:cubicBezTo>
                    <a:pt x="3181" y="14939"/>
                    <a:pt x="3013" y="15065"/>
                    <a:pt x="2909" y="15191"/>
                  </a:cubicBezTo>
                  <a:cubicBezTo>
                    <a:pt x="2553" y="15630"/>
                    <a:pt x="2177" y="16048"/>
                    <a:pt x="1821" y="16509"/>
                  </a:cubicBezTo>
                  <a:cubicBezTo>
                    <a:pt x="1109" y="17346"/>
                    <a:pt x="942" y="18329"/>
                    <a:pt x="1047" y="19375"/>
                  </a:cubicBezTo>
                  <a:cubicBezTo>
                    <a:pt x="1653" y="19794"/>
                    <a:pt x="2281" y="20024"/>
                    <a:pt x="2993" y="19982"/>
                  </a:cubicBezTo>
                  <a:cubicBezTo>
                    <a:pt x="3306" y="19961"/>
                    <a:pt x="3620" y="19961"/>
                    <a:pt x="3934" y="20003"/>
                  </a:cubicBezTo>
                  <a:cubicBezTo>
                    <a:pt x="4478" y="20066"/>
                    <a:pt x="4666" y="20401"/>
                    <a:pt x="4457" y="20903"/>
                  </a:cubicBezTo>
                  <a:cubicBezTo>
                    <a:pt x="4374" y="21049"/>
                    <a:pt x="4290" y="21217"/>
                    <a:pt x="4227" y="21342"/>
                  </a:cubicBezTo>
                  <a:cubicBezTo>
                    <a:pt x="4018" y="21656"/>
                    <a:pt x="3829" y="21970"/>
                    <a:pt x="3620" y="22263"/>
                  </a:cubicBezTo>
                  <a:cubicBezTo>
                    <a:pt x="3411" y="22535"/>
                    <a:pt x="3306" y="22849"/>
                    <a:pt x="3223" y="23204"/>
                  </a:cubicBezTo>
                  <a:cubicBezTo>
                    <a:pt x="2909" y="24397"/>
                    <a:pt x="2804" y="25611"/>
                    <a:pt x="2804" y="26824"/>
                  </a:cubicBezTo>
                  <a:cubicBezTo>
                    <a:pt x="2825" y="27870"/>
                    <a:pt x="3285" y="28686"/>
                    <a:pt x="3913" y="29440"/>
                  </a:cubicBezTo>
                  <a:cubicBezTo>
                    <a:pt x="4039" y="29607"/>
                    <a:pt x="4227" y="29712"/>
                    <a:pt x="4478" y="29523"/>
                  </a:cubicBezTo>
                  <a:lnTo>
                    <a:pt x="4478" y="28268"/>
                  </a:lnTo>
                  <a:cubicBezTo>
                    <a:pt x="4499" y="27473"/>
                    <a:pt x="5210" y="26782"/>
                    <a:pt x="6026" y="26740"/>
                  </a:cubicBezTo>
                  <a:cubicBezTo>
                    <a:pt x="6382" y="26740"/>
                    <a:pt x="6759" y="26824"/>
                    <a:pt x="7114" y="26699"/>
                  </a:cubicBezTo>
                  <a:cubicBezTo>
                    <a:pt x="7156" y="25966"/>
                    <a:pt x="6905" y="25339"/>
                    <a:pt x="6654" y="24815"/>
                  </a:cubicBezTo>
                  <a:cubicBezTo>
                    <a:pt x="6759" y="24564"/>
                    <a:pt x="6842" y="24376"/>
                    <a:pt x="6884" y="24209"/>
                  </a:cubicBezTo>
                  <a:cubicBezTo>
                    <a:pt x="6947" y="24062"/>
                    <a:pt x="6947" y="23874"/>
                    <a:pt x="6989" y="23706"/>
                  </a:cubicBezTo>
                  <a:cubicBezTo>
                    <a:pt x="7010" y="23665"/>
                    <a:pt x="7114" y="23560"/>
                    <a:pt x="7198" y="23581"/>
                  </a:cubicBezTo>
                  <a:cubicBezTo>
                    <a:pt x="7303" y="23581"/>
                    <a:pt x="7428" y="23665"/>
                    <a:pt x="7491" y="23748"/>
                  </a:cubicBezTo>
                  <a:cubicBezTo>
                    <a:pt x="7575" y="23916"/>
                    <a:pt x="7596" y="24125"/>
                    <a:pt x="7617" y="24313"/>
                  </a:cubicBezTo>
                  <a:cubicBezTo>
                    <a:pt x="7679" y="24648"/>
                    <a:pt x="7617" y="25004"/>
                    <a:pt x="7847" y="25339"/>
                  </a:cubicBezTo>
                  <a:cubicBezTo>
                    <a:pt x="7951" y="25339"/>
                    <a:pt x="8098" y="25359"/>
                    <a:pt x="8203" y="25339"/>
                  </a:cubicBezTo>
                  <a:cubicBezTo>
                    <a:pt x="8558" y="25255"/>
                    <a:pt x="8935" y="25171"/>
                    <a:pt x="9270" y="25067"/>
                  </a:cubicBezTo>
                  <a:cubicBezTo>
                    <a:pt x="11780" y="24209"/>
                    <a:pt x="11780" y="24209"/>
                    <a:pt x="14061" y="22702"/>
                  </a:cubicBezTo>
                  <a:cubicBezTo>
                    <a:pt x="14229" y="22556"/>
                    <a:pt x="14438" y="22451"/>
                    <a:pt x="14626" y="22305"/>
                  </a:cubicBezTo>
                  <a:cubicBezTo>
                    <a:pt x="15212" y="21782"/>
                    <a:pt x="15798" y="21279"/>
                    <a:pt x="16279" y="20714"/>
                  </a:cubicBezTo>
                  <a:cubicBezTo>
                    <a:pt x="16928" y="19919"/>
                    <a:pt x="17472" y="19041"/>
                    <a:pt x="18037" y="18162"/>
                  </a:cubicBezTo>
                  <a:cubicBezTo>
                    <a:pt x="18476" y="17492"/>
                    <a:pt x="18706" y="16760"/>
                    <a:pt x="18706" y="15923"/>
                  </a:cubicBezTo>
                  <a:cubicBezTo>
                    <a:pt x="18706" y="14919"/>
                    <a:pt x="18811" y="13935"/>
                    <a:pt x="18874" y="12931"/>
                  </a:cubicBezTo>
                  <a:cubicBezTo>
                    <a:pt x="18874" y="12784"/>
                    <a:pt x="18915" y="12617"/>
                    <a:pt x="18978" y="12470"/>
                  </a:cubicBezTo>
                  <a:lnTo>
                    <a:pt x="19104" y="12470"/>
                  </a:lnTo>
                  <a:cubicBezTo>
                    <a:pt x="19146" y="12491"/>
                    <a:pt x="19208" y="12512"/>
                    <a:pt x="19229" y="12554"/>
                  </a:cubicBezTo>
                  <a:cubicBezTo>
                    <a:pt x="19334" y="12868"/>
                    <a:pt x="20024" y="14165"/>
                    <a:pt x="20171" y="14437"/>
                  </a:cubicBezTo>
                  <a:cubicBezTo>
                    <a:pt x="20757" y="15316"/>
                    <a:pt x="21656" y="15818"/>
                    <a:pt x="22556" y="16341"/>
                  </a:cubicBezTo>
                  <a:cubicBezTo>
                    <a:pt x="22912" y="16551"/>
                    <a:pt x="23330" y="16697"/>
                    <a:pt x="23728" y="16844"/>
                  </a:cubicBezTo>
                  <a:cubicBezTo>
                    <a:pt x="24209" y="16990"/>
                    <a:pt x="24669" y="17095"/>
                    <a:pt x="25151" y="17178"/>
                  </a:cubicBezTo>
                  <a:cubicBezTo>
                    <a:pt x="25946" y="17283"/>
                    <a:pt x="26783" y="17367"/>
                    <a:pt x="27599" y="17429"/>
                  </a:cubicBezTo>
                  <a:cubicBezTo>
                    <a:pt x="27724" y="17429"/>
                    <a:pt x="27871" y="17408"/>
                    <a:pt x="27996" y="17388"/>
                  </a:cubicBezTo>
                  <a:cubicBezTo>
                    <a:pt x="27703" y="16844"/>
                    <a:pt x="27452" y="16341"/>
                    <a:pt x="27201" y="15818"/>
                  </a:cubicBezTo>
                  <a:cubicBezTo>
                    <a:pt x="27076" y="15567"/>
                    <a:pt x="27285" y="15211"/>
                    <a:pt x="27599" y="15211"/>
                  </a:cubicBezTo>
                  <a:cubicBezTo>
                    <a:pt x="27766" y="15211"/>
                    <a:pt x="27975" y="15274"/>
                    <a:pt x="28080" y="15337"/>
                  </a:cubicBezTo>
                  <a:cubicBezTo>
                    <a:pt x="28624" y="15797"/>
                    <a:pt x="29084" y="16279"/>
                    <a:pt x="29273" y="16969"/>
                  </a:cubicBezTo>
                  <a:cubicBezTo>
                    <a:pt x="29398" y="17492"/>
                    <a:pt x="29775" y="17806"/>
                    <a:pt x="30193" y="18036"/>
                  </a:cubicBezTo>
                  <a:cubicBezTo>
                    <a:pt x="30695" y="18308"/>
                    <a:pt x="31239" y="18455"/>
                    <a:pt x="31783" y="18664"/>
                  </a:cubicBezTo>
                  <a:cubicBezTo>
                    <a:pt x="32390" y="18873"/>
                    <a:pt x="32913" y="18769"/>
                    <a:pt x="33374" y="18329"/>
                  </a:cubicBezTo>
                  <a:cubicBezTo>
                    <a:pt x="33583" y="18141"/>
                    <a:pt x="33792" y="17932"/>
                    <a:pt x="33939" y="17701"/>
                  </a:cubicBezTo>
                  <a:cubicBezTo>
                    <a:pt x="34148" y="17304"/>
                    <a:pt x="34462" y="17199"/>
                    <a:pt x="34838" y="17220"/>
                  </a:cubicBezTo>
                  <a:cubicBezTo>
                    <a:pt x="35152" y="17220"/>
                    <a:pt x="35466" y="17220"/>
                    <a:pt x="35759" y="17095"/>
                  </a:cubicBezTo>
                  <a:cubicBezTo>
                    <a:pt x="35968" y="17011"/>
                    <a:pt x="36094" y="16906"/>
                    <a:pt x="36156" y="16697"/>
                  </a:cubicBezTo>
                  <a:cubicBezTo>
                    <a:pt x="36240" y="16425"/>
                    <a:pt x="36198" y="16153"/>
                    <a:pt x="35989" y="15923"/>
                  </a:cubicBezTo>
                  <a:cubicBezTo>
                    <a:pt x="35215" y="14898"/>
                    <a:pt x="34399" y="13914"/>
                    <a:pt x="33353" y="13140"/>
                  </a:cubicBezTo>
                  <a:cubicBezTo>
                    <a:pt x="32641" y="12617"/>
                    <a:pt x="31909" y="12261"/>
                    <a:pt x="31030" y="12157"/>
                  </a:cubicBezTo>
                  <a:cubicBezTo>
                    <a:pt x="30695" y="12136"/>
                    <a:pt x="30528" y="11968"/>
                    <a:pt x="30591" y="11759"/>
                  </a:cubicBezTo>
                  <a:cubicBezTo>
                    <a:pt x="30612" y="11571"/>
                    <a:pt x="30758" y="11445"/>
                    <a:pt x="31030" y="11445"/>
                  </a:cubicBezTo>
                  <a:cubicBezTo>
                    <a:pt x="31260" y="11445"/>
                    <a:pt x="31491" y="11403"/>
                    <a:pt x="31700" y="11466"/>
                  </a:cubicBezTo>
                  <a:cubicBezTo>
                    <a:pt x="32265" y="11675"/>
                    <a:pt x="32851" y="11864"/>
                    <a:pt x="33353" y="12178"/>
                  </a:cubicBezTo>
                  <a:cubicBezTo>
                    <a:pt x="35089" y="13245"/>
                    <a:pt x="35215" y="13391"/>
                    <a:pt x="36512" y="15002"/>
                  </a:cubicBezTo>
                  <a:cubicBezTo>
                    <a:pt x="36700" y="15211"/>
                    <a:pt x="36889" y="15442"/>
                    <a:pt x="37077" y="15651"/>
                  </a:cubicBezTo>
                  <a:cubicBezTo>
                    <a:pt x="37119" y="15776"/>
                    <a:pt x="37245" y="15902"/>
                    <a:pt x="37391" y="16048"/>
                  </a:cubicBezTo>
                  <a:close/>
                  <a:moveTo>
                    <a:pt x="12429" y="48899"/>
                  </a:moveTo>
                  <a:cubicBezTo>
                    <a:pt x="12555" y="48836"/>
                    <a:pt x="12638" y="48773"/>
                    <a:pt x="12743" y="48731"/>
                  </a:cubicBezTo>
                  <a:cubicBezTo>
                    <a:pt x="13161" y="48459"/>
                    <a:pt x="13622" y="48522"/>
                    <a:pt x="14040" y="48626"/>
                  </a:cubicBezTo>
                  <a:cubicBezTo>
                    <a:pt x="14187" y="48647"/>
                    <a:pt x="14312" y="48836"/>
                    <a:pt x="14354" y="48982"/>
                  </a:cubicBezTo>
                  <a:cubicBezTo>
                    <a:pt x="14417" y="49171"/>
                    <a:pt x="14249" y="49296"/>
                    <a:pt x="14082" y="49380"/>
                  </a:cubicBezTo>
                  <a:cubicBezTo>
                    <a:pt x="13915" y="49422"/>
                    <a:pt x="13726" y="49422"/>
                    <a:pt x="13580" y="49463"/>
                  </a:cubicBezTo>
                  <a:cubicBezTo>
                    <a:pt x="13266" y="49505"/>
                    <a:pt x="12659" y="49798"/>
                    <a:pt x="12408" y="50049"/>
                  </a:cubicBezTo>
                  <a:cubicBezTo>
                    <a:pt x="12973" y="50238"/>
                    <a:pt x="13517" y="50447"/>
                    <a:pt x="14103" y="50614"/>
                  </a:cubicBezTo>
                  <a:cubicBezTo>
                    <a:pt x="14354" y="50677"/>
                    <a:pt x="14563" y="50823"/>
                    <a:pt x="14752" y="50991"/>
                  </a:cubicBezTo>
                  <a:cubicBezTo>
                    <a:pt x="14877" y="51137"/>
                    <a:pt x="14961" y="51263"/>
                    <a:pt x="14856" y="51451"/>
                  </a:cubicBezTo>
                  <a:cubicBezTo>
                    <a:pt x="14773" y="51598"/>
                    <a:pt x="14626" y="51681"/>
                    <a:pt x="14438" y="51681"/>
                  </a:cubicBezTo>
                  <a:cubicBezTo>
                    <a:pt x="14333" y="51681"/>
                    <a:pt x="14229" y="51619"/>
                    <a:pt x="14103" y="51598"/>
                  </a:cubicBezTo>
                  <a:cubicBezTo>
                    <a:pt x="13517" y="51409"/>
                    <a:pt x="12973" y="51242"/>
                    <a:pt x="12366" y="51054"/>
                  </a:cubicBezTo>
                  <a:cubicBezTo>
                    <a:pt x="12304" y="51577"/>
                    <a:pt x="12262" y="52037"/>
                    <a:pt x="12429" y="52518"/>
                  </a:cubicBezTo>
                  <a:cubicBezTo>
                    <a:pt x="12534" y="52811"/>
                    <a:pt x="12680" y="53146"/>
                    <a:pt x="12366" y="53481"/>
                  </a:cubicBezTo>
                  <a:cubicBezTo>
                    <a:pt x="12262" y="53585"/>
                    <a:pt x="12324" y="53857"/>
                    <a:pt x="12324" y="54067"/>
                  </a:cubicBezTo>
                  <a:cubicBezTo>
                    <a:pt x="12324" y="54213"/>
                    <a:pt x="12576" y="54339"/>
                    <a:pt x="12722" y="54297"/>
                  </a:cubicBezTo>
                  <a:cubicBezTo>
                    <a:pt x="12868" y="54234"/>
                    <a:pt x="13036" y="54108"/>
                    <a:pt x="13182" y="54088"/>
                  </a:cubicBezTo>
                  <a:cubicBezTo>
                    <a:pt x="14249" y="53878"/>
                    <a:pt x="15296" y="53648"/>
                    <a:pt x="16405" y="53690"/>
                  </a:cubicBezTo>
                  <a:cubicBezTo>
                    <a:pt x="17304" y="53732"/>
                    <a:pt x="18183" y="53711"/>
                    <a:pt x="19041" y="53690"/>
                  </a:cubicBezTo>
                  <a:cubicBezTo>
                    <a:pt x="19815" y="53669"/>
                    <a:pt x="20506" y="53774"/>
                    <a:pt x="21238" y="53962"/>
                  </a:cubicBezTo>
                  <a:cubicBezTo>
                    <a:pt x="21635" y="54046"/>
                    <a:pt x="22033" y="54192"/>
                    <a:pt x="22431" y="54192"/>
                  </a:cubicBezTo>
                  <a:cubicBezTo>
                    <a:pt x="23519" y="54150"/>
                    <a:pt x="24481" y="54506"/>
                    <a:pt x="25485" y="54925"/>
                  </a:cubicBezTo>
                  <a:cubicBezTo>
                    <a:pt x="25778" y="55050"/>
                    <a:pt x="26050" y="55176"/>
                    <a:pt x="26364" y="55217"/>
                  </a:cubicBezTo>
                  <a:cubicBezTo>
                    <a:pt x="26741" y="55259"/>
                    <a:pt x="26992" y="55364"/>
                    <a:pt x="27285" y="55573"/>
                  </a:cubicBezTo>
                  <a:cubicBezTo>
                    <a:pt x="27703" y="55908"/>
                    <a:pt x="28205" y="56075"/>
                    <a:pt x="28770" y="56075"/>
                  </a:cubicBezTo>
                  <a:cubicBezTo>
                    <a:pt x="28833" y="55238"/>
                    <a:pt x="29126" y="54527"/>
                    <a:pt x="29440" y="53836"/>
                  </a:cubicBezTo>
                  <a:cubicBezTo>
                    <a:pt x="29586" y="53502"/>
                    <a:pt x="29712" y="53167"/>
                    <a:pt x="29796" y="52790"/>
                  </a:cubicBezTo>
                  <a:cubicBezTo>
                    <a:pt x="30089" y="51409"/>
                    <a:pt x="30382" y="50007"/>
                    <a:pt x="30633" y="48606"/>
                  </a:cubicBezTo>
                  <a:cubicBezTo>
                    <a:pt x="30842" y="47559"/>
                    <a:pt x="30946" y="46513"/>
                    <a:pt x="30842" y="45467"/>
                  </a:cubicBezTo>
                  <a:lnTo>
                    <a:pt x="30842" y="45132"/>
                  </a:lnTo>
                  <a:cubicBezTo>
                    <a:pt x="30842" y="44693"/>
                    <a:pt x="30842" y="44212"/>
                    <a:pt x="31009" y="43772"/>
                  </a:cubicBezTo>
                  <a:cubicBezTo>
                    <a:pt x="31135" y="43437"/>
                    <a:pt x="31156" y="43040"/>
                    <a:pt x="31009" y="42642"/>
                  </a:cubicBezTo>
                  <a:cubicBezTo>
                    <a:pt x="30737" y="42517"/>
                    <a:pt x="30444" y="42391"/>
                    <a:pt x="30193" y="42224"/>
                  </a:cubicBezTo>
                  <a:cubicBezTo>
                    <a:pt x="29607" y="41910"/>
                    <a:pt x="29042" y="41596"/>
                    <a:pt x="28457" y="41324"/>
                  </a:cubicBezTo>
                  <a:cubicBezTo>
                    <a:pt x="28310" y="41240"/>
                    <a:pt x="28143" y="41220"/>
                    <a:pt x="27996" y="41157"/>
                  </a:cubicBezTo>
                  <a:cubicBezTo>
                    <a:pt x="27389" y="40968"/>
                    <a:pt x="26762" y="40864"/>
                    <a:pt x="26197" y="40634"/>
                  </a:cubicBezTo>
                  <a:cubicBezTo>
                    <a:pt x="25716" y="40445"/>
                    <a:pt x="25276" y="40383"/>
                    <a:pt x="24774" y="40383"/>
                  </a:cubicBezTo>
                  <a:cubicBezTo>
                    <a:pt x="23309" y="40341"/>
                    <a:pt x="21866" y="40320"/>
                    <a:pt x="20401" y="40278"/>
                  </a:cubicBezTo>
                  <a:cubicBezTo>
                    <a:pt x="19125" y="40236"/>
                    <a:pt x="17848" y="40194"/>
                    <a:pt x="16572" y="40132"/>
                  </a:cubicBezTo>
                  <a:cubicBezTo>
                    <a:pt x="16049" y="40111"/>
                    <a:pt x="15547" y="40173"/>
                    <a:pt x="15045" y="40320"/>
                  </a:cubicBezTo>
                  <a:cubicBezTo>
                    <a:pt x="14563" y="40445"/>
                    <a:pt x="14103" y="40508"/>
                    <a:pt x="13601" y="40550"/>
                  </a:cubicBezTo>
                  <a:cubicBezTo>
                    <a:pt x="13287" y="40592"/>
                    <a:pt x="12973" y="40655"/>
                    <a:pt x="12743" y="40906"/>
                  </a:cubicBezTo>
                  <a:cubicBezTo>
                    <a:pt x="12617" y="42098"/>
                    <a:pt x="12450" y="43312"/>
                    <a:pt x="12471" y="44525"/>
                  </a:cubicBezTo>
                  <a:cubicBezTo>
                    <a:pt x="12513" y="45927"/>
                    <a:pt x="12617" y="47329"/>
                    <a:pt x="12345" y="48710"/>
                  </a:cubicBezTo>
                  <a:cubicBezTo>
                    <a:pt x="12345" y="48752"/>
                    <a:pt x="12387" y="48773"/>
                    <a:pt x="12429" y="48899"/>
                  </a:cubicBezTo>
                  <a:close/>
                  <a:moveTo>
                    <a:pt x="26427" y="26573"/>
                  </a:moveTo>
                  <a:cubicBezTo>
                    <a:pt x="26427" y="26740"/>
                    <a:pt x="26406" y="26991"/>
                    <a:pt x="26406" y="27201"/>
                  </a:cubicBezTo>
                  <a:cubicBezTo>
                    <a:pt x="26343" y="28038"/>
                    <a:pt x="26197" y="28833"/>
                    <a:pt x="25799" y="29565"/>
                  </a:cubicBezTo>
                  <a:cubicBezTo>
                    <a:pt x="25360" y="30381"/>
                    <a:pt x="24795" y="31093"/>
                    <a:pt x="24042" y="31637"/>
                  </a:cubicBezTo>
                  <a:cubicBezTo>
                    <a:pt x="22556" y="32745"/>
                    <a:pt x="22556" y="32745"/>
                    <a:pt x="20861" y="33185"/>
                  </a:cubicBezTo>
                  <a:cubicBezTo>
                    <a:pt x="19815" y="33436"/>
                    <a:pt x="18811" y="33310"/>
                    <a:pt x="17848" y="32913"/>
                  </a:cubicBezTo>
                  <a:cubicBezTo>
                    <a:pt x="17242" y="32662"/>
                    <a:pt x="16635" y="32369"/>
                    <a:pt x="16091" y="32034"/>
                  </a:cubicBezTo>
                  <a:cubicBezTo>
                    <a:pt x="15547" y="31720"/>
                    <a:pt x="15003" y="31406"/>
                    <a:pt x="14647" y="30862"/>
                  </a:cubicBezTo>
                  <a:cubicBezTo>
                    <a:pt x="14124" y="30046"/>
                    <a:pt x="13643" y="29209"/>
                    <a:pt x="13182" y="28352"/>
                  </a:cubicBezTo>
                  <a:cubicBezTo>
                    <a:pt x="13015" y="27996"/>
                    <a:pt x="12973" y="27577"/>
                    <a:pt x="12868" y="27201"/>
                  </a:cubicBezTo>
                  <a:lnTo>
                    <a:pt x="12806" y="26887"/>
                  </a:lnTo>
                  <a:cubicBezTo>
                    <a:pt x="12304" y="26929"/>
                    <a:pt x="11780" y="26929"/>
                    <a:pt x="11341" y="27096"/>
                  </a:cubicBezTo>
                  <a:cubicBezTo>
                    <a:pt x="10839" y="27263"/>
                    <a:pt x="10337" y="27305"/>
                    <a:pt x="9814" y="27305"/>
                  </a:cubicBezTo>
                  <a:cubicBezTo>
                    <a:pt x="9311" y="27305"/>
                    <a:pt x="8851" y="27347"/>
                    <a:pt x="8454" y="27619"/>
                  </a:cubicBezTo>
                  <a:cubicBezTo>
                    <a:pt x="8265" y="28226"/>
                    <a:pt x="8412" y="28770"/>
                    <a:pt x="8642" y="29293"/>
                  </a:cubicBezTo>
                  <a:cubicBezTo>
                    <a:pt x="8935" y="29879"/>
                    <a:pt x="9186" y="30465"/>
                    <a:pt x="9458" y="31093"/>
                  </a:cubicBezTo>
                  <a:cubicBezTo>
                    <a:pt x="9625" y="31511"/>
                    <a:pt x="9876" y="31867"/>
                    <a:pt x="10211" y="32222"/>
                  </a:cubicBezTo>
                  <a:cubicBezTo>
                    <a:pt x="11299" y="33289"/>
                    <a:pt x="12408" y="34378"/>
                    <a:pt x="13475" y="35486"/>
                  </a:cubicBezTo>
                  <a:cubicBezTo>
                    <a:pt x="13810" y="35821"/>
                    <a:pt x="14166" y="36093"/>
                    <a:pt x="14605" y="36240"/>
                  </a:cubicBezTo>
                  <a:cubicBezTo>
                    <a:pt x="15024" y="36407"/>
                    <a:pt x="15442" y="36721"/>
                    <a:pt x="15861" y="36742"/>
                  </a:cubicBezTo>
                  <a:cubicBezTo>
                    <a:pt x="16300" y="36763"/>
                    <a:pt x="16802" y="36533"/>
                    <a:pt x="17242" y="36365"/>
                  </a:cubicBezTo>
                  <a:cubicBezTo>
                    <a:pt x="17827" y="36156"/>
                    <a:pt x="18392" y="36051"/>
                    <a:pt x="18999" y="36093"/>
                  </a:cubicBezTo>
                  <a:cubicBezTo>
                    <a:pt x="20359" y="36114"/>
                    <a:pt x="21740" y="36114"/>
                    <a:pt x="23100" y="36093"/>
                  </a:cubicBezTo>
                  <a:cubicBezTo>
                    <a:pt x="23728" y="36093"/>
                    <a:pt x="24272" y="36198"/>
                    <a:pt x="24837" y="36512"/>
                  </a:cubicBezTo>
                  <a:cubicBezTo>
                    <a:pt x="25109" y="36658"/>
                    <a:pt x="25423" y="36867"/>
                    <a:pt x="25799" y="36847"/>
                  </a:cubicBezTo>
                  <a:cubicBezTo>
                    <a:pt x="26113" y="36826"/>
                    <a:pt x="26427" y="36888"/>
                    <a:pt x="26678" y="37056"/>
                  </a:cubicBezTo>
                  <a:cubicBezTo>
                    <a:pt x="26992" y="37244"/>
                    <a:pt x="27348" y="37244"/>
                    <a:pt x="27682" y="37139"/>
                  </a:cubicBezTo>
                  <a:cubicBezTo>
                    <a:pt x="28038" y="37035"/>
                    <a:pt x="28394" y="36930"/>
                    <a:pt x="28729" y="36784"/>
                  </a:cubicBezTo>
                  <a:cubicBezTo>
                    <a:pt x="30068" y="36302"/>
                    <a:pt x="31344" y="35696"/>
                    <a:pt x="32579" y="34942"/>
                  </a:cubicBezTo>
                  <a:cubicBezTo>
                    <a:pt x="33646" y="34252"/>
                    <a:pt x="34587" y="33415"/>
                    <a:pt x="35466" y="32536"/>
                  </a:cubicBezTo>
                  <a:cubicBezTo>
                    <a:pt x="36449" y="31553"/>
                    <a:pt x="37224" y="30444"/>
                    <a:pt x="37914" y="29230"/>
                  </a:cubicBezTo>
                  <a:cubicBezTo>
                    <a:pt x="37956" y="29147"/>
                    <a:pt x="38061" y="29042"/>
                    <a:pt x="37914" y="28916"/>
                  </a:cubicBezTo>
                  <a:cubicBezTo>
                    <a:pt x="37809" y="28937"/>
                    <a:pt x="37663" y="28979"/>
                    <a:pt x="37537" y="29021"/>
                  </a:cubicBezTo>
                  <a:cubicBezTo>
                    <a:pt x="36826" y="29293"/>
                    <a:pt x="36177" y="29649"/>
                    <a:pt x="35445" y="29774"/>
                  </a:cubicBezTo>
                  <a:cubicBezTo>
                    <a:pt x="34734" y="29921"/>
                    <a:pt x="33959" y="29816"/>
                    <a:pt x="33227" y="29816"/>
                  </a:cubicBezTo>
                  <a:cubicBezTo>
                    <a:pt x="33102" y="29816"/>
                    <a:pt x="32934" y="29774"/>
                    <a:pt x="32809" y="29816"/>
                  </a:cubicBezTo>
                  <a:cubicBezTo>
                    <a:pt x="32327" y="29858"/>
                    <a:pt x="31993" y="29649"/>
                    <a:pt x="31679" y="29335"/>
                  </a:cubicBezTo>
                  <a:cubicBezTo>
                    <a:pt x="31156" y="28833"/>
                    <a:pt x="30821" y="28205"/>
                    <a:pt x="30402" y="27619"/>
                  </a:cubicBezTo>
                  <a:cubicBezTo>
                    <a:pt x="30193" y="27305"/>
                    <a:pt x="30068" y="26950"/>
                    <a:pt x="29984" y="26594"/>
                  </a:cubicBezTo>
                  <a:cubicBezTo>
                    <a:pt x="29921" y="26301"/>
                    <a:pt x="29921" y="25966"/>
                    <a:pt x="29712" y="25694"/>
                  </a:cubicBezTo>
                  <a:cubicBezTo>
                    <a:pt x="29273" y="25841"/>
                    <a:pt x="28854" y="25883"/>
                    <a:pt x="28498" y="26071"/>
                  </a:cubicBezTo>
                  <a:cubicBezTo>
                    <a:pt x="28080" y="26259"/>
                    <a:pt x="27661" y="26406"/>
                    <a:pt x="27180" y="26385"/>
                  </a:cubicBezTo>
                  <a:cubicBezTo>
                    <a:pt x="26887" y="26301"/>
                    <a:pt x="26636" y="26301"/>
                    <a:pt x="26427" y="26573"/>
                  </a:cubicBezTo>
                  <a:close/>
                  <a:moveTo>
                    <a:pt x="13915" y="25966"/>
                  </a:moveTo>
                  <a:cubicBezTo>
                    <a:pt x="14061" y="26238"/>
                    <a:pt x="14208" y="26468"/>
                    <a:pt x="13957" y="26761"/>
                  </a:cubicBezTo>
                  <a:cubicBezTo>
                    <a:pt x="13852" y="26887"/>
                    <a:pt x="13852" y="27138"/>
                    <a:pt x="13873" y="27326"/>
                  </a:cubicBezTo>
                  <a:cubicBezTo>
                    <a:pt x="13915" y="27619"/>
                    <a:pt x="13998" y="27870"/>
                    <a:pt x="14124" y="28142"/>
                  </a:cubicBezTo>
                  <a:cubicBezTo>
                    <a:pt x="14501" y="28791"/>
                    <a:pt x="14856" y="29419"/>
                    <a:pt x="15254" y="30046"/>
                  </a:cubicBezTo>
                  <a:cubicBezTo>
                    <a:pt x="15421" y="30318"/>
                    <a:pt x="15651" y="30528"/>
                    <a:pt x="15902" y="30737"/>
                  </a:cubicBezTo>
                  <a:cubicBezTo>
                    <a:pt x="16677" y="31365"/>
                    <a:pt x="17576" y="31720"/>
                    <a:pt x="18476" y="32118"/>
                  </a:cubicBezTo>
                  <a:cubicBezTo>
                    <a:pt x="19104" y="32369"/>
                    <a:pt x="19815" y="32432"/>
                    <a:pt x="20485" y="32306"/>
                  </a:cubicBezTo>
                  <a:cubicBezTo>
                    <a:pt x="21970" y="32013"/>
                    <a:pt x="21970" y="32013"/>
                    <a:pt x="23268" y="31072"/>
                  </a:cubicBezTo>
                  <a:cubicBezTo>
                    <a:pt x="23372" y="30988"/>
                    <a:pt x="23498" y="30904"/>
                    <a:pt x="23602" y="30800"/>
                  </a:cubicBezTo>
                  <a:cubicBezTo>
                    <a:pt x="25151" y="29523"/>
                    <a:pt x="25737" y="27912"/>
                    <a:pt x="25423" y="25945"/>
                  </a:cubicBezTo>
                  <a:cubicBezTo>
                    <a:pt x="25276" y="25046"/>
                    <a:pt x="24774" y="24313"/>
                    <a:pt x="24376" y="23518"/>
                  </a:cubicBezTo>
                  <a:cubicBezTo>
                    <a:pt x="24314" y="23351"/>
                    <a:pt x="24146" y="23246"/>
                    <a:pt x="24042" y="23142"/>
                  </a:cubicBezTo>
                  <a:cubicBezTo>
                    <a:pt x="23100" y="22326"/>
                    <a:pt x="21970" y="21970"/>
                    <a:pt x="20757" y="21949"/>
                  </a:cubicBezTo>
                  <a:cubicBezTo>
                    <a:pt x="20129" y="21949"/>
                    <a:pt x="19501" y="21970"/>
                    <a:pt x="18874" y="21907"/>
                  </a:cubicBezTo>
                  <a:cubicBezTo>
                    <a:pt x="18162" y="21865"/>
                    <a:pt x="17514" y="22012"/>
                    <a:pt x="16886" y="22326"/>
                  </a:cubicBezTo>
                  <a:cubicBezTo>
                    <a:pt x="16907" y="22639"/>
                    <a:pt x="16802" y="22911"/>
                    <a:pt x="16572" y="23100"/>
                  </a:cubicBezTo>
                  <a:cubicBezTo>
                    <a:pt x="16405" y="23225"/>
                    <a:pt x="16279" y="23372"/>
                    <a:pt x="16112" y="23476"/>
                  </a:cubicBezTo>
                  <a:cubicBezTo>
                    <a:pt x="15170" y="24083"/>
                    <a:pt x="14501" y="24920"/>
                    <a:pt x="13915" y="25966"/>
                  </a:cubicBezTo>
                  <a:close/>
                  <a:moveTo>
                    <a:pt x="13015" y="55343"/>
                  </a:moveTo>
                  <a:cubicBezTo>
                    <a:pt x="12283" y="55343"/>
                    <a:pt x="12178" y="55301"/>
                    <a:pt x="11760" y="55071"/>
                  </a:cubicBezTo>
                  <a:cubicBezTo>
                    <a:pt x="11488" y="54945"/>
                    <a:pt x="11383" y="54736"/>
                    <a:pt x="11362" y="54485"/>
                  </a:cubicBezTo>
                  <a:cubicBezTo>
                    <a:pt x="11341" y="54192"/>
                    <a:pt x="11341" y="53920"/>
                    <a:pt x="11299" y="53669"/>
                  </a:cubicBezTo>
                  <a:cubicBezTo>
                    <a:pt x="10546" y="53523"/>
                    <a:pt x="9395" y="53564"/>
                    <a:pt x="8726" y="53669"/>
                  </a:cubicBezTo>
                  <a:cubicBezTo>
                    <a:pt x="8684" y="53711"/>
                    <a:pt x="8663" y="53774"/>
                    <a:pt x="8663" y="53816"/>
                  </a:cubicBezTo>
                  <a:cubicBezTo>
                    <a:pt x="8767" y="54694"/>
                    <a:pt x="9060" y="55489"/>
                    <a:pt x="9374" y="56285"/>
                  </a:cubicBezTo>
                  <a:cubicBezTo>
                    <a:pt x="9416" y="56389"/>
                    <a:pt x="9479" y="56494"/>
                    <a:pt x="9542" y="56577"/>
                  </a:cubicBezTo>
                  <a:cubicBezTo>
                    <a:pt x="10148" y="57142"/>
                    <a:pt x="10713" y="57749"/>
                    <a:pt x="11362" y="58272"/>
                  </a:cubicBezTo>
                  <a:cubicBezTo>
                    <a:pt x="11927" y="58733"/>
                    <a:pt x="12555" y="59151"/>
                    <a:pt x="13203" y="59486"/>
                  </a:cubicBezTo>
                  <a:cubicBezTo>
                    <a:pt x="14019" y="59946"/>
                    <a:pt x="14856" y="60406"/>
                    <a:pt x="15861" y="60365"/>
                  </a:cubicBezTo>
                  <a:cubicBezTo>
                    <a:pt x="16007" y="60365"/>
                    <a:pt x="16195" y="60386"/>
                    <a:pt x="16342" y="60448"/>
                  </a:cubicBezTo>
                  <a:cubicBezTo>
                    <a:pt x="16739" y="60595"/>
                    <a:pt x="17137" y="60595"/>
                    <a:pt x="17534" y="60595"/>
                  </a:cubicBezTo>
                  <a:cubicBezTo>
                    <a:pt x="18141" y="60595"/>
                    <a:pt x="18727" y="60595"/>
                    <a:pt x="19334" y="60616"/>
                  </a:cubicBezTo>
                  <a:cubicBezTo>
                    <a:pt x="20401" y="60658"/>
                    <a:pt x="21322" y="60197"/>
                    <a:pt x="22221" y="59674"/>
                  </a:cubicBezTo>
                  <a:cubicBezTo>
                    <a:pt x="22640" y="59444"/>
                    <a:pt x="22870" y="59046"/>
                    <a:pt x="22849" y="58565"/>
                  </a:cubicBezTo>
                  <a:cubicBezTo>
                    <a:pt x="22807" y="58293"/>
                    <a:pt x="22849" y="58042"/>
                    <a:pt x="22849" y="57791"/>
                  </a:cubicBezTo>
                  <a:cubicBezTo>
                    <a:pt x="22849" y="57519"/>
                    <a:pt x="22870" y="57226"/>
                    <a:pt x="22870" y="56933"/>
                  </a:cubicBezTo>
                  <a:cubicBezTo>
                    <a:pt x="23226" y="56598"/>
                    <a:pt x="23226" y="56054"/>
                    <a:pt x="23602" y="55741"/>
                  </a:cubicBezTo>
                  <a:cubicBezTo>
                    <a:pt x="23707" y="55657"/>
                    <a:pt x="23749" y="55531"/>
                    <a:pt x="23853" y="55385"/>
                  </a:cubicBezTo>
                  <a:cubicBezTo>
                    <a:pt x="23519" y="55155"/>
                    <a:pt x="23205" y="55092"/>
                    <a:pt x="22870" y="55092"/>
                  </a:cubicBezTo>
                  <a:cubicBezTo>
                    <a:pt x="22263" y="55134"/>
                    <a:pt x="21656" y="55029"/>
                    <a:pt x="21091" y="54841"/>
                  </a:cubicBezTo>
                  <a:cubicBezTo>
                    <a:pt x="20401" y="54632"/>
                    <a:pt x="19690" y="54548"/>
                    <a:pt x="18978" y="54569"/>
                  </a:cubicBezTo>
                  <a:cubicBezTo>
                    <a:pt x="17744" y="54611"/>
                    <a:pt x="16509" y="54569"/>
                    <a:pt x="15275" y="54569"/>
                  </a:cubicBezTo>
                  <a:cubicBezTo>
                    <a:pt x="14919" y="54569"/>
                    <a:pt x="14542" y="54632"/>
                    <a:pt x="14187" y="54652"/>
                  </a:cubicBezTo>
                  <a:cubicBezTo>
                    <a:pt x="13664" y="54694"/>
                    <a:pt x="13203" y="54841"/>
                    <a:pt x="13015" y="55343"/>
                  </a:cubicBezTo>
                  <a:close/>
                  <a:moveTo>
                    <a:pt x="30967" y="24836"/>
                  </a:moveTo>
                  <a:cubicBezTo>
                    <a:pt x="30967" y="25234"/>
                    <a:pt x="30946" y="25652"/>
                    <a:pt x="30967" y="26050"/>
                  </a:cubicBezTo>
                  <a:cubicBezTo>
                    <a:pt x="31009" y="26343"/>
                    <a:pt x="31030" y="26615"/>
                    <a:pt x="31156" y="26866"/>
                  </a:cubicBezTo>
                  <a:cubicBezTo>
                    <a:pt x="31470" y="27389"/>
                    <a:pt x="31867" y="27912"/>
                    <a:pt x="32223" y="28393"/>
                  </a:cubicBezTo>
                  <a:cubicBezTo>
                    <a:pt x="32411" y="28644"/>
                    <a:pt x="32641" y="28749"/>
                    <a:pt x="32955" y="28749"/>
                  </a:cubicBezTo>
                  <a:cubicBezTo>
                    <a:pt x="35236" y="28812"/>
                    <a:pt x="35236" y="28791"/>
                    <a:pt x="37349" y="27933"/>
                  </a:cubicBezTo>
                  <a:cubicBezTo>
                    <a:pt x="37851" y="27724"/>
                    <a:pt x="38249" y="27410"/>
                    <a:pt x="38646" y="27096"/>
                  </a:cubicBezTo>
                  <a:cubicBezTo>
                    <a:pt x="39002" y="26782"/>
                    <a:pt x="39211" y="26385"/>
                    <a:pt x="39211" y="25883"/>
                  </a:cubicBezTo>
                  <a:cubicBezTo>
                    <a:pt x="39211" y="25506"/>
                    <a:pt x="39232" y="25087"/>
                    <a:pt x="39190" y="24690"/>
                  </a:cubicBezTo>
                  <a:cubicBezTo>
                    <a:pt x="39107" y="23874"/>
                    <a:pt x="39002" y="23037"/>
                    <a:pt x="38877" y="22221"/>
                  </a:cubicBezTo>
                  <a:cubicBezTo>
                    <a:pt x="38667" y="20840"/>
                    <a:pt x="38186" y="19522"/>
                    <a:pt x="37558" y="18245"/>
                  </a:cubicBezTo>
                  <a:cubicBezTo>
                    <a:pt x="37391" y="17890"/>
                    <a:pt x="37119" y="17785"/>
                    <a:pt x="36721" y="17911"/>
                  </a:cubicBezTo>
                  <a:cubicBezTo>
                    <a:pt x="36491" y="17994"/>
                    <a:pt x="36261" y="18141"/>
                    <a:pt x="35989" y="18120"/>
                  </a:cubicBezTo>
                  <a:cubicBezTo>
                    <a:pt x="35340" y="18099"/>
                    <a:pt x="34817" y="18392"/>
                    <a:pt x="34357" y="18748"/>
                  </a:cubicBezTo>
                  <a:cubicBezTo>
                    <a:pt x="33332" y="19543"/>
                    <a:pt x="32369" y="20380"/>
                    <a:pt x="31867" y="21635"/>
                  </a:cubicBezTo>
                  <a:cubicBezTo>
                    <a:pt x="31804" y="21782"/>
                    <a:pt x="31742" y="21949"/>
                    <a:pt x="31637" y="22095"/>
                  </a:cubicBezTo>
                  <a:cubicBezTo>
                    <a:pt x="31135" y="22911"/>
                    <a:pt x="30842" y="23832"/>
                    <a:pt x="30967" y="24836"/>
                  </a:cubicBezTo>
                  <a:close/>
                  <a:moveTo>
                    <a:pt x="16928" y="21551"/>
                  </a:moveTo>
                  <a:cubicBezTo>
                    <a:pt x="17137" y="21530"/>
                    <a:pt x="17242" y="21530"/>
                    <a:pt x="17325" y="21468"/>
                  </a:cubicBezTo>
                  <a:cubicBezTo>
                    <a:pt x="17765" y="21196"/>
                    <a:pt x="18246" y="21175"/>
                    <a:pt x="18727" y="21175"/>
                  </a:cubicBezTo>
                  <a:cubicBezTo>
                    <a:pt x="19355" y="21175"/>
                    <a:pt x="19983" y="21175"/>
                    <a:pt x="20610" y="21154"/>
                  </a:cubicBezTo>
                  <a:cubicBezTo>
                    <a:pt x="22117" y="21112"/>
                    <a:pt x="23414" y="21551"/>
                    <a:pt x="24565" y="22493"/>
                  </a:cubicBezTo>
                  <a:cubicBezTo>
                    <a:pt x="24837" y="22702"/>
                    <a:pt x="25067" y="22932"/>
                    <a:pt x="25213" y="23267"/>
                  </a:cubicBezTo>
                  <a:cubicBezTo>
                    <a:pt x="25590" y="24041"/>
                    <a:pt x="25988" y="24795"/>
                    <a:pt x="26343" y="25548"/>
                  </a:cubicBezTo>
                  <a:cubicBezTo>
                    <a:pt x="26678" y="25527"/>
                    <a:pt x="27034" y="25527"/>
                    <a:pt x="27369" y="25464"/>
                  </a:cubicBezTo>
                  <a:cubicBezTo>
                    <a:pt x="27557" y="25443"/>
                    <a:pt x="27766" y="25422"/>
                    <a:pt x="27933" y="25339"/>
                  </a:cubicBezTo>
                  <a:cubicBezTo>
                    <a:pt x="28624" y="25004"/>
                    <a:pt x="29294" y="24711"/>
                    <a:pt x="30130" y="24941"/>
                  </a:cubicBezTo>
                  <a:cubicBezTo>
                    <a:pt x="30130" y="24627"/>
                    <a:pt x="30193" y="24376"/>
                    <a:pt x="30172" y="24104"/>
                  </a:cubicBezTo>
                  <a:cubicBezTo>
                    <a:pt x="30110" y="23476"/>
                    <a:pt x="30298" y="22932"/>
                    <a:pt x="30591" y="22388"/>
                  </a:cubicBezTo>
                  <a:cubicBezTo>
                    <a:pt x="31030" y="21551"/>
                    <a:pt x="31449" y="20652"/>
                    <a:pt x="31888" y="19794"/>
                  </a:cubicBezTo>
                  <a:cubicBezTo>
                    <a:pt x="30863" y="19292"/>
                    <a:pt x="29754" y="19145"/>
                    <a:pt x="28980" y="18329"/>
                  </a:cubicBezTo>
                  <a:cubicBezTo>
                    <a:pt x="28561" y="18350"/>
                    <a:pt x="28226" y="18413"/>
                    <a:pt x="27892" y="18413"/>
                  </a:cubicBezTo>
                  <a:cubicBezTo>
                    <a:pt x="26741" y="18434"/>
                    <a:pt x="25611" y="18245"/>
                    <a:pt x="24523" y="17994"/>
                  </a:cubicBezTo>
                  <a:cubicBezTo>
                    <a:pt x="23644" y="17785"/>
                    <a:pt x="22786" y="17597"/>
                    <a:pt x="22033" y="17095"/>
                  </a:cubicBezTo>
                  <a:cubicBezTo>
                    <a:pt x="21510" y="16760"/>
                    <a:pt x="21008" y="16404"/>
                    <a:pt x="20485" y="16028"/>
                  </a:cubicBezTo>
                  <a:cubicBezTo>
                    <a:pt x="20171" y="15818"/>
                    <a:pt x="19920" y="15567"/>
                    <a:pt x="19731" y="15211"/>
                  </a:cubicBezTo>
                  <a:cubicBezTo>
                    <a:pt x="19669" y="15107"/>
                    <a:pt x="19606" y="14960"/>
                    <a:pt x="19397" y="15044"/>
                  </a:cubicBezTo>
                  <a:lnTo>
                    <a:pt x="19397" y="16572"/>
                  </a:lnTo>
                  <a:cubicBezTo>
                    <a:pt x="19397" y="16823"/>
                    <a:pt x="19397" y="17053"/>
                    <a:pt x="19313" y="17262"/>
                  </a:cubicBezTo>
                  <a:cubicBezTo>
                    <a:pt x="19104" y="17869"/>
                    <a:pt x="18894" y="18434"/>
                    <a:pt x="18518" y="18957"/>
                  </a:cubicBezTo>
                  <a:cubicBezTo>
                    <a:pt x="18058" y="19647"/>
                    <a:pt x="17597" y="20338"/>
                    <a:pt x="17158" y="21049"/>
                  </a:cubicBezTo>
                  <a:cubicBezTo>
                    <a:pt x="17095" y="21154"/>
                    <a:pt x="17032" y="21321"/>
                    <a:pt x="16928" y="21551"/>
                  </a:cubicBezTo>
                  <a:close/>
                  <a:moveTo>
                    <a:pt x="7931" y="47852"/>
                  </a:moveTo>
                  <a:cubicBezTo>
                    <a:pt x="8684" y="48417"/>
                    <a:pt x="9500" y="48731"/>
                    <a:pt x="10337" y="48982"/>
                  </a:cubicBezTo>
                  <a:cubicBezTo>
                    <a:pt x="10651" y="49087"/>
                    <a:pt x="10964" y="49087"/>
                    <a:pt x="11278" y="48961"/>
                  </a:cubicBezTo>
                  <a:cubicBezTo>
                    <a:pt x="11488" y="48375"/>
                    <a:pt x="11613" y="47790"/>
                    <a:pt x="11613" y="47120"/>
                  </a:cubicBezTo>
                  <a:cubicBezTo>
                    <a:pt x="11613" y="46032"/>
                    <a:pt x="11613" y="44902"/>
                    <a:pt x="11634" y="43772"/>
                  </a:cubicBezTo>
                  <a:cubicBezTo>
                    <a:pt x="11634" y="43249"/>
                    <a:pt x="11718" y="42768"/>
                    <a:pt x="11780" y="42266"/>
                  </a:cubicBezTo>
                  <a:cubicBezTo>
                    <a:pt x="11801" y="41826"/>
                    <a:pt x="11990" y="41366"/>
                    <a:pt x="11906" y="40948"/>
                  </a:cubicBezTo>
                  <a:cubicBezTo>
                    <a:pt x="11822" y="40906"/>
                    <a:pt x="11780" y="40864"/>
                    <a:pt x="11718" y="40843"/>
                  </a:cubicBezTo>
                  <a:cubicBezTo>
                    <a:pt x="11069" y="40592"/>
                    <a:pt x="10944" y="40027"/>
                    <a:pt x="11383" y="39504"/>
                  </a:cubicBezTo>
                  <a:cubicBezTo>
                    <a:pt x="11425" y="39462"/>
                    <a:pt x="11488" y="39378"/>
                    <a:pt x="11571" y="39336"/>
                  </a:cubicBezTo>
                  <a:cubicBezTo>
                    <a:pt x="12220" y="38939"/>
                    <a:pt x="12722" y="38311"/>
                    <a:pt x="13454" y="37997"/>
                  </a:cubicBezTo>
                  <a:cubicBezTo>
                    <a:pt x="13768" y="37872"/>
                    <a:pt x="14040" y="37704"/>
                    <a:pt x="14291" y="37391"/>
                  </a:cubicBezTo>
                  <a:cubicBezTo>
                    <a:pt x="13726" y="37056"/>
                    <a:pt x="13266" y="36742"/>
                    <a:pt x="12722" y="36428"/>
                  </a:cubicBezTo>
                  <a:cubicBezTo>
                    <a:pt x="12262" y="36616"/>
                    <a:pt x="11843" y="36847"/>
                    <a:pt x="11613" y="37370"/>
                  </a:cubicBezTo>
                  <a:cubicBezTo>
                    <a:pt x="11529" y="37579"/>
                    <a:pt x="11320" y="37704"/>
                    <a:pt x="11174" y="37893"/>
                  </a:cubicBezTo>
                  <a:cubicBezTo>
                    <a:pt x="11048" y="38060"/>
                    <a:pt x="10902" y="38207"/>
                    <a:pt x="10839" y="38374"/>
                  </a:cubicBezTo>
                  <a:cubicBezTo>
                    <a:pt x="10525" y="39106"/>
                    <a:pt x="10148" y="39797"/>
                    <a:pt x="10002" y="40592"/>
                  </a:cubicBezTo>
                  <a:cubicBezTo>
                    <a:pt x="9939" y="40906"/>
                    <a:pt x="9814" y="41199"/>
                    <a:pt x="9709" y="41471"/>
                  </a:cubicBezTo>
                  <a:cubicBezTo>
                    <a:pt x="9479" y="42287"/>
                    <a:pt x="9207" y="43103"/>
                    <a:pt x="8977" y="43940"/>
                  </a:cubicBezTo>
                  <a:cubicBezTo>
                    <a:pt x="8684" y="45007"/>
                    <a:pt x="8391" y="46074"/>
                    <a:pt x="8140" y="47162"/>
                  </a:cubicBezTo>
                  <a:cubicBezTo>
                    <a:pt x="8035" y="47413"/>
                    <a:pt x="8014" y="47622"/>
                    <a:pt x="7931" y="47852"/>
                  </a:cubicBezTo>
                  <a:close/>
                  <a:moveTo>
                    <a:pt x="38270" y="60406"/>
                  </a:moveTo>
                  <a:cubicBezTo>
                    <a:pt x="38918" y="60386"/>
                    <a:pt x="39483" y="60281"/>
                    <a:pt x="39902" y="59758"/>
                  </a:cubicBezTo>
                  <a:cubicBezTo>
                    <a:pt x="40153" y="59444"/>
                    <a:pt x="40488" y="59151"/>
                    <a:pt x="40781" y="58837"/>
                  </a:cubicBezTo>
                  <a:cubicBezTo>
                    <a:pt x="41074" y="58586"/>
                    <a:pt x="41220" y="58272"/>
                    <a:pt x="41366" y="57938"/>
                  </a:cubicBezTo>
                  <a:cubicBezTo>
                    <a:pt x="41743" y="56912"/>
                    <a:pt x="41659" y="55866"/>
                    <a:pt x="41429" y="54841"/>
                  </a:cubicBezTo>
                  <a:cubicBezTo>
                    <a:pt x="41325" y="54443"/>
                    <a:pt x="40906" y="54213"/>
                    <a:pt x="40571" y="54443"/>
                  </a:cubicBezTo>
                  <a:cubicBezTo>
                    <a:pt x="40153" y="54715"/>
                    <a:pt x="39672" y="54925"/>
                    <a:pt x="39504" y="55469"/>
                  </a:cubicBezTo>
                  <a:cubicBezTo>
                    <a:pt x="39316" y="56013"/>
                    <a:pt x="39065" y="56577"/>
                    <a:pt x="38751" y="57101"/>
                  </a:cubicBezTo>
                  <a:cubicBezTo>
                    <a:pt x="38144" y="58147"/>
                    <a:pt x="38228" y="59235"/>
                    <a:pt x="38270" y="60406"/>
                  </a:cubicBezTo>
                  <a:close/>
                  <a:moveTo>
                    <a:pt x="25716" y="64738"/>
                  </a:moveTo>
                  <a:cubicBezTo>
                    <a:pt x="25946" y="64800"/>
                    <a:pt x="26155" y="64905"/>
                    <a:pt x="26364" y="64968"/>
                  </a:cubicBezTo>
                  <a:cubicBezTo>
                    <a:pt x="26511" y="64989"/>
                    <a:pt x="26657" y="65010"/>
                    <a:pt x="26783" y="64989"/>
                  </a:cubicBezTo>
                  <a:cubicBezTo>
                    <a:pt x="27410" y="64738"/>
                    <a:pt x="27996" y="64382"/>
                    <a:pt x="28185" y="63712"/>
                  </a:cubicBezTo>
                  <a:cubicBezTo>
                    <a:pt x="28310" y="63210"/>
                    <a:pt x="28603" y="62855"/>
                    <a:pt x="28875" y="62478"/>
                  </a:cubicBezTo>
                  <a:cubicBezTo>
                    <a:pt x="29147" y="62143"/>
                    <a:pt x="29377" y="61808"/>
                    <a:pt x="29607" y="61432"/>
                  </a:cubicBezTo>
                  <a:cubicBezTo>
                    <a:pt x="29921" y="60971"/>
                    <a:pt x="29963" y="60490"/>
                    <a:pt x="29503" y="60051"/>
                  </a:cubicBezTo>
                  <a:cubicBezTo>
                    <a:pt x="28938" y="59883"/>
                    <a:pt x="28436" y="59967"/>
                    <a:pt x="27975" y="60302"/>
                  </a:cubicBezTo>
                  <a:lnTo>
                    <a:pt x="27661" y="60469"/>
                  </a:lnTo>
                  <a:cubicBezTo>
                    <a:pt x="27138" y="60679"/>
                    <a:pt x="26783" y="61097"/>
                    <a:pt x="26553" y="61599"/>
                  </a:cubicBezTo>
                  <a:cubicBezTo>
                    <a:pt x="26322" y="62080"/>
                    <a:pt x="26050" y="62562"/>
                    <a:pt x="25820" y="63022"/>
                  </a:cubicBezTo>
                  <a:cubicBezTo>
                    <a:pt x="25737" y="63189"/>
                    <a:pt x="25632" y="63336"/>
                    <a:pt x="25632" y="63503"/>
                  </a:cubicBezTo>
                  <a:cubicBezTo>
                    <a:pt x="25632" y="63901"/>
                    <a:pt x="25611" y="64319"/>
                    <a:pt x="25716" y="64738"/>
                  </a:cubicBezTo>
                  <a:close/>
                  <a:moveTo>
                    <a:pt x="9102" y="31846"/>
                  </a:moveTo>
                  <a:cubicBezTo>
                    <a:pt x="8244" y="30569"/>
                    <a:pt x="8014" y="29021"/>
                    <a:pt x="7366" y="27745"/>
                  </a:cubicBezTo>
                  <a:cubicBezTo>
                    <a:pt x="7114" y="27724"/>
                    <a:pt x="6905" y="27724"/>
                    <a:pt x="6759" y="27661"/>
                  </a:cubicBezTo>
                  <a:cubicBezTo>
                    <a:pt x="5859" y="27410"/>
                    <a:pt x="5378" y="27745"/>
                    <a:pt x="5336" y="28644"/>
                  </a:cubicBezTo>
                  <a:lnTo>
                    <a:pt x="5336" y="29837"/>
                  </a:lnTo>
                  <a:cubicBezTo>
                    <a:pt x="5336" y="30423"/>
                    <a:pt x="5503" y="30904"/>
                    <a:pt x="6068" y="31155"/>
                  </a:cubicBezTo>
                  <a:cubicBezTo>
                    <a:pt x="6173" y="31197"/>
                    <a:pt x="6257" y="31281"/>
                    <a:pt x="6340" y="31365"/>
                  </a:cubicBezTo>
                  <a:cubicBezTo>
                    <a:pt x="6487" y="31511"/>
                    <a:pt x="6738" y="31574"/>
                    <a:pt x="6926" y="31637"/>
                  </a:cubicBezTo>
                  <a:cubicBezTo>
                    <a:pt x="7617" y="31929"/>
                    <a:pt x="8328" y="31825"/>
                    <a:pt x="9102" y="31846"/>
                  </a:cubicBezTo>
                  <a:close/>
                  <a:moveTo>
                    <a:pt x="32683" y="55782"/>
                  </a:moveTo>
                  <a:cubicBezTo>
                    <a:pt x="33143" y="55741"/>
                    <a:pt x="33646" y="55741"/>
                    <a:pt x="34085" y="55636"/>
                  </a:cubicBezTo>
                  <a:cubicBezTo>
                    <a:pt x="34399" y="55552"/>
                    <a:pt x="34692" y="55469"/>
                    <a:pt x="35006" y="55469"/>
                  </a:cubicBezTo>
                  <a:cubicBezTo>
                    <a:pt x="35822" y="55489"/>
                    <a:pt x="35822" y="55280"/>
                    <a:pt x="35780" y="54527"/>
                  </a:cubicBezTo>
                  <a:cubicBezTo>
                    <a:pt x="35780" y="54401"/>
                    <a:pt x="35675" y="54255"/>
                    <a:pt x="35654" y="54129"/>
                  </a:cubicBezTo>
                  <a:cubicBezTo>
                    <a:pt x="35529" y="53585"/>
                    <a:pt x="35424" y="53041"/>
                    <a:pt x="35299" y="52476"/>
                  </a:cubicBezTo>
                  <a:cubicBezTo>
                    <a:pt x="35257" y="52393"/>
                    <a:pt x="35215" y="52309"/>
                    <a:pt x="35152" y="52142"/>
                  </a:cubicBezTo>
                  <a:cubicBezTo>
                    <a:pt x="33834" y="52748"/>
                    <a:pt x="32725" y="53585"/>
                    <a:pt x="31679" y="54548"/>
                  </a:cubicBezTo>
                  <a:cubicBezTo>
                    <a:pt x="31993" y="54945"/>
                    <a:pt x="32286" y="55322"/>
                    <a:pt x="32683" y="55782"/>
                  </a:cubicBezTo>
                  <a:close/>
                  <a:moveTo>
                    <a:pt x="8035" y="49087"/>
                  </a:moveTo>
                  <a:cubicBezTo>
                    <a:pt x="7784" y="49317"/>
                    <a:pt x="7700" y="49589"/>
                    <a:pt x="7700" y="49903"/>
                  </a:cubicBezTo>
                  <a:lnTo>
                    <a:pt x="7700" y="51974"/>
                  </a:lnTo>
                  <a:cubicBezTo>
                    <a:pt x="7700" y="52079"/>
                    <a:pt x="7742" y="52184"/>
                    <a:pt x="7784" y="52246"/>
                  </a:cubicBezTo>
                  <a:cubicBezTo>
                    <a:pt x="8872" y="52832"/>
                    <a:pt x="10002" y="52707"/>
                    <a:pt x="11153" y="52644"/>
                  </a:cubicBezTo>
                  <a:cubicBezTo>
                    <a:pt x="11090" y="52518"/>
                    <a:pt x="11090" y="52414"/>
                    <a:pt x="11048" y="52351"/>
                  </a:cubicBezTo>
                  <a:cubicBezTo>
                    <a:pt x="10672" y="52016"/>
                    <a:pt x="10630" y="51577"/>
                    <a:pt x="10630" y="51095"/>
                  </a:cubicBezTo>
                  <a:cubicBezTo>
                    <a:pt x="10651" y="50740"/>
                    <a:pt x="10713" y="50363"/>
                    <a:pt x="10546" y="50007"/>
                  </a:cubicBezTo>
                  <a:cubicBezTo>
                    <a:pt x="9667" y="49882"/>
                    <a:pt x="8851" y="49422"/>
                    <a:pt x="8035" y="49087"/>
                  </a:cubicBezTo>
                  <a:close/>
                  <a:moveTo>
                    <a:pt x="8977" y="40592"/>
                  </a:moveTo>
                  <a:cubicBezTo>
                    <a:pt x="8475" y="40948"/>
                    <a:pt x="7993" y="41324"/>
                    <a:pt x="7638" y="41868"/>
                  </a:cubicBezTo>
                  <a:cubicBezTo>
                    <a:pt x="7282" y="42433"/>
                    <a:pt x="6947" y="43040"/>
                    <a:pt x="6550" y="43605"/>
                  </a:cubicBezTo>
                  <a:cubicBezTo>
                    <a:pt x="6152" y="44149"/>
                    <a:pt x="6068" y="44797"/>
                    <a:pt x="5922" y="45425"/>
                  </a:cubicBezTo>
                  <a:cubicBezTo>
                    <a:pt x="5796" y="45948"/>
                    <a:pt x="5943" y="46450"/>
                    <a:pt x="6487" y="46702"/>
                  </a:cubicBezTo>
                  <a:cubicBezTo>
                    <a:pt x="6696" y="46806"/>
                    <a:pt x="6905" y="46974"/>
                    <a:pt x="7177" y="47120"/>
                  </a:cubicBezTo>
                  <a:cubicBezTo>
                    <a:pt x="7784" y="44902"/>
                    <a:pt x="8370" y="42768"/>
                    <a:pt x="8977" y="40592"/>
                  </a:cubicBezTo>
                  <a:close/>
                  <a:moveTo>
                    <a:pt x="41262" y="33164"/>
                  </a:moveTo>
                  <a:cubicBezTo>
                    <a:pt x="40802" y="33164"/>
                    <a:pt x="40446" y="33185"/>
                    <a:pt x="40069" y="33164"/>
                  </a:cubicBezTo>
                  <a:cubicBezTo>
                    <a:pt x="39316" y="33101"/>
                    <a:pt x="38605" y="33185"/>
                    <a:pt x="37956" y="33603"/>
                  </a:cubicBezTo>
                  <a:cubicBezTo>
                    <a:pt x="37747" y="33729"/>
                    <a:pt x="37454" y="33771"/>
                    <a:pt x="37245" y="33875"/>
                  </a:cubicBezTo>
                  <a:cubicBezTo>
                    <a:pt x="36972" y="34001"/>
                    <a:pt x="36680" y="34147"/>
                    <a:pt x="36470" y="34357"/>
                  </a:cubicBezTo>
                  <a:cubicBezTo>
                    <a:pt x="35884" y="34880"/>
                    <a:pt x="35361" y="35445"/>
                    <a:pt x="34838" y="35989"/>
                  </a:cubicBezTo>
                  <a:cubicBezTo>
                    <a:pt x="34420" y="36407"/>
                    <a:pt x="34064" y="37077"/>
                    <a:pt x="33876" y="37663"/>
                  </a:cubicBezTo>
                  <a:cubicBezTo>
                    <a:pt x="34315" y="37202"/>
                    <a:pt x="34671" y="36847"/>
                    <a:pt x="35027" y="36512"/>
                  </a:cubicBezTo>
                  <a:cubicBezTo>
                    <a:pt x="35257" y="36282"/>
                    <a:pt x="35529" y="36030"/>
                    <a:pt x="35822" y="35884"/>
                  </a:cubicBezTo>
                  <a:cubicBezTo>
                    <a:pt x="36700" y="35382"/>
                    <a:pt x="37621" y="34922"/>
                    <a:pt x="38500" y="34440"/>
                  </a:cubicBezTo>
                  <a:cubicBezTo>
                    <a:pt x="38709" y="34336"/>
                    <a:pt x="38918" y="34273"/>
                    <a:pt x="39169" y="34210"/>
                  </a:cubicBezTo>
                  <a:cubicBezTo>
                    <a:pt x="39400" y="34126"/>
                    <a:pt x="39651" y="34085"/>
                    <a:pt x="39902" y="33980"/>
                  </a:cubicBezTo>
                  <a:cubicBezTo>
                    <a:pt x="40446" y="33666"/>
                    <a:pt x="40969" y="33666"/>
                    <a:pt x="41534" y="33875"/>
                  </a:cubicBezTo>
                  <a:cubicBezTo>
                    <a:pt x="41576" y="33875"/>
                    <a:pt x="41618" y="33813"/>
                    <a:pt x="41680" y="33771"/>
                  </a:cubicBezTo>
                  <a:cubicBezTo>
                    <a:pt x="41513" y="33603"/>
                    <a:pt x="41408" y="33394"/>
                    <a:pt x="41262" y="33164"/>
                  </a:cubicBezTo>
                  <a:close/>
                  <a:moveTo>
                    <a:pt x="38793" y="18245"/>
                  </a:moveTo>
                  <a:cubicBezTo>
                    <a:pt x="39128" y="19333"/>
                    <a:pt x="39504" y="20317"/>
                    <a:pt x="39734" y="21363"/>
                  </a:cubicBezTo>
                  <a:cubicBezTo>
                    <a:pt x="39965" y="22409"/>
                    <a:pt x="40069" y="23476"/>
                    <a:pt x="40258" y="24585"/>
                  </a:cubicBezTo>
                  <a:cubicBezTo>
                    <a:pt x="40634" y="24397"/>
                    <a:pt x="40655" y="24104"/>
                    <a:pt x="40739" y="23853"/>
                  </a:cubicBezTo>
                  <a:cubicBezTo>
                    <a:pt x="41074" y="22723"/>
                    <a:pt x="40802" y="21593"/>
                    <a:pt x="40655" y="20484"/>
                  </a:cubicBezTo>
                  <a:cubicBezTo>
                    <a:pt x="40655" y="20401"/>
                    <a:pt x="40592" y="20317"/>
                    <a:pt x="40550" y="20233"/>
                  </a:cubicBezTo>
                  <a:cubicBezTo>
                    <a:pt x="40258" y="19815"/>
                    <a:pt x="40006" y="19375"/>
                    <a:pt x="39672" y="18978"/>
                  </a:cubicBezTo>
                  <a:cubicBezTo>
                    <a:pt x="39441" y="18664"/>
                    <a:pt x="39232" y="18350"/>
                    <a:pt x="38793" y="18245"/>
                  </a:cubicBezTo>
                  <a:close/>
                  <a:moveTo>
                    <a:pt x="13957" y="24083"/>
                  </a:moveTo>
                  <a:cubicBezTo>
                    <a:pt x="13685" y="24188"/>
                    <a:pt x="13601" y="24188"/>
                    <a:pt x="13559" y="24250"/>
                  </a:cubicBezTo>
                  <a:cubicBezTo>
                    <a:pt x="12722" y="24857"/>
                    <a:pt x="11801" y="25297"/>
                    <a:pt x="10818" y="25569"/>
                  </a:cubicBezTo>
                  <a:cubicBezTo>
                    <a:pt x="10713" y="25611"/>
                    <a:pt x="10588" y="25652"/>
                    <a:pt x="10504" y="25673"/>
                  </a:cubicBezTo>
                  <a:cubicBezTo>
                    <a:pt x="9709" y="26029"/>
                    <a:pt x="8893" y="26301"/>
                    <a:pt x="8035" y="26385"/>
                  </a:cubicBezTo>
                  <a:cubicBezTo>
                    <a:pt x="7847" y="26406"/>
                    <a:pt x="7721" y="26573"/>
                    <a:pt x="7805" y="26657"/>
                  </a:cubicBezTo>
                  <a:cubicBezTo>
                    <a:pt x="7889" y="26719"/>
                    <a:pt x="7993" y="26782"/>
                    <a:pt x="8056" y="26782"/>
                  </a:cubicBezTo>
                  <a:cubicBezTo>
                    <a:pt x="8265" y="26782"/>
                    <a:pt x="8454" y="26740"/>
                    <a:pt x="8663" y="26699"/>
                  </a:cubicBezTo>
                  <a:cubicBezTo>
                    <a:pt x="8851" y="26657"/>
                    <a:pt x="9060" y="26573"/>
                    <a:pt x="9249" y="26531"/>
                  </a:cubicBezTo>
                  <a:cubicBezTo>
                    <a:pt x="10023" y="26468"/>
                    <a:pt x="10818" y="26427"/>
                    <a:pt x="11592" y="26280"/>
                  </a:cubicBezTo>
                  <a:cubicBezTo>
                    <a:pt x="12011" y="26196"/>
                    <a:pt x="12429" y="26155"/>
                    <a:pt x="12743" y="26008"/>
                  </a:cubicBezTo>
                  <a:cubicBezTo>
                    <a:pt x="13120" y="25422"/>
                    <a:pt x="13475" y="24836"/>
                    <a:pt x="13957" y="24083"/>
                  </a:cubicBezTo>
                  <a:close/>
                  <a:moveTo>
                    <a:pt x="35529" y="34252"/>
                  </a:moveTo>
                  <a:lnTo>
                    <a:pt x="35424" y="34210"/>
                  </a:lnTo>
                  <a:cubicBezTo>
                    <a:pt x="35340" y="34231"/>
                    <a:pt x="35257" y="34252"/>
                    <a:pt x="35194" y="34315"/>
                  </a:cubicBezTo>
                  <a:cubicBezTo>
                    <a:pt x="34420" y="34922"/>
                    <a:pt x="33687" y="35549"/>
                    <a:pt x="33102" y="36302"/>
                  </a:cubicBezTo>
                  <a:cubicBezTo>
                    <a:pt x="32579" y="36951"/>
                    <a:pt x="32055" y="37642"/>
                    <a:pt x="31679" y="38416"/>
                  </a:cubicBezTo>
                  <a:cubicBezTo>
                    <a:pt x="31449" y="38897"/>
                    <a:pt x="31532" y="39336"/>
                    <a:pt x="31888" y="39755"/>
                  </a:cubicBezTo>
                  <a:cubicBezTo>
                    <a:pt x="31972" y="39650"/>
                    <a:pt x="32055" y="39587"/>
                    <a:pt x="32076" y="39546"/>
                  </a:cubicBezTo>
                  <a:cubicBezTo>
                    <a:pt x="32223" y="39106"/>
                    <a:pt x="32411" y="38646"/>
                    <a:pt x="32704" y="38269"/>
                  </a:cubicBezTo>
                  <a:cubicBezTo>
                    <a:pt x="32788" y="38165"/>
                    <a:pt x="32830" y="38018"/>
                    <a:pt x="32871" y="37872"/>
                  </a:cubicBezTo>
                  <a:cubicBezTo>
                    <a:pt x="33269" y="36847"/>
                    <a:pt x="33897" y="35989"/>
                    <a:pt x="34629" y="35194"/>
                  </a:cubicBezTo>
                  <a:cubicBezTo>
                    <a:pt x="34943" y="34880"/>
                    <a:pt x="35299" y="34629"/>
                    <a:pt x="35529" y="34252"/>
                  </a:cubicBezTo>
                  <a:close/>
                  <a:moveTo>
                    <a:pt x="31532" y="36972"/>
                  </a:moveTo>
                  <a:cubicBezTo>
                    <a:pt x="30842" y="37077"/>
                    <a:pt x="29817" y="37495"/>
                    <a:pt x="29168" y="37893"/>
                  </a:cubicBezTo>
                  <a:cubicBezTo>
                    <a:pt x="29691" y="38081"/>
                    <a:pt x="30193" y="38248"/>
                    <a:pt x="30737" y="38437"/>
                  </a:cubicBezTo>
                  <a:cubicBezTo>
                    <a:pt x="31030" y="37935"/>
                    <a:pt x="31260" y="37474"/>
                    <a:pt x="31532" y="36972"/>
                  </a:cubicBezTo>
                  <a:close/>
                  <a:moveTo>
                    <a:pt x="11822" y="35486"/>
                  </a:moveTo>
                  <a:cubicBezTo>
                    <a:pt x="11613" y="35779"/>
                    <a:pt x="11508" y="35968"/>
                    <a:pt x="11550" y="36282"/>
                  </a:cubicBezTo>
                  <a:cubicBezTo>
                    <a:pt x="11801" y="36177"/>
                    <a:pt x="11990" y="36093"/>
                    <a:pt x="12241" y="35989"/>
                  </a:cubicBezTo>
                  <a:cubicBezTo>
                    <a:pt x="12094" y="35800"/>
                    <a:pt x="11990" y="35675"/>
                    <a:pt x="11822" y="3548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33"/>
            <p:cNvSpPr/>
            <p:nvPr/>
          </p:nvSpPr>
          <p:spPr>
            <a:xfrm>
              <a:off x="1392675" y="4151500"/>
              <a:ext cx="215000" cy="153275"/>
            </a:xfrm>
            <a:custGeom>
              <a:avLst/>
              <a:gdLst/>
              <a:ahLst/>
              <a:cxnLst/>
              <a:rect l="l" t="t" r="r" b="b"/>
              <a:pathLst>
                <a:path w="8600" h="6131" extrusionOk="0">
                  <a:moveTo>
                    <a:pt x="3432" y="6047"/>
                  </a:moveTo>
                  <a:lnTo>
                    <a:pt x="3097" y="6047"/>
                  </a:lnTo>
                  <a:cubicBezTo>
                    <a:pt x="1883" y="6131"/>
                    <a:pt x="1025" y="5524"/>
                    <a:pt x="251" y="4708"/>
                  </a:cubicBezTo>
                  <a:cubicBezTo>
                    <a:pt x="105" y="4520"/>
                    <a:pt x="21" y="4310"/>
                    <a:pt x="21" y="4080"/>
                  </a:cubicBezTo>
                  <a:cubicBezTo>
                    <a:pt x="21" y="3766"/>
                    <a:pt x="42" y="3453"/>
                    <a:pt x="21" y="3139"/>
                  </a:cubicBezTo>
                  <a:cubicBezTo>
                    <a:pt x="0" y="2699"/>
                    <a:pt x="147" y="2344"/>
                    <a:pt x="419" y="2051"/>
                  </a:cubicBezTo>
                  <a:cubicBezTo>
                    <a:pt x="649" y="1737"/>
                    <a:pt x="963" y="1486"/>
                    <a:pt x="1277" y="1235"/>
                  </a:cubicBezTo>
                  <a:cubicBezTo>
                    <a:pt x="1402" y="1088"/>
                    <a:pt x="1632" y="1046"/>
                    <a:pt x="1758" y="1172"/>
                  </a:cubicBezTo>
                  <a:cubicBezTo>
                    <a:pt x="2051" y="1381"/>
                    <a:pt x="2365" y="1360"/>
                    <a:pt x="2637" y="1360"/>
                  </a:cubicBezTo>
                  <a:cubicBezTo>
                    <a:pt x="3097" y="1360"/>
                    <a:pt x="3557" y="1381"/>
                    <a:pt x="3997" y="1360"/>
                  </a:cubicBezTo>
                  <a:cubicBezTo>
                    <a:pt x="4352" y="1339"/>
                    <a:pt x="4687" y="1277"/>
                    <a:pt x="5022" y="1235"/>
                  </a:cubicBezTo>
                  <a:cubicBezTo>
                    <a:pt x="5231" y="1193"/>
                    <a:pt x="5419" y="1130"/>
                    <a:pt x="5587" y="1151"/>
                  </a:cubicBezTo>
                  <a:cubicBezTo>
                    <a:pt x="6152" y="1172"/>
                    <a:pt x="6591" y="963"/>
                    <a:pt x="7010" y="649"/>
                  </a:cubicBezTo>
                  <a:cubicBezTo>
                    <a:pt x="7282" y="481"/>
                    <a:pt x="7533" y="314"/>
                    <a:pt x="7826" y="188"/>
                  </a:cubicBezTo>
                  <a:cubicBezTo>
                    <a:pt x="8244" y="0"/>
                    <a:pt x="8558" y="230"/>
                    <a:pt x="8579" y="670"/>
                  </a:cubicBezTo>
                  <a:cubicBezTo>
                    <a:pt x="8600" y="1067"/>
                    <a:pt x="8453" y="1444"/>
                    <a:pt x="8265" y="1716"/>
                  </a:cubicBezTo>
                  <a:cubicBezTo>
                    <a:pt x="7930" y="2197"/>
                    <a:pt x="7826" y="2720"/>
                    <a:pt x="7637" y="3222"/>
                  </a:cubicBezTo>
                  <a:cubicBezTo>
                    <a:pt x="7512" y="3641"/>
                    <a:pt x="7323" y="3997"/>
                    <a:pt x="7031" y="4331"/>
                  </a:cubicBezTo>
                  <a:cubicBezTo>
                    <a:pt x="6884" y="4520"/>
                    <a:pt x="6759" y="4750"/>
                    <a:pt x="6591" y="4959"/>
                  </a:cubicBezTo>
                  <a:cubicBezTo>
                    <a:pt x="6382" y="5252"/>
                    <a:pt x="6152" y="5482"/>
                    <a:pt x="5775" y="5545"/>
                  </a:cubicBezTo>
                  <a:cubicBezTo>
                    <a:pt x="5712" y="5545"/>
                    <a:pt x="5608" y="5566"/>
                    <a:pt x="5545" y="5629"/>
                  </a:cubicBezTo>
                  <a:cubicBezTo>
                    <a:pt x="4917" y="6047"/>
                    <a:pt x="4185" y="6047"/>
                    <a:pt x="3432" y="6047"/>
                  </a:cubicBezTo>
                  <a:close/>
                  <a:moveTo>
                    <a:pt x="5859" y="4415"/>
                  </a:moveTo>
                  <a:cubicBezTo>
                    <a:pt x="6047" y="4164"/>
                    <a:pt x="6298" y="3871"/>
                    <a:pt x="6507" y="3536"/>
                  </a:cubicBezTo>
                  <a:cubicBezTo>
                    <a:pt x="6612" y="3411"/>
                    <a:pt x="6696" y="3243"/>
                    <a:pt x="6759" y="3097"/>
                  </a:cubicBezTo>
                  <a:cubicBezTo>
                    <a:pt x="6884" y="2637"/>
                    <a:pt x="7031" y="2260"/>
                    <a:pt x="7407" y="1904"/>
                  </a:cubicBezTo>
                  <a:cubicBezTo>
                    <a:pt x="7554" y="1779"/>
                    <a:pt x="7658" y="1549"/>
                    <a:pt x="7449" y="1318"/>
                  </a:cubicBezTo>
                  <a:cubicBezTo>
                    <a:pt x="6884" y="1653"/>
                    <a:pt x="6277" y="1904"/>
                    <a:pt x="5608" y="1841"/>
                  </a:cubicBezTo>
                  <a:cubicBezTo>
                    <a:pt x="5524" y="1841"/>
                    <a:pt x="5419" y="1862"/>
                    <a:pt x="5336" y="1883"/>
                  </a:cubicBezTo>
                  <a:cubicBezTo>
                    <a:pt x="4771" y="2113"/>
                    <a:pt x="4164" y="2093"/>
                    <a:pt x="3578" y="2093"/>
                  </a:cubicBezTo>
                  <a:lnTo>
                    <a:pt x="1465" y="2093"/>
                  </a:lnTo>
                  <a:cubicBezTo>
                    <a:pt x="1339" y="2385"/>
                    <a:pt x="1214" y="2595"/>
                    <a:pt x="1130" y="2825"/>
                  </a:cubicBezTo>
                  <a:cubicBezTo>
                    <a:pt x="921" y="3725"/>
                    <a:pt x="921" y="4310"/>
                    <a:pt x="1800" y="4687"/>
                  </a:cubicBezTo>
                  <a:cubicBezTo>
                    <a:pt x="1904" y="4729"/>
                    <a:pt x="1988" y="4813"/>
                    <a:pt x="2093" y="4875"/>
                  </a:cubicBezTo>
                  <a:cubicBezTo>
                    <a:pt x="2281" y="5001"/>
                    <a:pt x="2490" y="5085"/>
                    <a:pt x="2720" y="5085"/>
                  </a:cubicBezTo>
                  <a:cubicBezTo>
                    <a:pt x="3243" y="5085"/>
                    <a:pt x="3746" y="5106"/>
                    <a:pt x="4269" y="5085"/>
                  </a:cubicBezTo>
                  <a:cubicBezTo>
                    <a:pt x="4478" y="5085"/>
                    <a:pt x="4708" y="4980"/>
                    <a:pt x="4917" y="4896"/>
                  </a:cubicBezTo>
                  <a:cubicBezTo>
                    <a:pt x="5189" y="4771"/>
                    <a:pt x="5461" y="4603"/>
                    <a:pt x="5859" y="4415"/>
                  </a:cubicBezTo>
                  <a:close/>
                </a:path>
              </a:pathLst>
            </a:custGeom>
            <a:solidFill>
              <a:srgbClr val="1D31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33"/>
            <p:cNvSpPr/>
            <p:nvPr/>
          </p:nvSpPr>
          <p:spPr>
            <a:xfrm>
              <a:off x="1298000" y="4057325"/>
              <a:ext cx="41350" cy="42400"/>
            </a:xfrm>
            <a:custGeom>
              <a:avLst/>
              <a:gdLst/>
              <a:ahLst/>
              <a:cxnLst/>
              <a:rect l="l" t="t" r="r" b="b"/>
              <a:pathLst>
                <a:path w="1654" h="1696" extrusionOk="0">
                  <a:moveTo>
                    <a:pt x="188" y="231"/>
                  </a:moveTo>
                  <a:cubicBezTo>
                    <a:pt x="419" y="189"/>
                    <a:pt x="628" y="106"/>
                    <a:pt x="837" y="85"/>
                  </a:cubicBezTo>
                  <a:cubicBezTo>
                    <a:pt x="1046" y="43"/>
                    <a:pt x="1297" y="1"/>
                    <a:pt x="1444" y="231"/>
                  </a:cubicBezTo>
                  <a:cubicBezTo>
                    <a:pt x="1590" y="503"/>
                    <a:pt x="1653" y="754"/>
                    <a:pt x="1507" y="1047"/>
                  </a:cubicBezTo>
                  <a:cubicBezTo>
                    <a:pt x="1297" y="1528"/>
                    <a:pt x="670" y="1696"/>
                    <a:pt x="230" y="1445"/>
                  </a:cubicBezTo>
                  <a:cubicBezTo>
                    <a:pt x="84" y="1340"/>
                    <a:pt x="0" y="1173"/>
                    <a:pt x="21" y="1005"/>
                  </a:cubicBezTo>
                  <a:cubicBezTo>
                    <a:pt x="84" y="754"/>
                    <a:pt x="126" y="524"/>
                    <a:pt x="188" y="23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33"/>
            <p:cNvSpPr/>
            <p:nvPr/>
          </p:nvSpPr>
          <p:spPr>
            <a:xfrm>
              <a:off x="1664675" y="3968400"/>
              <a:ext cx="34025" cy="48675"/>
            </a:xfrm>
            <a:custGeom>
              <a:avLst/>
              <a:gdLst/>
              <a:ahLst/>
              <a:cxnLst/>
              <a:rect l="l" t="t" r="r" b="b"/>
              <a:pathLst>
                <a:path w="1361" h="1947" extrusionOk="0">
                  <a:moveTo>
                    <a:pt x="1361" y="963"/>
                  </a:moveTo>
                  <a:lnTo>
                    <a:pt x="1361" y="1214"/>
                  </a:lnTo>
                  <a:cubicBezTo>
                    <a:pt x="1340" y="1696"/>
                    <a:pt x="858" y="1947"/>
                    <a:pt x="440" y="1654"/>
                  </a:cubicBezTo>
                  <a:cubicBezTo>
                    <a:pt x="84" y="1424"/>
                    <a:pt x="1" y="1068"/>
                    <a:pt x="210" y="712"/>
                  </a:cubicBezTo>
                  <a:cubicBezTo>
                    <a:pt x="314" y="524"/>
                    <a:pt x="419" y="378"/>
                    <a:pt x="524" y="210"/>
                  </a:cubicBezTo>
                  <a:cubicBezTo>
                    <a:pt x="628" y="64"/>
                    <a:pt x="796" y="1"/>
                    <a:pt x="963" y="22"/>
                  </a:cubicBezTo>
                  <a:cubicBezTo>
                    <a:pt x="1151" y="64"/>
                    <a:pt x="1256" y="189"/>
                    <a:pt x="1277" y="378"/>
                  </a:cubicBezTo>
                  <a:cubicBezTo>
                    <a:pt x="1340" y="587"/>
                    <a:pt x="1340" y="817"/>
                    <a:pt x="1361" y="96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33"/>
            <p:cNvSpPr/>
            <p:nvPr/>
          </p:nvSpPr>
          <p:spPr>
            <a:xfrm>
              <a:off x="526950" y="2756925"/>
              <a:ext cx="379275" cy="405425"/>
            </a:xfrm>
            <a:custGeom>
              <a:avLst/>
              <a:gdLst/>
              <a:ahLst/>
              <a:cxnLst/>
              <a:rect l="l" t="t" r="r" b="b"/>
              <a:pathLst>
                <a:path w="15171" h="16217" extrusionOk="0">
                  <a:moveTo>
                    <a:pt x="12722" y="14543"/>
                  </a:moveTo>
                  <a:cubicBezTo>
                    <a:pt x="12743" y="13831"/>
                    <a:pt x="12931" y="13204"/>
                    <a:pt x="13203" y="12576"/>
                  </a:cubicBezTo>
                  <a:cubicBezTo>
                    <a:pt x="13496" y="11948"/>
                    <a:pt x="13706" y="11279"/>
                    <a:pt x="13936" y="10609"/>
                  </a:cubicBezTo>
                  <a:cubicBezTo>
                    <a:pt x="13999" y="10442"/>
                    <a:pt x="14019" y="10232"/>
                    <a:pt x="14019" y="10044"/>
                  </a:cubicBezTo>
                  <a:cubicBezTo>
                    <a:pt x="14019" y="9709"/>
                    <a:pt x="13999" y="9354"/>
                    <a:pt x="14019" y="9040"/>
                  </a:cubicBezTo>
                  <a:cubicBezTo>
                    <a:pt x="14082" y="8098"/>
                    <a:pt x="13706" y="7366"/>
                    <a:pt x="13078" y="6717"/>
                  </a:cubicBezTo>
                  <a:cubicBezTo>
                    <a:pt x="12952" y="6592"/>
                    <a:pt x="12785" y="6466"/>
                    <a:pt x="12659" y="6299"/>
                  </a:cubicBezTo>
                  <a:cubicBezTo>
                    <a:pt x="12408" y="6006"/>
                    <a:pt x="12094" y="5859"/>
                    <a:pt x="11697" y="5901"/>
                  </a:cubicBezTo>
                  <a:cubicBezTo>
                    <a:pt x="11362" y="5943"/>
                    <a:pt x="11090" y="5839"/>
                    <a:pt x="10881" y="5567"/>
                  </a:cubicBezTo>
                  <a:cubicBezTo>
                    <a:pt x="10651" y="5253"/>
                    <a:pt x="10316" y="5148"/>
                    <a:pt x="9918" y="5169"/>
                  </a:cubicBezTo>
                  <a:cubicBezTo>
                    <a:pt x="9646" y="5211"/>
                    <a:pt x="9416" y="5211"/>
                    <a:pt x="9165" y="5169"/>
                  </a:cubicBezTo>
                  <a:cubicBezTo>
                    <a:pt x="8600" y="5148"/>
                    <a:pt x="8182" y="5357"/>
                    <a:pt x="7805" y="5734"/>
                  </a:cubicBezTo>
                  <a:cubicBezTo>
                    <a:pt x="6968" y="6571"/>
                    <a:pt x="7303" y="6403"/>
                    <a:pt x="5964" y="6466"/>
                  </a:cubicBezTo>
                  <a:cubicBezTo>
                    <a:pt x="5713" y="6466"/>
                    <a:pt x="5420" y="6508"/>
                    <a:pt x="5148" y="6592"/>
                  </a:cubicBezTo>
                  <a:cubicBezTo>
                    <a:pt x="4813" y="6696"/>
                    <a:pt x="4625" y="6947"/>
                    <a:pt x="4604" y="7345"/>
                  </a:cubicBezTo>
                  <a:cubicBezTo>
                    <a:pt x="4562" y="8077"/>
                    <a:pt x="4667" y="8789"/>
                    <a:pt x="4897" y="9500"/>
                  </a:cubicBezTo>
                  <a:cubicBezTo>
                    <a:pt x="5232" y="10484"/>
                    <a:pt x="5608" y="11488"/>
                    <a:pt x="5943" y="12471"/>
                  </a:cubicBezTo>
                  <a:cubicBezTo>
                    <a:pt x="6131" y="13015"/>
                    <a:pt x="6341" y="13580"/>
                    <a:pt x="6801" y="13999"/>
                  </a:cubicBezTo>
                  <a:cubicBezTo>
                    <a:pt x="6926" y="14124"/>
                    <a:pt x="7010" y="14313"/>
                    <a:pt x="7115" y="14459"/>
                  </a:cubicBezTo>
                  <a:cubicBezTo>
                    <a:pt x="7491" y="14961"/>
                    <a:pt x="7847" y="15422"/>
                    <a:pt x="8224" y="15945"/>
                  </a:cubicBezTo>
                  <a:cubicBezTo>
                    <a:pt x="8161" y="16091"/>
                    <a:pt x="8014" y="15986"/>
                    <a:pt x="7910" y="16028"/>
                  </a:cubicBezTo>
                  <a:cubicBezTo>
                    <a:pt x="7763" y="16112"/>
                    <a:pt x="7659" y="16154"/>
                    <a:pt x="7533" y="16217"/>
                  </a:cubicBezTo>
                  <a:cubicBezTo>
                    <a:pt x="6989" y="15924"/>
                    <a:pt x="6403" y="15694"/>
                    <a:pt x="6027" y="15191"/>
                  </a:cubicBezTo>
                  <a:cubicBezTo>
                    <a:pt x="5922" y="15066"/>
                    <a:pt x="5755" y="14982"/>
                    <a:pt x="5629" y="14898"/>
                  </a:cubicBezTo>
                  <a:cubicBezTo>
                    <a:pt x="4918" y="14480"/>
                    <a:pt x="4353" y="13936"/>
                    <a:pt x="3892" y="13266"/>
                  </a:cubicBezTo>
                  <a:cubicBezTo>
                    <a:pt x="3516" y="12660"/>
                    <a:pt x="3035" y="12074"/>
                    <a:pt x="2511" y="11613"/>
                  </a:cubicBezTo>
                  <a:cubicBezTo>
                    <a:pt x="2281" y="11404"/>
                    <a:pt x="2114" y="11132"/>
                    <a:pt x="2051" y="10860"/>
                  </a:cubicBezTo>
                  <a:cubicBezTo>
                    <a:pt x="1863" y="10358"/>
                    <a:pt x="1591" y="9877"/>
                    <a:pt x="1277" y="9458"/>
                  </a:cubicBezTo>
                  <a:cubicBezTo>
                    <a:pt x="838" y="8914"/>
                    <a:pt x="628" y="8245"/>
                    <a:pt x="440" y="7554"/>
                  </a:cubicBezTo>
                  <a:cubicBezTo>
                    <a:pt x="398" y="7345"/>
                    <a:pt x="377" y="7115"/>
                    <a:pt x="314" y="6906"/>
                  </a:cubicBezTo>
                  <a:cubicBezTo>
                    <a:pt x="1" y="5943"/>
                    <a:pt x="63" y="4918"/>
                    <a:pt x="63" y="3914"/>
                  </a:cubicBezTo>
                  <a:cubicBezTo>
                    <a:pt x="63" y="3453"/>
                    <a:pt x="210" y="3056"/>
                    <a:pt x="587" y="2742"/>
                  </a:cubicBezTo>
                  <a:cubicBezTo>
                    <a:pt x="1214" y="2198"/>
                    <a:pt x="1884" y="1717"/>
                    <a:pt x="2679" y="1361"/>
                  </a:cubicBezTo>
                  <a:cubicBezTo>
                    <a:pt x="3202" y="1131"/>
                    <a:pt x="3746" y="921"/>
                    <a:pt x="4290" y="712"/>
                  </a:cubicBezTo>
                  <a:cubicBezTo>
                    <a:pt x="4583" y="608"/>
                    <a:pt x="4876" y="524"/>
                    <a:pt x="5190" y="461"/>
                  </a:cubicBezTo>
                  <a:cubicBezTo>
                    <a:pt x="5880" y="336"/>
                    <a:pt x="6613" y="231"/>
                    <a:pt x="7324" y="105"/>
                  </a:cubicBezTo>
                  <a:cubicBezTo>
                    <a:pt x="7910" y="1"/>
                    <a:pt x="8496" y="1"/>
                    <a:pt x="9081" y="105"/>
                  </a:cubicBezTo>
                  <a:cubicBezTo>
                    <a:pt x="9521" y="189"/>
                    <a:pt x="9960" y="252"/>
                    <a:pt x="10379" y="315"/>
                  </a:cubicBezTo>
                  <a:cubicBezTo>
                    <a:pt x="10986" y="419"/>
                    <a:pt x="11592" y="566"/>
                    <a:pt x="12032" y="1026"/>
                  </a:cubicBezTo>
                  <a:cubicBezTo>
                    <a:pt x="12136" y="1131"/>
                    <a:pt x="12262" y="1173"/>
                    <a:pt x="12367" y="1256"/>
                  </a:cubicBezTo>
                  <a:cubicBezTo>
                    <a:pt x="12722" y="1465"/>
                    <a:pt x="13162" y="1570"/>
                    <a:pt x="13392" y="1926"/>
                  </a:cubicBezTo>
                  <a:cubicBezTo>
                    <a:pt x="13873" y="2700"/>
                    <a:pt x="14543" y="3328"/>
                    <a:pt x="14647" y="4269"/>
                  </a:cubicBezTo>
                  <a:cubicBezTo>
                    <a:pt x="15170" y="5692"/>
                    <a:pt x="15149" y="7199"/>
                    <a:pt x="15024" y="8663"/>
                  </a:cubicBezTo>
                  <a:cubicBezTo>
                    <a:pt x="14835" y="10504"/>
                    <a:pt x="14312" y="12325"/>
                    <a:pt x="13287" y="13936"/>
                  </a:cubicBezTo>
                  <a:cubicBezTo>
                    <a:pt x="13162" y="14166"/>
                    <a:pt x="13057" y="14417"/>
                    <a:pt x="12722" y="1454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33"/>
            <p:cNvSpPr/>
            <p:nvPr/>
          </p:nvSpPr>
          <p:spPr>
            <a:xfrm>
              <a:off x="660875" y="2904450"/>
              <a:ext cx="195650" cy="249000"/>
            </a:xfrm>
            <a:custGeom>
              <a:avLst/>
              <a:gdLst/>
              <a:ahLst/>
              <a:cxnLst/>
              <a:rect l="l" t="t" r="r" b="b"/>
              <a:pathLst>
                <a:path w="7826" h="9960" extrusionOk="0">
                  <a:moveTo>
                    <a:pt x="6486" y="1005"/>
                  </a:moveTo>
                  <a:cubicBezTo>
                    <a:pt x="6842" y="1046"/>
                    <a:pt x="6989" y="1339"/>
                    <a:pt x="7198" y="1549"/>
                  </a:cubicBezTo>
                  <a:cubicBezTo>
                    <a:pt x="7574" y="1967"/>
                    <a:pt x="7826" y="2469"/>
                    <a:pt x="7805" y="3076"/>
                  </a:cubicBezTo>
                  <a:cubicBezTo>
                    <a:pt x="7784" y="3264"/>
                    <a:pt x="7805" y="3515"/>
                    <a:pt x="7805" y="3746"/>
                  </a:cubicBezTo>
                  <a:cubicBezTo>
                    <a:pt x="7826" y="4122"/>
                    <a:pt x="7721" y="4457"/>
                    <a:pt x="7595" y="4792"/>
                  </a:cubicBezTo>
                  <a:cubicBezTo>
                    <a:pt x="7156" y="5964"/>
                    <a:pt x="6758" y="7135"/>
                    <a:pt x="6340" y="8328"/>
                  </a:cubicBezTo>
                  <a:cubicBezTo>
                    <a:pt x="6256" y="8537"/>
                    <a:pt x="6256" y="8767"/>
                    <a:pt x="6235" y="8977"/>
                  </a:cubicBezTo>
                  <a:cubicBezTo>
                    <a:pt x="5649" y="9500"/>
                    <a:pt x="4854" y="9583"/>
                    <a:pt x="4248" y="9960"/>
                  </a:cubicBezTo>
                  <a:cubicBezTo>
                    <a:pt x="3452" y="9541"/>
                    <a:pt x="2929" y="8914"/>
                    <a:pt x="2553" y="8160"/>
                  </a:cubicBezTo>
                  <a:cubicBezTo>
                    <a:pt x="2448" y="7972"/>
                    <a:pt x="2344" y="7742"/>
                    <a:pt x="2176" y="7616"/>
                  </a:cubicBezTo>
                  <a:cubicBezTo>
                    <a:pt x="1779" y="7219"/>
                    <a:pt x="1569" y="6759"/>
                    <a:pt x="1423" y="6256"/>
                  </a:cubicBezTo>
                  <a:cubicBezTo>
                    <a:pt x="1088" y="5252"/>
                    <a:pt x="691" y="4269"/>
                    <a:pt x="356" y="3264"/>
                  </a:cubicBezTo>
                  <a:cubicBezTo>
                    <a:pt x="147" y="2616"/>
                    <a:pt x="0" y="2197"/>
                    <a:pt x="188" y="1465"/>
                  </a:cubicBezTo>
                  <a:cubicBezTo>
                    <a:pt x="670" y="1318"/>
                    <a:pt x="670" y="1318"/>
                    <a:pt x="1444" y="1381"/>
                  </a:cubicBezTo>
                  <a:cubicBezTo>
                    <a:pt x="1465" y="1528"/>
                    <a:pt x="1548" y="1674"/>
                    <a:pt x="1548" y="1842"/>
                  </a:cubicBezTo>
                  <a:cubicBezTo>
                    <a:pt x="1569" y="2197"/>
                    <a:pt x="1548" y="2574"/>
                    <a:pt x="1548" y="2930"/>
                  </a:cubicBezTo>
                  <a:cubicBezTo>
                    <a:pt x="1548" y="3515"/>
                    <a:pt x="1674" y="4039"/>
                    <a:pt x="1925" y="4562"/>
                  </a:cubicBezTo>
                  <a:cubicBezTo>
                    <a:pt x="2030" y="4792"/>
                    <a:pt x="2176" y="5001"/>
                    <a:pt x="2344" y="5189"/>
                  </a:cubicBezTo>
                  <a:cubicBezTo>
                    <a:pt x="2553" y="5419"/>
                    <a:pt x="2825" y="5461"/>
                    <a:pt x="3097" y="5336"/>
                  </a:cubicBezTo>
                  <a:cubicBezTo>
                    <a:pt x="3494" y="5147"/>
                    <a:pt x="3829" y="4875"/>
                    <a:pt x="3871" y="4415"/>
                  </a:cubicBezTo>
                  <a:cubicBezTo>
                    <a:pt x="3934" y="3934"/>
                    <a:pt x="3976" y="3432"/>
                    <a:pt x="3766" y="2930"/>
                  </a:cubicBezTo>
                  <a:cubicBezTo>
                    <a:pt x="3724" y="2825"/>
                    <a:pt x="3662" y="2720"/>
                    <a:pt x="3641" y="2616"/>
                  </a:cubicBezTo>
                  <a:cubicBezTo>
                    <a:pt x="3599" y="2009"/>
                    <a:pt x="3243" y="1590"/>
                    <a:pt x="2804" y="1235"/>
                  </a:cubicBezTo>
                  <a:cubicBezTo>
                    <a:pt x="2720" y="1172"/>
                    <a:pt x="2678" y="1130"/>
                    <a:pt x="2616" y="1109"/>
                  </a:cubicBezTo>
                  <a:cubicBezTo>
                    <a:pt x="3118" y="168"/>
                    <a:pt x="3452" y="0"/>
                    <a:pt x="4771" y="189"/>
                  </a:cubicBezTo>
                  <a:cubicBezTo>
                    <a:pt x="4771" y="230"/>
                    <a:pt x="4771" y="314"/>
                    <a:pt x="4750" y="335"/>
                  </a:cubicBezTo>
                  <a:cubicBezTo>
                    <a:pt x="4164" y="1005"/>
                    <a:pt x="4289" y="1800"/>
                    <a:pt x="4269" y="2574"/>
                  </a:cubicBezTo>
                  <a:cubicBezTo>
                    <a:pt x="4269" y="3264"/>
                    <a:pt x="4457" y="3955"/>
                    <a:pt x="4813" y="4562"/>
                  </a:cubicBezTo>
                  <a:cubicBezTo>
                    <a:pt x="4917" y="4708"/>
                    <a:pt x="5022" y="4896"/>
                    <a:pt x="5189" y="5001"/>
                  </a:cubicBezTo>
                  <a:cubicBezTo>
                    <a:pt x="5503" y="5252"/>
                    <a:pt x="5901" y="5189"/>
                    <a:pt x="6131" y="4834"/>
                  </a:cubicBezTo>
                  <a:cubicBezTo>
                    <a:pt x="6235" y="4708"/>
                    <a:pt x="6277" y="4562"/>
                    <a:pt x="6424" y="4415"/>
                  </a:cubicBezTo>
                  <a:cubicBezTo>
                    <a:pt x="6633" y="4206"/>
                    <a:pt x="6696" y="3955"/>
                    <a:pt x="6675" y="3662"/>
                  </a:cubicBezTo>
                  <a:cubicBezTo>
                    <a:pt x="6654" y="2825"/>
                    <a:pt x="6779" y="1988"/>
                    <a:pt x="6486" y="1172"/>
                  </a:cubicBezTo>
                  <a:cubicBezTo>
                    <a:pt x="6445" y="1151"/>
                    <a:pt x="6465" y="1088"/>
                    <a:pt x="6486" y="10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33"/>
            <p:cNvSpPr/>
            <p:nvPr/>
          </p:nvSpPr>
          <p:spPr>
            <a:xfrm>
              <a:off x="743525" y="3150300"/>
              <a:ext cx="118750" cy="51275"/>
            </a:xfrm>
            <a:custGeom>
              <a:avLst/>
              <a:gdLst/>
              <a:ahLst/>
              <a:cxnLst/>
              <a:rect l="l" t="t" r="r" b="b"/>
              <a:pathLst>
                <a:path w="4750" h="2051" extrusionOk="0">
                  <a:moveTo>
                    <a:pt x="4394" y="0"/>
                  </a:moveTo>
                  <a:cubicBezTo>
                    <a:pt x="4499" y="189"/>
                    <a:pt x="4624" y="398"/>
                    <a:pt x="4729" y="628"/>
                  </a:cubicBezTo>
                  <a:cubicBezTo>
                    <a:pt x="4750" y="691"/>
                    <a:pt x="4729" y="795"/>
                    <a:pt x="4708" y="879"/>
                  </a:cubicBezTo>
                  <a:cubicBezTo>
                    <a:pt x="4331" y="1172"/>
                    <a:pt x="3955" y="1339"/>
                    <a:pt x="3494" y="1402"/>
                  </a:cubicBezTo>
                  <a:cubicBezTo>
                    <a:pt x="3285" y="1423"/>
                    <a:pt x="3076" y="1507"/>
                    <a:pt x="2846" y="1549"/>
                  </a:cubicBezTo>
                  <a:cubicBezTo>
                    <a:pt x="2615" y="1591"/>
                    <a:pt x="2385" y="1674"/>
                    <a:pt x="2113" y="1695"/>
                  </a:cubicBezTo>
                  <a:cubicBezTo>
                    <a:pt x="1779" y="1695"/>
                    <a:pt x="1465" y="1758"/>
                    <a:pt x="1151" y="1884"/>
                  </a:cubicBezTo>
                  <a:cubicBezTo>
                    <a:pt x="732" y="2051"/>
                    <a:pt x="607" y="2009"/>
                    <a:pt x="21" y="1863"/>
                  </a:cubicBezTo>
                  <a:cubicBezTo>
                    <a:pt x="0" y="1570"/>
                    <a:pt x="188" y="1381"/>
                    <a:pt x="418" y="1277"/>
                  </a:cubicBezTo>
                  <a:cubicBezTo>
                    <a:pt x="1235" y="921"/>
                    <a:pt x="2030" y="565"/>
                    <a:pt x="2846" y="210"/>
                  </a:cubicBezTo>
                  <a:cubicBezTo>
                    <a:pt x="2971" y="168"/>
                    <a:pt x="3118" y="147"/>
                    <a:pt x="3243" y="105"/>
                  </a:cubicBezTo>
                  <a:cubicBezTo>
                    <a:pt x="3599" y="105"/>
                    <a:pt x="3955" y="63"/>
                    <a:pt x="439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33"/>
            <p:cNvSpPr/>
            <p:nvPr/>
          </p:nvSpPr>
          <p:spPr>
            <a:xfrm>
              <a:off x="769150" y="3232950"/>
              <a:ext cx="110400" cy="34550"/>
            </a:xfrm>
            <a:custGeom>
              <a:avLst/>
              <a:gdLst/>
              <a:ahLst/>
              <a:cxnLst/>
              <a:rect l="l" t="t" r="r" b="b"/>
              <a:pathLst>
                <a:path w="4416" h="1382" extrusionOk="0">
                  <a:moveTo>
                    <a:pt x="21" y="1381"/>
                  </a:moveTo>
                  <a:cubicBezTo>
                    <a:pt x="0" y="1193"/>
                    <a:pt x="0" y="1046"/>
                    <a:pt x="0" y="900"/>
                  </a:cubicBezTo>
                  <a:cubicBezTo>
                    <a:pt x="63" y="858"/>
                    <a:pt x="105" y="795"/>
                    <a:pt x="147" y="795"/>
                  </a:cubicBezTo>
                  <a:cubicBezTo>
                    <a:pt x="377" y="733"/>
                    <a:pt x="628" y="670"/>
                    <a:pt x="858" y="586"/>
                  </a:cubicBezTo>
                  <a:cubicBezTo>
                    <a:pt x="1109" y="523"/>
                    <a:pt x="1381" y="377"/>
                    <a:pt x="1632" y="356"/>
                  </a:cubicBezTo>
                  <a:cubicBezTo>
                    <a:pt x="2511" y="251"/>
                    <a:pt x="3369" y="21"/>
                    <a:pt x="4248" y="0"/>
                  </a:cubicBezTo>
                  <a:cubicBezTo>
                    <a:pt x="4311" y="0"/>
                    <a:pt x="4331" y="42"/>
                    <a:pt x="4415" y="105"/>
                  </a:cubicBezTo>
                  <a:cubicBezTo>
                    <a:pt x="4080" y="544"/>
                    <a:pt x="3515" y="523"/>
                    <a:pt x="3076" y="649"/>
                  </a:cubicBezTo>
                  <a:cubicBezTo>
                    <a:pt x="2574" y="774"/>
                    <a:pt x="2093" y="963"/>
                    <a:pt x="1590" y="1088"/>
                  </a:cubicBezTo>
                  <a:cubicBezTo>
                    <a:pt x="1109" y="1172"/>
                    <a:pt x="628" y="1256"/>
                    <a:pt x="21" y="13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33"/>
            <p:cNvSpPr/>
            <p:nvPr/>
          </p:nvSpPr>
          <p:spPr>
            <a:xfrm>
              <a:off x="754500" y="3196850"/>
              <a:ext cx="112475" cy="35600"/>
            </a:xfrm>
            <a:custGeom>
              <a:avLst/>
              <a:gdLst/>
              <a:ahLst/>
              <a:cxnLst/>
              <a:rect l="l" t="t" r="r" b="b"/>
              <a:pathLst>
                <a:path w="4499" h="1424" extrusionOk="0">
                  <a:moveTo>
                    <a:pt x="0" y="1256"/>
                  </a:moveTo>
                  <a:cubicBezTo>
                    <a:pt x="105" y="1151"/>
                    <a:pt x="168" y="1026"/>
                    <a:pt x="231" y="1026"/>
                  </a:cubicBezTo>
                  <a:cubicBezTo>
                    <a:pt x="858" y="963"/>
                    <a:pt x="1444" y="607"/>
                    <a:pt x="2093" y="670"/>
                  </a:cubicBezTo>
                  <a:cubicBezTo>
                    <a:pt x="2197" y="712"/>
                    <a:pt x="2302" y="649"/>
                    <a:pt x="2407" y="628"/>
                  </a:cubicBezTo>
                  <a:cubicBezTo>
                    <a:pt x="3097" y="419"/>
                    <a:pt x="3767" y="210"/>
                    <a:pt x="4499" y="1"/>
                  </a:cubicBezTo>
                  <a:lnTo>
                    <a:pt x="4499" y="566"/>
                  </a:lnTo>
                  <a:cubicBezTo>
                    <a:pt x="3788" y="670"/>
                    <a:pt x="3097" y="754"/>
                    <a:pt x="2428" y="879"/>
                  </a:cubicBezTo>
                  <a:cubicBezTo>
                    <a:pt x="1967" y="963"/>
                    <a:pt x="1528" y="1130"/>
                    <a:pt x="1068" y="1256"/>
                  </a:cubicBezTo>
                  <a:cubicBezTo>
                    <a:pt x="733" y="1382"/>
                    <a:pt x="398" y="1423"/>
                    <a:pt x="0" y="12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33"/>
            <p:cNvSpPr/>
            <p:nvPr/>
          </p:nvSpPr>
          <p:spPr>
            <a:xfrm>
              <a:off x="787450" y="2933225"/>
              <a:ext cx="20950" cy="67500"/>
            </a:xfrm>
            <a:custGeom>
              <a:avLst/>
              <a:gdLst/>
              <a:ahLst/>
              <a:cxnLst/>
              <a:rect l="l" t="t" r="r" b="b"/>
              <a:pathLst>
                <a:path w="838" h="2700" extrusionOk="0">
                  <a:moveTo>
                    <a:pt x="419" y="84"/>
                  </a:moveTo>
                  <a:cubicBezTo>
                    <a:pt x="838" y="900"/>
                    <a:pt x="649" y="1758"/>
                    <a:pt x="670" y="2574"/>
                  </a:cubicBezTo>
                  <a:cubicBezTo>
                    <a:pt x="461" y="2699"/>
                    <a:pt x="335" y="2616"/>
                    <a:pt x="273" y="2490"/>
                  </a:cubicBezTo>
                  <a:cubicBezTo>
                    <a:pt x="1" y="1758"/>
                    <a:pt x="22" y="1025"/>
                    <a:pt x="105" y="272"/>
                  </a:cubicBezTo>
                  <a:cubicBezTo>
                    <a:pt x="126" y="147"/>
                    <a:pt x="231" y="0"/>
                    <a:pt x="419" y="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33"/>
            <p:cNvSpPr/>
            <p:nvPr/>
          </p:nvSpPr>
          <p:spPr>
            <a:xfrm>
              <a:off x="809950" y="3270075"/>
              <a:ext cx="46575" cy="23575"/>
            </a:xfrm>
            <a:custGeom>
              <a:avLst/>
              <a:gdLst/>
              <a:ahLst/>
              <a:cxnLst/>
              <a:rect l="l" t="t" r="r" b="b"/>
              <a:pathLst>
                <a:path w="1863" h="943" extrusionOk="0">
                  <a:moveTo>
                    <a:pt x="1863" y="1"/>
                  </a:moveTo>
                  <a:cubicBezTo>
                    <a:pt x="1632" y="566"/>
                    <a:pt x="1632" y="566"/>
                    <a:pt x="1005" y="942"/>
                  </a:cubicBezTo>
                  <a:cubicBezTo>
                    <a:pt x="691" y="838"/>
                    <a:pt x="377" y="712"/>
                    <a:pt x="0" y="566"/>
                  </a:cubicBezTo>
                  <a:cubicBezTo>
                    <a:pt x="586" y="189"/>
                    <a:pt x="942" y="85"/>
                    <a:pt x="186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33"/>
            <p:cNvSpPr/>
            <p:nvPr/>
          </p:nvSpPr>
          <p:spPr>
            <a:xfrm>
              <a:off x="719975" y="2958325"/>
              <a:ext cx="18325" cy="57575"/>
            </a:xfrm>
            <a:custGeom>
              <a:avLst/>
              <a:gdLst/>
              <a:ahLst/>
              <a:cxnLst/>
              <a:rect l="l" t="t" r="r" b="b"/>
              <a:pathLst>
                <a:path w="733" h="2303" extrusionOk="0">
                  <a:moveTo>
                    <a:pt x="524" y="2302"/>
                  </a:moveTo>
                  <a:cubicBezTo>
                    <a:pt x="21" y="1549"/>
                    <a:pt x="0" y="837"/>
                    <a:pt x="63" y="0"/>
                  </a:cubicBezTo>
                  <a:cubicBezTo>
                    <a:pt x="210" y="147"/>
                    <a:pt x="335" y="210"/>
                    <a:pt x="356" y="314"/>
                  </a:cubicBezTo>
                  <a:cubicBezTo>
                    <a:pt x="419" y="649"/>
                    <a:pt x="482" y="963"/>
                    <a:pt x="628" y="1277"/>
                  </a:cubicBezTo>
                  <a:cubicBezTo>
                    <a:pt x="733" y="1549"/>
                    <a:pt x="712" y="1863"/>
                    <a:pt x="524" y="230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33"/>
            <p:cNvSpPr/>
            <p:nvPr/>
          </p:nvSpPr>
          <p:spPr>
            <a:xfrm>
              <a:off x="611700" y="2870450"/>
              <a:ext cx="264700" cy="305500"/>
            </a:xfrm>
            <a:custGeom>
              <a:avLst/>
              <a:gdLst/>
              <a:ahLst/>
              <a:cxnLst/>
              <a:rect l="l" t="t" r="r" b="b"/>
              <a:pathLst>
                <a:path w="10588" h="12220" extrusionOk="0">
                  <a:moveTo>
                    <a:pt x="10525" y="3243"/>
                  </a:moveTo>
                  <a:cubicBezTo>
                    <a:pt x="10441" y="2093"/>
                    <a:pt x="9897" y="816"/>
                    <a:pt x="8558" y="774"/>
                  </a:cubicBezTo>
                  <a:cubicBezTo>
                    <a:pt x="8202" y="733"/>
                    <a:pt x="7826" y="816"/>
                    <a:pt x="7491" y="942"/>
                  </a:cubicBezTo>
                  <a:cubicBezTo>
                    <a:pt x="6508" y="0"/>
                    <a:pt x="4896" y="628"/>
                    <a:pt x="3997" y="1402"/>
                  </a:cubicBezTo>
                  <a:cubicBezTo>
                    <a:pt x="2762" y="879"/>
                    <a:pt x="1172" y="1235"/>
                    <a:pt x="670" y="2553"/>
                  </a:cubicBezTo>
                  <a:cubicBezTo>
                    <a:pt x="0" y="4269"/>
                    <a:pt x="691" y="6235"/>
                    <a:pt x="1402" y="7826"/>
                  </a:cubicBezTo>
                  <a:cubicBezTo>
                    <a:pt x="2239" y="9730"/>
                    <a:pt x="3662" y="11487"/>
                    <a:pt x="5691" y="12136"/>
                  </a:cubicBezTo>
                  <a:cubicBezTo>
                    <a:pt x="5964" y="12220"/>
                    <a:pt x="6173" y="11906"/>
                    <a:pt x="6047" y="11676"/>
                  </a:cubicBezTo>
                  <a:cubicBezTo>
                    <a:pt x="5712" y="11090"/>
                    <a:pt x="5210" y="10755"/>
                    <a:pt x="4855" y="10211"/>
                  </a:cubicBezTo>
                  <a:cubicBezTo>
                    <a:pt x="4269" y="9416"/>
                    <a:pt x="3704" y="8642"/>
                    <a:pt x="3202" y="7805"/>
                  </a:cubicBezTo>
                  <a:cubicBezTo>
                    <a:pt x="2741" y="6989"/>
                    <a:pt x="1026" y="2574"/>
                    <a:pt x="3097" y="2888"/>
                  </a:cubicBezTo>
                  <a:cubicBezTo>
                    <a:pt x="2888" y="3829"/>
                    <a:pt x="3097" y="4875"/>
                    <a:pt x="3432" y="5691"/>
                  </a:cubicBezTo>
                  <a:cubicBezTo>
                    <a:pt x="3976" y="6905"/>
                    <a:pt x="6256" y="7156"/>
                    <a:pt x="6340" y="5503"/>
                  </a:cubicBezTo>
                  <a:cubicBezTo>
                    <a:pt x="6382" y="4478"/>
                    <a:pt x="6005" y="3306"/>
                    <a:pt x="5315" y="2406"/>
                  </a:cubicBezTo>
                  <a:cubicBezTo>
                    <a:pt x="5608" y="2155"/>
                    <a:pt x="5964" y="1988"/>
                    <a:pt x="6256" y="2093"/>
                  </a:cubicBezTo>
                  <a:cubicBezTo>
                    <a:pt x="6173" y="2302"/>
                    <a:pt x="6131" y="2553"/>
                    <a:pt x="6110" y="2783"/>
                  </a:cubicBezTo>
                  <a:cubicBezTo>
                    <a:pt x="6026" y="3955"/>
                    <a:pt x="6256" y="5587"/>
                    <a:pt x="7637" y="5817"/>
                  </a:cubicBezTo>
                  <a:cubicBezTo>
                    <a:pt x="7993" y="5859"/>
                    <a:pt x="8349" y="5754"/>
                    <a:pt x="8558" y="5482"/>
                  </a:cubicBezTo>
                  <a:cubicBezTo>
                    <a:pt x="8307" y="6340"/>
                    <a:pt x="8098" y="7219"/>
                    <a:pt x="8160" y="8119"/>
                  </a:cubicBezTo>
                  <a:cubicBezTo>
                    <a:pt x="8119" y="8223"/>
                    <a:pt x="8056" y="8349"/>
                    <a:pt x="8035" y="8474"/>
                  </a:cubicBezTo>
                  <a:cubicBezTo>
                    <a:pt x="7888" y="9039"/>
                    <a:pt x="7930" y="9897"/>
                    <a:pt x="8119" y="10420"/>
                  </a:cubicBezTo>
                  <a:cubicBezTo>
                    <a:pt x="8349" y="11048"/>
                    <a:pt x="9165" y="11048"/>
                    <a:pt x="9395" y="10420"/>
                  </a:cubicBezTo>
                  <a:cubicBezTo>
                    <a:pt x="9583" y="9897"/>
                    <a:pt x="9521" y="9353"/>
                    <a:pt x="9521" y="8830"/>
                  </a:cubicBezTo>
                  <a:cubicBezTo>
                    <a:pt x="9583" y="8746"/>
                    <a:pt x="9646" y="8642"/>
                    <a:pt x="9667" y="8537"/>
                  </a:cubicBezTo>
                  <a:cubicBezTo>
                    <a:pt x="9834" y="7616"/>
                    <a:pt x="9897" y="6675"/>
                    <a:pt x="10169" y="5754"/>
                  </a:cubicBezTo>
                  <a:cubicBezTo>
                    <a:pt x="10399" y="4980"/>
                    <a:pt x="10588" y="4164"/>
                    <a:pt x="10525" y="3243"/>
                  </a:cubicBezTo>
                  <a:close/>
                  <a:moveTo>
                    <a:pt x="8349" y="2281"/>
                  </a:moveTo>
                  <a:cubicBezTo>
                    <a:pt x="8600" y="2281"/>
                    <a:pt x="8851" y="2386"/>
                    <a:pt x="8935" y="2658"/>
                  </a:cubicBezTo>
                  <a:cubicBezTo>
                    <a:pt x="9081" y="3181"/>
                    <a:pt x="9123" y="3725"/>
                    <a:pt x="8956" y="4248"/>
                  </a:cubicBezTo>
                  <a:cubicBezTo>
                    <a:pt x="8872" y="4499"/>
                    <a:pt x="8830" y="4750"/>
                    <a:pt x="8746" y="5001"/>
                  </a:cubicBezTo>
                  <a:cubicBezTo>
                    <a:pt x="8851" y="4185"/>
                    <a:pt x="8704" y="3181"/>
                    <a:pt x="8349" y="22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504450" y="2734450"/>
              <a:ext cx="428450" cy="582225"/>
            </a:xfrm>
            <a:custGeom>
              <a:avLst/>
              <a:gdLst/>
              <a:ahLst/>
              <a:cxnLst/>
              <a:rect l="l" t="t" r="r" b="b"/>
              <a:pathLst>
                <a:path w="17138" h="23289" extrusionOk="0">
                  <a:moveTo>
                    <a:pt x="14627" y="16174"/>
                  </a:moveTo>
                  <a:cubicBezTo>
                    <a:pt x="14982" y="16718"/>
                    <a:pt x="15171" y="17220"/>
                    <a:pt x="15212" y="17848"/>
                  </a:cubicBezTo>
                  <a:cubicBezTo>
                    <a:pt x="15233" y="18308"/>
                    <a:pt x="15505" y="18810"/>
                    <a:pt x="15735" y="19229"/>
                  </a:cubicBezTo>
                  <a:cubicBezTo>
                    <a:pt x="15966" y="19668"/>
                    <a:pt x="15882" y="20087"/>
                    <a:pt x="15861" y="20547"/>
                  </a:cubicBezTo>
                  <a:cubicBezTo>
                    <a:pt x="15861" y="20652"/>
                    <a:pt x="15735" y="20777"/>
                    <a:pt x="15631" y="20861"/>
                  </a:cubicBezTo>
                  <a:cubicBezTo>
                    <a:pt x="15505" y="20924"/>
                    <a:pt x="15317" y="20986"/>
                    <a:pt x="15171" y="21028"/>
                  </a:cubicBezTo>
                  <a:cubicBezTo>
                    <a:pt x="15066" y="21321"/>
                    <a:pt x="14940" y="21551"/>
                    <a:pt x="14919" y="21844"/>
                  </a:cubicBezTo>
                  <a:cubicBezTo>
                    <a:pt x="14836" y="22347"/>
                    <a:pt x="14480" y="22598"/>
                    <a:pt x="14124" y="22870"/>
                  </a:cubicBezTo>
                  <a:cubicBezTo>
                    <a:pt x="13769" y="23142"/>
                    <a:pt x="13329" y="23288"/>
                    <a:pt x="12890" y="23183"/>
                  </a:cubicBezTo>
                  <a:cubicBezTo>
                    <a:pt x="12492" y="23079"/>
                    <a:pt x="12074" y="22932"/>
                    <a:pt x="11781" y="22619"/>
                  </a:cubicBezTo>
                  <a:cubicBezTo>
                    <a:pt x="11655" y="22493"/>
                    <a:pt x="11509" y="22347"/>
                    <a:pt x="11404" y="22179"/>
                  </a:cubicBezTo>
                  <a:cubicBezTo>
                    <a:pt x="11028" y="22179"/>
                    <a:pt x="10714" y="22221"/>
                    <a:pt x="10358" y="22179"/>
                  </a:cubicBezTo>
                  <a:cubicBezTo>
                    <a:pt x="10044" y="22158"/>
                    <a:pt x="9919" y="22012"/>
                    <a:pt x="9898" y="21719"/>
                  </a:cubicBezTo>
                  <a:cubicBezTo>
                    <a:pt x="9877" y="21405"/>
                    <a:pt x="9898" y="21112"/>
                    <a:pt x="9898" y="20819"/>
                  </a:cubicBezTo>
                  <a:cubicBezTo>
                    <a:pt x="9709" y="20694"/>
                    <a:pt x="9521" y="20610"/>
                    <a:pt x="9396" y="20484"/>
                  </a:cubicBezTo>
                  <a:cubicBezTo>
                    <a:pt x="9291" y="20401"/>
                    <a:pt x="9186" y="20275"/>
                    <a:pt x="9186" y="20150"/>
                  </a:cubicBezTo>
                  <a:cubicBezTo>
                    <a:pt x="9165" y="19773"/>
                    <a:pt x="9207" y="19375"/>
                    <a:pt x="8935" y="19062"/>
                  </a:cubicBezTo>
                  <a:cubicBezTo>
                    <a:pt x="8956" y="18685"/>
                    <a:pt x="8977" y="18308"/>
                    <a:pt x="8998" y="17869"/>
                  </a:cubicBezTo>
                  <a:cubicBezTo>
                    <a:pt x="8412" y="18015"/>
                    <a:pt x="7889" y="17639"/>
                    <a:pt x="7282" y="17471"/>
                  </a:cubicBezTo>
                  <a:cubicBezTo>
                    <a:pt x="7115" y="17429"/>
                    <a:pt x="6989" y="17325"/>
                    <a:pt x="6864" y="17241"/>
                  </a:cubicBezTo>
                  <a:cubicBezTo>
                    <a:pt x="6383" y="16906"/>
                    <a:pt x="5922" y="16551"/>
                    <a:pt x="5420" y="16237"/>
                  </a:cubicBezTo>
                  <a:cubicBezTo>
                    <a:pt x="5085" y="16028"/>
                    <a:pt x="4813" y="15777"/>
                    <a:pt x="4583" y="15463"/>
                  </a:cubicBezTo>
                  <a:cubicBezTo>
                    <a:pt x="3955" y="14647"/>
                    <a:pt x="3349" y="13789"/>
                    <a:pt x="2616" y="13077"/>
                  </a:cubicBezTo>
                  <a:cubicBezTo>
                    <a:pt x="2386" y="12868"/>
                    <a:pt x="2261" y="12533"/>
                    <a:pt x="2135" y="12240"/>
                  </a:cubicBezTo>
                  <a:cubicBezTo>
                    <a:pt x="1968" y="11843"/>
                    <a:pt x="1821" y="11466"/>
                    <a:pt x="1528" y="11152"/>
                  </a:cubicBezTo>
                  <a:cubicBezTo>
                    <a:pt x="922" y="10441"/>
                    <a:pt x="670" y="9604"/>
                    <a:pt x="461" y="8746"/>
                  </a:cubicBezTo>
                  <a:cubicBezTo>
                    <a:pt x="357" y="8265"/>
                    <a:pt x="252" y="7826"/>
                    <a:pt x="147" y="7344"/>
                  </a:cubicBezTo>
                  <a:cubicBezTo>
                    <a:pt x="85" y="7093"/>
                    <a:pt x="43" y="6800"/>
                    <a:pt x="43" y="6507"/>
                  </a:cubicBezTo>
                  <a:cubicBezTo>
                    <a:pt x="1" y="5963"/>
                    <a:pt x="43" y="5398"/>
                    <a:pt x="43" y="4833"/>
                  </a:cubicBezTo>
                  <a:cubicBezTo>
                    <a:pt x="43" y="4143"/>
                    <a:pt x="273" y="3536"/>
                    <a:pt x="796" y="3055"/>
                  </a:cubicBezTo>
                  <a:cubicBezTo>
                    <a:pt x="1528" y="2385"/>
                    <a:pt x="2365" y="1800"/>
                    <a:pt x="3286" y="1381"/>
                  </a:cubicBezTo>
                  <a:cubicBezTo>
                    <a:pt x="3307" y="1381"/>
                    <a:pt x="3328" y="1360"/>
                    <a:pt x="3349" y="1360"/>
                  </a:cubicBezTo>
                  <a:cubicBezTo>
                    <a:pt x="4981" y="544"/>
                    <a:pt x="6738" y="272"/>
                    <a:pt x="8517" y="63"/>
                  </a:cubicBezTo>
                  <a:cubicBezTo>
                    <a:pt x="8998" y="0"/>
                    <a:pt x="9500" y="0"/>
                    <a:pt x="10002" y="84"/>
                  </a:cubicBezTo>
                  <a:cubicBezTo>
                    <a:pt x="10735" y="188"/>
                    <a:pt x="11488" y="335"/>
                    <a:pt x="12220" y="481"/>
                  </a:cubicBezTo>
                  <a:cubicBezTo>
                    <a:pt x="12597" y="523"/>
                    <a:pt x="12911" y="691"/>
                    <a:pt x="13225" y="900"/>
                  </a:cubicBezTo>
                  <a:cubicBezTo>
                    <a:pt x="13643" y="1172"/>
                    <a:pt x="14062" y="1444"/>
                    <a:pt x="14501" y="1674"/>
                  </a:cubicBezTo>
                  <a:cubicBezTo>
                    <a:pt x="14794" y="1841"/>
                    <a:pt x="15045" y="2051"/>
                    <a:pt x="15233" y="2323"/>
                  </a:cubicBezTo>
                  <a:cubicBezTo>
                    <a:pt x="15380" y="2595"/>
                    <a:pt x="15568" y="2846"/>
                    <a:pt x="15756" y="3097"/>
                  </a:cubicBezTo>
                  <a:cubicBezTo>
                    <a:pt x="16217" y="3662"/>
                    <a:pt x="16489" y="4310"/>
                    <a:pt x="16677" y="5022"/>
                  </a:cubicBezTo>
                  <a:cubicBezTo>
                    <a:pt x="16991" y="6152"/>
                    <a:pt x="17137" y="7302"/>
                    <a:pt x="17137" y="8474"/>
                  </a:cubicBezTo>
                  <a:cubicBezTo>
                    <a:pt x="17137" y="9604"/>
                    <a:pt x="16907" y="10671"/>
                    <a:pt x="16698" y="11780"/>
                  </a:cubicBezTo>
                  <a:cubicBezTo>
                    <a:pt x="16426" y="13245"/>
                    <a:pt x="15756" y="14500"/>
                    <a:pt x="15024" y="15756"/>
                  </a:cubicBezTo>
                  <a:cubicBezTo>
                    <a:pt x="14836" y="15839"/>
                    <a:pt x="14731" y="15986"/>
                    <a:pt x="14627" y="16174"/>
                  </a:cubicBezTo>
                  <a:close/>
                  <a:moveTo>
                    <a:pt x="13622" y="15442"/>
                  </a:moveTo>
                  <a:cubicBezTo>
                    <a:pt x="13957" y="15337"/>
                    <a:pt x="14062" y="15065"/>
                    <a:pt x="14187" y="14856"/>
                  </a:cubicBezTo>
                  <a:cubicBezTo>
                    <a:pt x="15212" y="13245"/>
                    <a:pt x="15735" y="11466"/>
                    <a:pt x="15924" y="9583"/>
                  </a:cubicBezTo>
                  <a:cubicBezTo>
                    <a:pt x="16049" y="8118"/>
                    <a:pt x="16070" y="6633"/>
                    <a:pt x="15547" y="5189"/>
                  </a:cubicBezTo>
                  <a:cubicBezTo>
                    <a:pt x="15443" y="4248"/>
                    <a:pt x="14773" y="3620"/>
                    <a:pt x="14292" y="2846"/>
                  </a:cubicBezTo>
                  <a:cubicBezTo>
                    <a:pt x="14062" y="2469"/>
                    <a:pt x="13622" y="2385"/>
                    <a:pt x="13267" y="2176"/>
                  </a:cubicBezTo>
                  <a:cubicBezTo>
                    <a:pt x="13162" y="2092"/>
                    <a:pt x="13036" y="2051"/>
                    <a:pt x="12932" y="1946"/>
                  </a:cubicBezTo>
                  <a:cubicBezTo>
                    <a:pt x="12471" y="1486"/>
                    <a:pt x="11886" y="1339"/>
                    <a:pt x="11279" y="1235"/>
                  </a:cubicBezTo>
                  <a:cubicBezTo>
                    <a:pt x="10839" y="1151"/>
                    <a:pt x="10400" y="1109"/>
                    <a:pt x="9981" y="1025"/>
                  </a:cubicBezTo>
                  <a:cubicBezTo>
                    <a:pt x="9396" y="921"/>
                    <a:pt x="8810" y="921"/>
                    <a:pt x="8224" y="1025"/>
                  </a:cubicBezTo>
                  <a:cubicBezTo>
                    <a:pt x="7513" y="1151"/>
                    <a:pt x="6780" y="1256"/>
                    <a:pt x="6069" y="1402"/>
                  </a:cubicBezTo>
                  <a:cubicBezTo>
                    <a:pt x="5797" y="1444"/>
                    <a:pt x="5483" y="1528"/>
                    <a:pt x="5190" y="1632"/>
                  </a:cubicBezTo>
                  <a:cubicBezTo>
                    <a:pt x="4646" y="1841"/>
                    <a:pt x="4081" y="2051"/>
                    <a:pt x="3558" y="2281"/>
                  </a:cubicBezTo>
                  <a:cubicBezTo>
                    <a:pt x="2805" y="2616"/>
                    <a:pt x="2093" y="3097"/>
                    <a:pt x="1466" y="3662"/>
                  </a:cubicBezTo>
                  <a:cubicBezTo>
                    <a:pt x="1110" y="3976"/>
                    <a:pt x="942" y="4373"/>
                    <a:pt x="942" y="4854"/>
                  </a:cubicBezTo>
                  <a:cubicBezTo>
                    <a:pt x="942" y="5838"/>
                    <a:pt x="901" y="6863"/>
                    <a:pt x="1214" y="7826"/>
                  </a:cubicBezTo>
                  <a:cubicBezTo>
                    <a:pt x="1298" y="8035"/>
                    <a:pt x="1298" y="8265"/>
                    <a:pt x="1340" y="8474"/>
                  </a:cubicBezTo>
                  <a:cubicBezTo>
                    <a:pt x="1528" y="9165"/>
                    <a:pt x="1738" y="9813"/>
                    <a:pt x="2177" y="10399"/>
                  </a:cubicBezTo>
                  <a:cubicBezTo>
                    <a:pt x="2512" y="10818"/>
                    <a:pt x="2784" y="11257"/>
                    <a:pt x="2930" y="11780"/>
                  </a:cubicBezTo>
                  <a:cubicBezTo>
                    <a:pt x="3035" y="12073"/>
                    <a:pt x="3181" y="12324"/>
                    <a:pt x="3411" y="12533"/>
                  </a:cubicBezTo>
                  <a:cubicBezTo>
                    <a:pt x="3955" y="13036"/>
                    <a:pt x="4395" y="13580"/>
                    <a:pt x="4792" y="14186"/>
                  </a:cubicBezTo>
                  <a:cubicBezTo>
                    <a:pt x="5232" y="14856"/>
                    <a:pt x="5818" y="15442"/>
                    <a:pt x="6529" y="15839"/>
                  </a:cubicBezTo>
                  <a:cubicBezTo>
                    <a:pt x="6676" y="15902"/>
                    <a:pt x="6801" y="16007"/>
                    <a:pt x="6906" y="16111"/>
                  </a:cubicBezTo>
                  <a:cubicBezTo>
                    <a:pt x="7324" y="16593"/>
                    <a:pt x="7889" y="16844"/>
                    <a:pt x="8433" y="17137"/>
                  </a:cubicBezTo>
                  <a:cubicBezTo>
                    <a:pt x="8559" y="17095"/>
                    <a:pt x="8663" y="17032"/>
                    <a:pt x="8789" y="16948"/>
                  </a:cubicBezTo>
                  <a:cubicBezTo>
                    <a:pt x="8893" y="16906"/>
                    <a:pt x="9082" y="17011"/>
                    <a:pt x="9103" y="16885"/>
                  </a:cubicBezTo>
                  <a:cubicBezTo>
                    <a:pt x="8726" y="16362"/>
                    <a:pt x="8370" y="15881"/>
                    <a:pt x="8015" y="15379"/>
                  </a:cubicBezTo>
                  <a:cubicBezTo>
                    <a:pt x="7910" y="15233"/>
                    <a:pt x="7826" y="15023"/>
                    <a:pt x="7701" y="14919"/>
                  </a:cubicBezTo>
                  <a:cubicBezTo>
                    <a:pt x="7261" y="14500"/>
                    <a:pt x="7052" y="13977"/>
                    <a:pt x="6843" y="13391"/>
                  </a:cubicBezTo>
                  <a:cubicBezTo>
                    <a:pt x="6487" y="12408"/>
                    <a:pt x="6132" y="11403"/>
                    <a:pt x="5797" y="10420"/>
                  </a:cubicBezTo>
                  <a:cubicBezTo>
                    <a:pt x="5546" y="9730"/>
                    <a:pt x="5441" y="8997"/>
                    <a:pt x="5504" y="8265"/>
                  </a:cubicBezTo>
                  <a:cubicBezTo>
                    <a:pt x="5525" y="7888"/>
                    <a:pt x="5713" y="7616"/>
                    <a:pt x="6048" y="7512"/>
                  </a:cubicBezTo>
                  <a:cubicBezTo>
                    <a:pt x="6320" y="7428"/>
                    <a:pt x="6592" y="7386"/>
                    <a:pt x="6864" y="7386"/>
                  </a:cubicBezTo>
                  <a:cubicBezTo>
                    <a:pt x="8203" y="7323"/>
                    <a:pt x="7847" y="7491"/>
                    <a:pt x="8684" y="6654"/>
                  </a:cubicBezTo>
                  <a:cubicBezTo>
                    <a:pt x="9061" y="6277"/>
                    <a:pt x="9500" y="6068"/>
                    <a:pt x="10044" y="6110"/>
                  </a:cubicBezTo>
                  <a:cubicBezTo>
                    <a:pt x="10316" y="6131"/>
                    <a:pt x="10546" y="6131"/>
                    <a:pt x="10818" y="6110"/>
                  </a:cubicBezTo>
                  <a:cubicBezTo>
                    <a:pt x="11195" y="6068"/>
                    <a:pt x="11509" y="6173"/>
                    <a:pt x="11781" y="6486"/>
                  </a:cubicBezTo>
                  <a:cubicBezTo>
                    <a:pt x="11990" y="6758"/>
                    <a:pt x="12241" y="6863"/>
                    <a:pt x="12597" y="6842"/>
                  </a:cubicBezTo>
                  <a:cubicBezTo>
                    <a:pt x="12974" y="6779"/>
                    <a:pt x="13287" y="6947"/>
                    <a:pt x="13559" y="7219"/>
                  </a:cubicBezTo>
                  <a:cubicBezTo>
                    <a:pt x="13685" y="7386"/>
                    <a:pt x="13852" y="7491"/>
                    <a:pt x="13978" y="7637"/>
                  </a:cubicBezTo>
                  <a:cubicBezTo>
                    <a:pt x="14606" y="8307"/>
                    <a:pt x="15003" y="9018"/>
                    <a:pt x="14919" y="9981"/>
                  </a:cubicBezTo>
                  <a:cubicBezTo>
                    <a:pt x="14899" y="10315"/>
                    <a:pt x="14919" y="10650"/>
                    <a:pt x="14919" y="10964"/>
                  </a:cubicBezTo>
                  <a:cubicBezTo>
                    <a:pt x="14919" y="11152"/>
                    <a:pt x="14899" y="11362"/>
                    <a:pt x="14836" y="11550"/>
                  </a:cubicBezTo>
                  <a:cubicBezTo>
                    <a:pt x="14606" y="12199"/>
                    <a:pt x="14396" y="12868"/>
                    <a:pt x="14103" y="13496"/>
                  </a:cubicBezTo>
                  <a:cubicBezTo>
                    <a:pt x="13831" y="14082"/>
                    <a:pt x="13643" y="14709"/>
                    <a:pt x="13622" y="15442"/>
                  </a:cubicBezTo>
                  <a:close/>
                  <a:moveTo>
                    <a:pt x="12743" y="7805"/>
                  </a:moveTo>
                  <a:cubicBezTo>
                    <a:pt x="12722" y="7888"/>
                    <a:pt x="12702" y="7930"/>
                    <a:pt x="12722" y="7993"/>
                  </a:cubicBezTo>
                  <a:cubicBezTo>
                    <a:pt x="13015" y="8788"/>
                    <a:pt x="12911" y="9625"/>
                    <a:pt x="12911" y="10462"/>
                  </a:cubicBezTo>
                  <a:cubicBezTo>
                    <a:pt x="12911" y="10755"/>
                    <a:pt x="12848" y="11027"/>
                    <a:pt x="12639" y="11236"/>
                  </a:cubicBezTo>
                  <a:cubicBezTo>
                    <a:pt x="12534" y="11341"/>
                    <a:pt x="12471" y="11508"/>
                    <a:pt x="12367" y="11655"/>
                  </a:cubicBezTo>
                  <a:cubicBezTo>
                    <a:pt x="12116" y="11989"/>
                    <a:pt x="11739" y="12073"/>
                    <a:pt x="11425" y="11801"/>
                  </a:cubicBezTo>
                  <a:cubicBezTo>
                    <a:pt x="11258" y="11675"/>
                    <a:pt x="11153" y="11508"/>
                    <a:pt x="11049" y="11362"/>
                  </a:cubicBezTo>
                  <a:cubicBezTo>
                    <a:pt x="10714" y="10734"/>
                    <a:pt x="10505" y="10064"/>
                    <a:pt x="10505" y="9374"/>
                  </a:cubicBezTo>
                  <a:cubicBezTo>
                    <a:pt x="10505" y="8579"/>
                    <a:pt x="10400" y="7805"/>
                    <a:pt x="10965" y="7156"/>
                  </a:cubicBezTo>
                  <a:cubicBezTo>
                    <a:pt x="11007" y="7114"/>
                    <a:pt x="10965" y="7051"/>
                    <a:pt x="11007" y="6989"/>
                  </a:cubicBezTo>
                  <a:cubicBezTo>
                    <a:pt x="9668" y="6842"/>
                    <a:pt x="9354" y="6968"/>
                    <a:pt x="8852" y="7909"/>
                  </a:cubicBezTo>
                  <a:cubicBezTo>
                    <a:pt x="8914" y="7951"/>
                    <a:pt x="8977" y="7993"/>
                    <a:pt x="9040" y="8035"/>
                  </a:cubicBezTo>
                  <a:cubicBezTo>
                    <a:pt x="9500" y="8370"/>
                    <a:pt x="9814" y="8830"/>
                    <a:pt x="9877" y="9416"/>
                  </a:cubicBezTo>
                  <a:cubicBezTo>
                    <a:pt x="9877" y="9520"/>
                    <a:pt x="9961" y="9625"/>
                    <a:pt x="10002" y="9730"/>
                  </a:cubicBezTo>
                  <a:cubicBezTo>
                    <a:pt x="10212" y="10211"/>
                    <a:pt x="10170" y="10734"/>
                    <a:pt x="10107" y="11236"/>
                  </a:cubicBezTo>
                  <a:cubicBezTo>
                    <a:pt x="10065" y="11675"/>
                    <a:pt x="9709" y="11968"/>
                    <a:pt x="9333" y="12136"/>
                  </a:cubicBezTo>
                  <a:cubicBezTo>
                    <a:pt x="9061" y="12240"/>
                    <a:pt x="8747" y="12199"/>
                    <a:pt x="8559" y="11989"/>
                  </a:cubicBezTo>
                  <a:cubicBezTo>
                    <a:pt x="8412" y="11801"/>
                    <a:pt x="8245" y="11592"/>
                    <a:pt x="8140" y="11362"/>
                  </a:cubicBezTo>
                  <a:cubicBezTo>
                    <a:pt x="7910" y="10839"/>
                    <a:pt x="7785" y="10315"/>
                    <a:pt x="7785" y="9730"/>
                  </a:cubicBezTo>
                  <a:lnTo>
                    <a:pt x="7785" y="8642"/>
                  </a:lnTo>
                  <a:cubicBezTo>
                    <a:pt x="7785" y="8474"/>
                    <a:pt x="7701" y="8328"/>
                    <a:pt x="7680" y="8202"/>
                  </a:cubicBezTo>
                  <a:cubicBezTo>
                    <a:pt x="6885" y="8118"/>
                    <a:pt x="6885" y="8118"/>
                    <a:pt x="6424" y="8265"/>
                  </a:cubicBezTo>
                  <a:cubicBezTo>
                    <a:pt x="6236" y="8976"/>
                    <a:pt x="6362" y="9416"/>
                    <a:pt x="6571" y="10085"/>
                  </a:cubicBezTo>
                  <a:cubicBezTo>
                    <a:pt x="6927" y="11069"/>
                    <a:pt x="7303" y="12073"/>
                    <a:pt x="7659" y="13056"/>
                  </a:cubicBezTo>
                  <a:cubicBezTo>
                    <a:pt x="7826" y="13559"/>
                    <a:pt x="8015" y="14061"/>
                    <a:pt x="8412" y="14416"/>
                  </a:cubicBezTo>
                  <a:cubicBezTo>
                    <a:pt x="8559" y="14584"/>
                    <a:pt x="8663" y="14793"/>
                    <a:pt x="8768" y="14960"/>
                  </a:cubicBezTo>
                  <a:cubicBezTo>
                    <a:pt x="9186" y="15693"/>
                    <a:pt x="9689" y="16362"/>
                    <a:pt x="10484" y="16781"/>
                  </a:cubicBezTo>
                  <a:cubicBezTo>
                    <a:pt x="11111" y="16383"/>
                    <a:pt x="11886" y="16279"/>
                    <a:pt x="12471" y="15777"/>
                  </a:cubicBezTo>
                  <a:cubicBezTo>
                    <a:pt x="12492" y="15567"/>
                    <a:pt x="12492" y="15337"/>
                    <a:pt x="12576" y="15128"/>
                  </a:cubicBezTo>
                  <a:cubicBezTo>
                    <a:pt x="12953" y="13956"/>
                    <a:pt x="13371" y="12764"/>
                    <a:pt x="13831" y="11592"/>
                  </a:cubicBezTo>
                  <a:cubicBezTo>
                    <a:pt x="13957" y="11257"/>
                    <a:pt x="14041" y="10922"/>
                    <a:pt x="14041" y="10546"/>
                  </a:cubicBezTo>
                  <a:cubicBezTo>
                    <a:pt x="14041" y="10315"/>
                    <a:pt x="13999" y="10106"/>
                    <a:pt x="14041" y="9876"/>
                  </a:cubicBezTo>
                  <a:cubicBezTo>
                    <a:pt x="14083" y="9269"/>
                    <a:pt x="13831" y="8767"/>
                    <a:pt x="13434" y="8349"/>
                  </a:cubicBezTo>
                  <a:cubicBezTo>
                    <a:pt x="13246" y="8139"/>
                    <a:pt x="13057" y="7846"/>
                    <a:pt x="12743" y="7805"/>
                  </a:cubicBezTo>
                  <a:close/>
                  <a:moveTo>
                    <a:pt x="13957" y="16634"/>
                  </a:moveTo>
                  <a:cubicBezTo>
                    <a:pt x="13476" y="16697"/>
                    <a:pt x="13162" y="16718"/>
                    <a:pt x="12827" y="16781"/>
                  </a:cubicBezTo>
                  <a:cubicBezTo>
                    <a:pt x="12702" y="16802"/>
                    <a:pt x="12534" y="16823"/>
                    <a:pt x="12430" y="16885"/>
                  </a:cubicBezTo>
                  <a:cubicBezTo>
                    <a:pt x="11634" y="17220"/>
                    <a:pt x="10818" y="17576"/>
                    <a:pt x="10002" y="17953"/>
                  </a:cubicBezTo>
                  <a:cubicBezTo>
                    <a:pt x="9772" y="18057"/>
                    <a:pt x="9584" y="18204"/>
                    <a:pt x="9605" y="18518"/>
                  </a:cubicBezTo>
                  <a:cubicBezTo>
                    <a:pt x="10191" y="18685"/>
                    <a:pt x="10337" y="18706"/>
                    <a:pt x="10735" y="18559"/>
                  </a:cubicBezTo>
                  <a:cubicBezTo>
                    <a:pt x="11049" y="18413"/>
                    <a:pt x="11362" y="18371"/>
                    <a:pt x="11697" y="18371"/>
                  </a:cubicBezTo>
                  <a:cubicBezTo>
                    <a:pt x="11948" y="18371"/>
                    <a:pt x="12199" y="18287"/>
                    <a:pt x="12430" y="18204"/>
                  </a:cubicBezTo>
                  <a:cubicBezTo>
                    <a:pt x="12639" y="18162"/>
                    <a:pt x="12848" y="18078"/>
                    <a:pt x="13099" y="18057"/>
                  </a:cubicBezTo>
                  <a:cubicBezTo>
                    <a:pt x="13539" y="17994"/>
                    <a:pt x="13957" y="17827"/>
                    <a:pt x="14292" y="17534"/>
                  </a:cubicBezTo>
                  <a:cubicBezTo>
                    <a:pt x="14292" y="17450"/>
                    <a:pt x="14355" y="17346"/>
                    <a:pt x="14313" y="17304"/>
                  </a:cubicBezTo>
                  <a:cubicBezTo>
                    <a:pt x="14208" y="17032"/>
                    <a:pt x="14083" y="16844"/>
                    <a:pt x="13957" y="16634"/>
                  </a:cubicBezTo>
                  <a:close/>
                  <a:moveTo>
                    <a:pt x="10609" y="21321"/>
                  </a:moveTo>
                  <a:cubicBezTo>
                    <a:pt x="11216" y="21196"/>
                    <a:pt x="11676" y="21112"/>
                    <a:pt x="12178" y="21007"/>
                  </a:cubicBezTo>
                  <a:cubicBezTo>
                    <a:pt x="12681" y="20903"/>
                    <a:pt x="13162" y="20694"/>
                    <a:pt x="13664" y="20568"/>
                  </a:cubicBezTo>
                  <a:cubicBezTo>
                    <a:pt x="14103" y="20442"/>
                    <a:pt x="14668" y="20463"/>
                    <a:pt x="15003" y="20024"/>
                  </a:cubicBezTo>
                  <a:cubicBezTo>
                    <a:pt x="14919" y="19961"/>
                    <a:pt x="14899" y="19919"/>
                    <a:pt x="14836" y="19919"/>
                  </a:cubicBezTo>
                  <a:cubicBezTo>
                    <a:pt x="13957" y="19919"/>
                    <a:pt x="13120" y="20170"/>
                    <a:pt x="12220" y="20275"/>
                  </a:cubicBezTo>
                  <a:cubicBezTo>
                    <a:pt x="11969" y="20296"/>
                    <a:pt x="11697" y="20442"/>
                    <a:pt x="11446" y="20505"/>
                  </a:cubicBezTo>
                  <a:cubicBezTo>
                    <a:pt x="11216" y="20589"/>
                    <a:pt x="10965" y="20652"/>
                    <a:pt x="10735" y="20714"/>
                  </a:cubicBezTo>
                  <a:cubicBezTo>
                    <a:pt x="10693" y="20756"/>
                    <a:pt x="10651" y="20777"/>
                    <a:pt x="10588" y="20819"/>
                  </a:cubicBezTo>
                  <a:cubicBezTo>
                    <a:pt x="10588" y="20966"/>
                    <a:pt x="10609" y="21112"/>
                    <a:pt x="10609" y="21321"/>
                  </a:cubicBezTo>
                  <a:close/>
                  <a:moveTo>
                    <a:pt x="10002" y="19752"/>
                  </a:moveTo>
                  <a:cubicBezTo>
                    <a:pt x="10421" y="19940"/>
                    <a:pt x="10735" y="19878"/>
                    <a:pt x="11111" y="19773"/>
                  </a:cubicBezTo>
                  <a:cubicBezTo>
                    <a:pt x="11551" y="19647"/>
                    <a:pt x="11990" y="19480"/>
                    <a:pt x="12471" y="19417"/>
                  </a:cubicBezTo>
                  <a:cubicBezTo>
                    <a:pt x="13141" y="19271"/>
                    <a:pt x="13831" y="19208"/>
                    <a:pt x="14522" y="19103"/>
                  </a:cubicBezTo>
                  <a:lnTo>
                    <a:pt x="14522" y="18518"/>
                  </a:lnTo>
                  <a:cubicBezTo>
                    <a:pt x="13790" y="18769"/>
                    <a:pt x="13120" y="18957"/>
                    <a:pt x="12430" y="19145"/>
                  </a:cubicBezTo>
                  <a:cubicBezTo>
                    <a:pt x="12325" y="19187"/>
                    <a:pt x="12220" y="19229"/>
                    <a:pt x="12116" y="19208"/>
                  </a:cubicBezTo>
                  <a:cubicBezTo>
                    <a:pt x="11467" y="19103"/>
                    <a:pt x="10902" y="19480"/>
                    <a:pt x="10274" y="19543"/>
                  </a:cubicBezTo>
                  <a:cubicBezTo>
                    <a:pt x="10170" y="19522"/>
                    <a:pt x="10086" y="19647"/>
                    <a:pt x="10002" y="19752"/>
                  </a:cubicBezTo>
                  <a:close/>
                  <a:moveTo>
                    <a:pt x="11739" y="8035"/>
                  </a:moveTo>
                  <a:cubicBezTo>
                    <a:pt x="11551" y="7951"/>
                    <a:pt x="11446" y="8118"/>
                    <a:pt x="11446" y="8223"/>
                  </a:cubicBezTo>
                  <a:cubicBezTo>
                    <a:pt x="11362" y="8976"/>
                    <a:pt x="11342" y="9709"/>
                    <a:pt x="11634" y="10441"/>
                  </a:cubicBezTo>
                  <a:cubicBezTo>
                    <a:pt x="11676" y="10567"/>
                    <a:pt x="11802" y="10650"/>
                    <a:pt x="12011" y="10525"/>
                  </a:cubicBezTo>
                  <a:cubicBezTo>
                    <a:pt x="11990" y="9709"/>
                    <a:pt x="12178" y="8851"/>
                    <a:pt x="11739" y="8035"/>
                  </a:cubicBezTo>
                  <a:close/>
                  <a:moveTo>
                    <a:pt x="14083" y="21426"/>
                  </a:moveTo>
                  <a:cubicBezTo>
                    <a:pt x="13162" y="21510"/>
                    <a:pt x="12806" y="21614"/>
                    <a:pt x="12220" y="21991"/>
                  </a:cubicBezTo>
                  <a:cubicBezTo>
                    <a:pt x="12597" y="22137"/>
                    <a:pt x="12911" y="22263"/>
                    <a:pt x="13225" y="22367"/>
                  </a:cubicBezTo>
                  <a:cubicBezTo>
                    <a:pt x="13852" y="22012"/>
                    <a:pt x="13852" y="22012"/>
                    <a:pt x="14083" y="21426"/>
                  </a:cubicBezTo>
                  <a:close/>
                  <a:moveTo>
                    <a:pt x="9145" y="11257"/>
                  </a:moveTo>
                  <a:cubicBezTo>
                    <a:pt x="9354" y="10839"/>
                    <a:pt x="9375" y="10504"/>
                    <a:pt x="9249" y="10232"/>
                  </a:cubicBezTo>
                  <a:cubicBezTo>
                    <a:pt x="9124" y="9918"/>
                    <a:pt x="9040" y="9604"/>
                    <a:pt x="8977" y="9269"/>
                  </a:cubicBezTo>
                  <a:cubicBezTo>
                    <a:pt x="8956" y="9165"/>
                    <a:pt x="8831" y="9081"/>
                    <a:pt x="8705" y="8955"/>
                  </a:cubicBezTo>
                  <a:cubicBezTo>
                    <a:pt x="8601" y="9771"/>
                    <a:pt x="8642" y="10462"/>
                    <a:pt x="9145" y="1125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33"/>
            <p:cNvSpPr/>
            <p:nvPr/>
          </p:nvSpPr>
          <p:spPr>
            <a:xfrm>
              <a:off x="437500" y="2678475"/>
              <a:ext cx="84775" cy="66450"/>
            </a:xfrm>
            <a:custGeom>
              <a:avLst/>
              <a:gdLst/>
              <a:ahLst/>
              <a:cxnLst/>
              <a:rect l="l" t="t" r="r" b="b"/>
              <a:pathLst>
                <a:path w="3391" h="2658" extrusionOk="0">
                  <a:moveTo>
                    <a:pt x="712" y="0"/>
                  </a:moveTo>
                  <a:cubicBezTo>
                    <a:pt x="1089" y="42"/>
                    <a:pt x="1486" y="147"/>
                    <a:pt x="1675" y="461"/>
                  </a:cubicBezTo>
                  <a:cubicBezTo>
                    <a:pt x="1926" y="858"/>
                    <a:pt x="2281" y="1088"/>
                    <a:pt x="2637" y="1381"/>
                  </a:cubicBezTo>
                  <a:cubicBezTo>
                    <a:pt x="2825" y="1549"/>
                    <a:pt x="3014" y="1716"/>
                    <a:pt x="3181" y="1904"/>
                  </a:cubicBezTo>
                  <a:cubicBezTo>
                    <a:pt x="3369" y="2093"/>
                    <a:pt x="3390" y="2281"/>
                    <a:pt x="3286" y="2427"/>
                  </a:cubicBezTo>
                  <a:cubicBezTo>
                    <a:pt x="3160" y="2595"/>
                    <a:pt x="2909" y="2658"/>
                    <a:pt x="2700" y="2595"/>
                  </a:cubicBezTo>
                  <a:cubicBezTo>
                    <a:pt x="2616" y="2553"/>
                    <a:pt x="2532" y="2511"/>
                    <a:pt x="2491" y="2448"/>
                  </a:cubicBezTo>
                  <a:cubicBezTo>
                    <a:pt x="2135" y="2197"/>
                    <a:pt x="1779" y="1904"/>
                    <a:pt x="1444" y="1653"/>
                  </a:cubicBezTo>
                  <a:cubicBezTo>
                    <a:pt x="1361" y="1570"/>
                    <a:pt x="1256" y="1507"/>
                    <a:pt x="1193" y="1402"/>
                  </a:cubicBezTo>
                  <a:cubicBezTo>
                    <a:pt x="1026" y="1046"/>
                    <a:pt x="733" y="879"/>
                    <a:pt x="356" y="816"/>
                  </a:cubicBezTo>
                  <a:cubicBezTo>
                    <a:pt x="315" y="774"/>
                    <a:pt x="252" y="774"/>
                    <a:pt x="210" y="733"/>
                  </a:cubicBezTo>
                  <a:cubicBezTo>
                    <a:pt x="22" y="628"/>
                    <a:pt x="1" y="251"/>
                    <a:pt x="210" y="189"/>
                  </a:cubicBezTo>
                  <a:cubicBezTo>
                    <a:pt x="356" y="105"/>
                    <a:pt x="545" y="42"/>
                    <a:pt x="7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33"/>
            <p:cNvSpPr/>
            <p:nvPr/>
          </p:nvSpPr>
          <p:spPr>
            <a:xfrm>
              <a:off x="853350" y="3366325"/>
              <a:ext cx="72750" cy="94200"/>
            </a:xfrm>
            <a:custGeom>
              <a:avLst/>
              <a:gdLst/>
              <a:ahLst/>
              <a:cxnLst/>
              <a:rect l="l" t="t" r="r" b="b"/>
              <a:pathLst>
                <a:path w="2910" h="3768" extrusionOk="0">
                  <a:moveTo>
                    <a:pt x="2909" y="3265"/>
                  </a:moveTo>
                  <a:cubicBezTo>
                    <a:pt x="2847" y="3370"/>
                    <a:pt x="2826" y="3453"/>
                    <a:pt x="2784" y="3537"/>
                  </a:cubicBezTo>
                  <a:cubicBezTo>
                    <a:pt x="2679" y="3704"/>
                    <a:pt x="2449" y="3767"/>
                    <a:pt x="2303" y="3600"/>
                  </a:cubicBezTo>
                  <a:cubicBezTo>
                    <a:pt x="2261" y="3558"/>
                    <a:pt x="2219" y="3537"/>
                    <a:pt x="2198" y="3474"/>
                  </a:cubicBezTo>
                  <a:cubicBezTo>
                    <a:pt x="1528" y="2595"/>
                    <a:pt x="880" y="1675"/>
                    <a:pt x="252" y="775"/>
                  </a:cubicBezTo>
                  <a:cubicBezTo>
                    <a:pt x="22" y="461"/>
                    <a:pt x="1" y="210"/>
                    <a:pt x="147" y="126"/>
                  </a:cubicBezTo>
                  <a:cubicBezTo>
                    <a:pt x="378" y="1"/>
                    <a:pt x="566" y="147"/>
                    <a:pt x="754" y="294"/>
                  </a:cubicBezTo>
                  <a:cubicBezTo>
                    <a:pt x="838" y="336"/>
                    <a:pt x="880" y="398"/>
                    <a:pt x="943" y="440"/>
                  </a:cubicBezTo>
                  <a:cubicBezTo>
                    <a:pt x="1528" y="1193"/>
                    <a:pt x="2198" y="1926"/>
                    <a:pt x="2679" y="2763"/>
                  </a:cubicBezTo>
                  <a:cubicBezTo>
                    <a:pt x="2805" y="2930"/>
                    <a:pt x="2847" y="3118"/>
                    <a:pt x="2909" y="326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33"/>
            <p:cNvSpPr/>
            <p:nvPr/>
          </p:nvSpPr>
          <p:spPr>
            <a:xfrm>
              <a:off x="347000" y="2867825"/>
              <a:ext cx="103600" cy="43975"/>
            </a:xfrm>
            <a:custGeom>
              <a:avLst/>
              <a:gdLst/>
              <a:ahLst/>
              <a:cxnLst/>
              <a:rect l="l" t="t" r="r" b="b"/>
              <a:pathLst>
                <a:path w="4144" h="1759" extrusionOk="0">
                  <a:moveTo>
                    <a:pt x="106" y="1"/>
                  </a:moveTo>
                  <a:cubicBezTo>
                    <a:pt x="566" y="252"/>
                    <a:pt x="984" y="210"/>
                    <a:pt x="1403" y="252"/>
                  </a:cubicBezTo>
                  <a:cubicBezTo>
                    <a:pt x="2177" y="294"/>
                    <a:pt x="2909" y="524"/>
                    <a:pt x="3642" y="796"/>
                  </a:cubicBezTo>
                  <a:cubicBezTo>
                    <a:pt x="3809" y="838"/>
                    <a:pt x="3955" y="1026"/>
                    <a:pt x="4060" y="1193"/>
                  </a:cubicBezTo>
                  <a:cubicBezTo>
                    <a:pt x="4123" y="1256"/>
                    <a:pt x="4144" y="1423"/>
                    <a:pt x="4123" y="1507"/>
                  </a:cubicBezTo>
                  <a:cubicBezTo>
                    <a:pt x="4060" y="1612"/>
                    <a:pt x="3935" y="1675"/>
                    <a:pt x="3809" y="1737"/>
                  </a:cubicBezTo>
                  <a:cubicBezTo>
                    <a:pt x="3746" y="1758"/>
                    <a:pt x="3621" y="1737"/>
                    <a:pt x="3558" y="1716"/>
                  </a:cubicBezTo>
                  <a:cubicBezTo>
                    <a:pt x="2784" y="1319"/>
                    <a:pt x="1947" y="1214"/>
                    <a:pt x="1110" y="984"/>
                  </a:cubicBezTo>
                  <a:cubicBezTo>
                    <a:pt x="796" y="900"/>
                    <a:pt x="482" y="733"/>
                    <a:pt x="189" y="586"/>
                  </a:cubicBezTo>
                  <a:cubicBezTo>
                    <a:pt x="106" y="524"/>
                    <a:pt x="64" y="398"/>
                    <a:pt x="43" y="314"/>
                  </a:cubicBezTo>
                  <a:cubicBezTo>
                    <a:pt x="1" y="273"/>
                    <a:pt x="64" y="189"/>
                    <a:pt x="1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33"/>
            <p:cNvSpPr/>
            <p:nvPr/>
          </p:nvSpPr>
          <p:spPr>
            <a:xfrm>
              <a:off x="617450" y="2571750"/>
              <a:ext cx="30350" cy="88950"/>
            </a:xfrm>
            <a:custGeom>
              <a:avLst/>
              <a:gdLst/>
              <a:ahLst/>
              <a:cxnLst/>
              <a:rect l="l" t="t" r="r" b="b"/>
              <a:pathLst>
                <a:path w="1214" h="3558" extrusionOk="0">
                  <a:moveTo>
                    <a:pt x="628" y="1"/>
                  </a:moveTo>
                  <a:cubicBezTo>
                    <a:pt x="1026" y="315"/>
                    <a:pt x="1088" y="691"/>
                    <a:pt x="1151" y="1047"/>
                  </a:cubicBezTo>
                  <a:cubicBezTo>
                    <a:pt x="1172" y="1319"/>
                    <a:pt x="1151" y="1591"/>
                    <a:pt x="1151" y="1884"/>
                  </a:cubicBezTo>
                  <a:cubicBezTo>
                    <a:pt x="1172" y="2282"/>
                    <a:pt x="1172" y="2679"/>
                    <a:pt x="1193" y="3035"/>
                  </a:cubicBezTo>
                  <a:cubicBezTo>
                    <a:pt x="1214" y="3223"/>
                    <a:pt x="1172" y="3370"/>
                    <a:pt x="1005" y="3453"/>
                  </a:cubicBezTo>
                  <a:cubicBezTo>
                    <a:pt x="858" y="3558"/>
                    <a:pt x="670" y="3516"/>
                    <a:pt x="544" y="3411"/>
                  </a:cubicBezTo>
                  <a:cubicBezTo>
                    <a:pt x="419" y="3265"/>
                    <a:pt x="231" y="3118"/>
                    <a:pt x="210" y="2951"/>
                  </a:cubicBezTo>
                  <a:cubicBezTo>
                    <a:pt x="126" y="2072"/>
                    <a:pt x="0" y="1173"/>
                    <a:pt x="356" y="336"/>
                  </a:cubicBezTo>
                  <a:cubicBezTo>
                    <a:pt x="440" y="252"/>
                    <a:pt x="482" y="189"/>
                    <a:pt x="62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33"/>
            <p:cNvSpPr/>
            <p:nvPr/>
          </p:nvSpPr>
          <p:spPr>
            <a:xfrm>
              <a:off x="772275" y="2583800"/>
              <a:ext cx="44500" cy="72200"/>
            </a:xfrm>
            <a:custGeom>
              <a:avLst/>
              <a:gdLst/>
              <a:ahLst/>
              <a:cxnLst/>
              <a:rect l="l" t="t" r="r" b="b"/>
              <a:pathLst>
                <a:path w="1780" h="2888" extrusionOk="0">
                  <a:moveTo>
                    <a:pt x="1" y="2092"/>
                  </a:moveTo>
                  <a:cubicBezTo>
                    <a:pt x="147" y="1423"/>
                    <a:pt x="147" y="753"/>
                    <a:pt x="754" y="272"/>
                  </a:cubicBezTo>
                  <a:cubicBezTo>
                    <a:pt x="838" y="230"/>
                    <a:pt x="880" y="167"/>
                    <a:pt x="963" y="126"/>
                  </a:cubicBezTo>
                  <a:cubicBezTo>
                    <a:pt x="1173" y="0"/>
                    <a:pt x="1465" y="0"/>
                    <a:pt x="1591" y="126"/>
                  </a:cubicBezTo>
                  <a:cubicBezTo>
                    <a:pt x="1717" y="251"/>
                    <a:pt x="1779" y="544"/>
                    <a:pt x="1612" y="753"/>
                  </a:cubicBezTo>
                  <a:cubicBezTo>
                    <a:pt x="1193" y="1214"/>
                    <a:pt x="1047" y="1737"/>
                    <a:pt x="963" y="2344"/>
                  </a:cubicBezTo>
                  <a:cubicBezTo>
                    <a:pt x="963" y="2427"/>
                    <a:pt x="921" y="2511"/>
                    <a:pt x="880" y="2574"/>
                  </a:cubicBezTo>
                  <a:cubicBezTo>
                    <a:pt x="817" y="2741"/>
                    <a:pt x="712" y="2888"/>
                    <a:pt x="524" y="2867"/>
                  </a:cubicBezTo>
                  <a:cubicBezTo>
                    <a:pt x="398" y="2846"/>
                    <a:pt x="231" y="2720"/>
                    <a:pt x="147" y="2574"/>
                  </a:cubicBezTo>
                  <a:cubicBezTo>
                    <a:pt x="43" y="2427"/>
                    <a:pt x="22" y="2260"/>
                    <a:pt x="1" y="20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33"/>
            <p:cNvSpPr/>
            <p:nvPr/>
          </p:nvSpPr>
          <p:spPr>
            <a:xfrm>
              <a:off x="373175" y="3021100"/>
              <a:ext cx="71675" cy="30875"/>
            </a:xfrm>
            <a:custGeom>
              <a:avLst/>
              <a:gdLst/>
              <a:ahLst/>
              <a:cxnLst/>
              <a:rect l="l" t="t" r="r" b="b"/>
              <a:pathLst>
                <a:path w="2867" h="1235" extrusionOk="0">
                  <a:moveTo>
                    <a:pt x="900" y="1235"/>
                  </a:moveTo>
                  <a:cubicBezTo>
                    <a:pt x="670" y="1193"/>
                    <a:pt x="481" y="1193"/>
                    <a:pt x="314" y="1130"/>
                  </a:cubicBezTo>
                  <a:cubicBezTo>
                    <a:pt x="209" y="1067"/>
                    <a:pt x="105" y="942"/>
                    <a:pt x="63" y="837"/>
                  </a:cubicBezTo>
                  <a:cubicBezTo>
                    <a:pt x="0" y="649"/>
                    <a:pt x="147" y="523"/>
                    <a:pt x="293" y="440"/>
                  </a:cubicBezTo>
                  <a:cubicBezTo>
                    <a:pt x="356" y="419"/>
                    <a:pt x="398" y="398"/>
                    <a:pt x="460" y="398"/>
                  </a:cubicBezTo>
                  <a:cubicBezTo>
                    <a:pt x="1130" y="251"/>
                    <a:pt x="1820" y="126"/>
                    <a:pt x="2490" y="21"/>
                  </a:cubicBezTo>
                  <a:cubicBezTo>
                    <a:pt x="2595" y="0"/>
                    <a:pt x="2783" y="105"/>
                    <a:pt x="2804" y="209"/>
                  </a:cubicBezTo>
                  <a:cubicBezTo>
                    <a:pt x="2867" y="314"/>
                    <a:pt x="2804" y="502"/>
                    <a:pt x="2720" y="565"/>
                  </a:cubicBezTo>
                  <a:cubicBezTo>
                    <a:pt x="2616" y="712"/>
                    <a:pt x="2490" y="816"/>
                    <a:pt x="2344" y="858"/>
                  </a:cubicBezTo>
                  <a:cubicBezTo>
                    <a:pt x="1862" y="1026"/>
                    <a:pt x="1339" y="1130"/>
                    <a:pt x="900" y="1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7" name="Google Shape;227;p33"/>
          <p:cNvGrpSpPr/>
          <p:nvPr/>
        </p:nvGrpSpPr>
        <p:grpSpPr>
          <a:xfrm>
            <a:off x="6368425" y="3177488"/>
            <a:ext cx="2372800" cy="1808625"/>
            <a:chOff x="6368425" y="3177488"/>
            <a:chExt cx="2372800" cy="1808625"/>
          </a:xfrm>
        </p:grpSpPr>
        <p:sp>
          <p:nvSpPr>
            <p:cNvPr id="228" name="Google Shape;228;p33"/>
            <p:cNvSpPr/>
            <p:nvPr/>
          </p:nvSpPr>
          <p:spPr>
            <a:xfrm>
              <a:off x="6790225" y="4710413"/>
              <a:ext cx="177350" cy="192000"/>
            </a:xfrm>
            <a:custGeom>
              <a:avLst/>
              <a:gdLst/>
              <a:ahLst/>
              <a:cxnLst/>
              <a:rect l="l" t="t" r="r" b="b"/>
              <a:pathLst>
                <a:path w="7094" h="7680" extrusionOk="0">
                  <a:moveTo>
                    <a:pt x="1423" y="1"/>
                  </a:moveTo>
                  <a:cubicBezTo>
                    <a:pt x="1946" y="398"/>
                    <a:pt x="2197" y="900"/>
                    <a:pt x="2490" y="1361"/>
                  </a:cubicBezTo>
                  <a:cubicBezTo>
                    <a:pt x="2616" y="1570"/>
                    <a:pt x="2699" y="1821"/>
                    <a:pt x="2888" y="1988"/>
                  </a:cubicBezTo>
                  <a:cubicBezTo>
                    <a:pt x="3473" y="2595"/>
                    <a:pt x="4059" y="3244"/>
                    <a:pt x="4520" y="3955"/>
                  </a:cubicBezTo>
                  <a:cubicBezTo>
                    <a:pt x="4771" y="4269"/>
                    <a:pt x="5001" y="4583"/>
                    <a:pt x="5231" y="4918"/>
                  </a:cubicBezTo>
                  <a:cubicBezTo>
                    <a:pt x="5524" y="5315"/>
                    <a:pt x="5775" y="5713"/>
                    <a:pt x="6173" y="6027"/>
                  </a:cubicBezTo>
                  <a:cubicBezTo>
                    <a:pt x="6549" y="6320"/>
                    <a:pt x="6779" y="6759"/>
                    <a:pt x="7093" y="7115"/>
                  </a:cubicBezTo>
                  <a:cubicBezTo>
                    <a:pt x="6445" y="7680"/>
                    <a:pt x="5670" y="7470"/>
                    <a:pt x="4938" y="7596"/>
                  </a:cubicBezTo>
                  <a:cubicBezTo>
                    <a:pt x="4248" y="6947"/>
                    <a:pt x="3557" y="6257"/>
                    <a:pt x="3034" y="5441"/>
                  </a:cubicBezTo>
                  <a:cubicBezTo>
                    <a:pt x="2323" y="4374"/>
                    <a:pt x="1548" y="3349"/>
                    <a:pt x="816" y="2302"/>
                  </a:cubicBezTo>
                  <a:cubicBezTo>
                    <a:pt x="691" y="2135"/>
                    <a:pt x="544" y="1988"/>
                    <a:pt x="398" y="1821"/>
                  </a:cubicBezTo>
                  <a:cubicBezTo>
                    <a:pt x="0" y="1361"/>
                    <a:pt x="0" y="1235"/>
                    <a:pt x="230" y="775"/>
                  </a:cubicBezTo>
                  <a:cubicBezTo>
                    <a:pt x="439" y="356"/>
                    <a:pt x="711" y="64"/>
                    <a:pt x="1235" y="210"/>
                  </a:cubicBezTo>
                  <a:cubicBezTo>
                    <a:pt x="1235" y="189"/>
                    <a:pt x="1318" y="84"/>
                    <a:pt x="14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3"/>
            <p:cNvSpPr/>
            <p:nvPr/>
          </p:nvSpPr>
          <p:spPr>
            <a:xfrm>
              <a:off x="6928825" y="4913388"/>
              <a:ext cx="55475" cy="45525"/>
            </a:xfrm>
            <a:custGeom>
              <a:avLst/>
              <a:gdLst/>
              <a:ahLst/>
              <a:cxnLst/>
              <a:rect l="l" t="t" r="r" b="b"/>
              <a:pathLst>
                <a:path w="2219" h="1821" extrusionOk="0">
                  <a:moveTo>
                    <a:pt x="1863" y="1820"/>
                  </a:moveTo>
                  <a:cubicBezTo>
                    <a:pt x="1319" y="1235"/>
                    <a:pt x="503" y="1025"/>
                    <a:pt x="1" y="314"/>
                  </a:cubicBezTo>
                  <a:cubicBezTo>
                    <a:pt x="629" y="188"/>
                    <a:pt x="1173" y="105"/>
                    <a:pt x="1737" y="0"/>
                  </a:cubicBezTo>
                  <a:cubicBezTo>
                    <a:pt x="1758" y="0"/>
                    <a:pt x="1779" y="21"/>
                    <a:pt x="1800" y="21"/>
                  </a:cubicBezTo>
                  <a:cubicBezTo>
                    <a:pt x="1905" y="356"/>
                    <a:pt x="2051" y="712"/>
                    <a:pt x="2156" y="1046"/>
                  </a:cubicBezTo>
                  <a:cubicBezTo>
                    <a:pt x="2219" y="1297"/>
                    <a:pt x="2219" y="1569"/>
                    <a:pt x="1863" y="182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3"/>
            <p:cNvSpPr/>
            <p:nvPr/>
          </p:nvSpPr>
          <p:spPr>
            <a:xfrm>
              <a:off x="6763025" y="4681638"/>
              <a:ext cx="244825" cy="304475"/>
            </a:xfrm>
            <a:custGeom>
              <a:avLst/>
              <a:gdLst/>
              <a:ahLst/>
              <a:cxnLst/>
              <a:rect l="l" t="t" r="r" b="b"/>
              <a:pathLst>
                <a:path w="9793" h="12179" extrusionOk="0">
                  <a:moveTo>
                    <a:pt x="1883" y="1"/>
                  </a:moveTo>
                  <a:cubicBezTo>
                    <a:pt x="2783" y="419"/>
                    <a:pt x="3473" y="1089"/>
                    <a:pt x="3976" y="1884"/>
                  </a:cubicBezTo>
                  <a:cubicBezTo>
                    <a:pt x="4289" y="2407"/>
                    <a:pt x="4708" y="2826"/>
                    <a:pt x="5126" y="3286"/>
                  </a:cubicBezTo>
                  <a:cubicBezTo>
                    <a:pt x="5775" y="3956"/>
                    <a:pt x="6403" y="4667"/>
                    <a:pt x="6905" y="5483"/>
                  </a:cubicBezTo>
                  <a:cubicBezTo>
                    <a:pt x="7135" y="5860"/>
                    <a:pt x="7365" y="6257"/>
                    <a:pt x="7805" y="6466"/>
                  </a:cubicBezTo>
                  <a:cubicBezTo>
                    <a:pt x="7909" y="6529"/>
                    <a:pt x="7993" y="6634"/>
                    <a:pt x="8077" y="6696"/>
                  </a:cubicBezTo>
                  <a:cubicBezTo>
                    <a:pt x="8537" y="7324"/>
                    <a:pt x="9018" y="7952"/>
                    <a:pt x="9458" y="8580"/>
                  </a:cubicBezTo>
                  <a:cubicBezTo>
                    <a:pt x="9332" y="9249"/>
                    <a:pt x="9332" y="9835"/>
                    <a:pt x="9625" y="10421"/>
                  </a:cubicBezTo>
                  <a:cubicBezTo>
                    <a:pt x="9792" y="10818"/>
                    <a:pt x="9750" y="11258"/>
                    <a:pt x="9750" y="11676"/>
                  </a:cubicBezTo>
                  <a:cubicBezTo>
                    <a:pt x="9750" y="11990"/>
                    <a:pt x="9478" y="12178"/>
                    <a:pt x="9165" y="12116"/>
                  </a:cubicBezTo>
                  <a:cubicBezTo>
                    <a:pt x="8955" y="12074"/>
                    <a:pt x="8746" y="11990"/>
                    <a:pt x="8621" y="11823"/>
                  </a:cubicBezTo>
                  <a:cubicBezTo>
                    <a:pt x="8411" y="11593"/>
                    <a:pt x="8160" y="11488"/>
                    <a:pt x="7867" y="11362"/>
                  </a:cubicBezTo>
                  <a:cubicBezTo>
                    <a:pt x="6905" y="10944"/>
                    <a:pt x="6173" y="10191"/>
                    <a:pt x="5461" y="9458"/>
                  </a:cubicBezTo>
                  <a:cubicBezTo>
                    <a:pt x="5356" y="9354"/>
                    <a:pt x="5294" y="9186"/>
                    <a:pt x="5231" y="9061"/>
                  </a:cubicBezTo>
                  <a:cubicBezTo>
                    <a:pt x="5168" y="8956"/>
                    <a:pt x="5126" y="8831"/>
                    <a:pt x="5022" y="8768"/>
                  </a:cubicBezTo>
                  <a:cubicBezTo>
                    <a:pt x="4394" y="8412"/>
                    <a:pt x="4017" y="7805"/>
                    <a:pt x="3620" y="7220"/>
                  </a:cubicBezTo>
                  <a:cubicBezTo>
                    <a:pt x="3369" y="6864"/>
                    <a:pt x="3139" y="6466"/>
                    <a:pt x="2846" y="6111"/>
                  </a:cubicBezTo>
                  <a:cubicBezTo>
                    <a:pt x="2574" y="5734"/>
                    <a:pt x="2260" y="5399"/>
                    <a:pt x="1988" y="5064"/>
                  </a:cubicBezTo>
                  <a:cubicBezTo>
                    <a:pt x="1486" y="4458"/>
                    <a:pt x="963" y="3851"/>
                    <a:pt x="460" y="3223"/>
                  </a:cubicBezTo>
                  <a:cubicBezTo>
                    <a:pt x="105" y="2763"/>
                    <a:pt x="0" y="2177"/>
                    <a:pt x="167" y="1654"/>
                  </a:cubicBezTo>
                  <a:cubicBezTo>
                    <a:pt x="335" y="1194"/>
                    <a:pt x="628" y="733"/>
                    <a:pt x="1067" y="461"/>
                  </a:cubicBezTo>
                  <a:cubicBezTo>
                    <a:pt x="1318" y="315"/>
                    <a:pt x="1569" y="189"/>
                    <a:pt x="1883" y="1"/>
                  </a:cubicBezTo>
                  <a:close/>
                  <a:moveTo>
                    <a:pt x="2511" y="1152"/>
                  </a:moveTo>
                  <a:cubicBezTo>
                    <a:pt x="2406" y="1235"/>
                    <a:pt x="2323" y="1340"/>
                    <a:pt x="2260" y="1340"/>
                  </a:cubicBezTo>
                  <a:cubicBezTo>
                    <a:pt x="1737" y="1194"/>
                    <a:pt x="1486" y="1466"/>
                    <a:pt x="1276" y="1884"/>
                  </a:cubicBezTo>
                  <a:cubicBezTo>
                    <a:pt x="1046" y="2365"/>
                    <a:pt x="1046" y="2512"/>
                    <a:pt x="1423" y="2930"/>
                  </a:cubicBezTo>
                  <a:cubicBezTo>
                    <a:pt x="1569" y="3098"/>
                    <a:pt x="1716" y="3244"/>
                    <a:pt x="1841" y="3432"/>
                  </a:cubicBezTo>
                  <a:cubicBezTo>
                    <a:pt x="2615" y="4479"/>
                    <a:pt x="3369" y="5504"/>
                    <a:pt x="4080" y="6571"/>
                  </a:cubicBezTo>
                  <a:cubicBezTo>
                    <a:pt x="4624" y="7408"/>
                    <a:pt x="5294" y="8098"/>
                    <a:pt x="5984" y="8726"/>
                  </a:cubicBezTo>
                  <a:cubicBezTo>
                    <a:pt x="6717" y="8580"/>
                    <a:pt x="7470" y="8768"/>
                    <a:pt x="8118" y="8245"/>
                  </a:cubicBezTo>
                  <a:cubicBezTo>
                    <a:pt x="7825" y="7889"/>
                    <a:pt x="7595" y="7408"/>
                    <a:pt x="7198" y="7157"/>
                  </a:cubicBezTo>
                  <a:cubicBezTo>
                    <a:pt x="6779" y="6843"/>
                    <a:pt x="6549" y="6445"/>
                    <a:pt x="6256" y="6048"/>
                  </a:cubicBezTo>
                  <a:cubicBezTo>
                    <a:pt x="6026" y="5734"/>
                    <a:pt x="5796" y="5420"/>
                    <a:pt x="5566" y="5085"/>
                  </a:cubicBezTo>
                  <a:cubicBezTo>
                    <a:pt x="5064" y="4374"/>
                    <a:pt x="4520" y="3746"/>
                    <a:pt x="3913" y="3119"/>
                  </a:cubicBezTo>
                  <a:cubicBezTo>
                    <a:pt x="3766" y="2972"/>
                    <a:pt x="3662" y="2700"/>
                    <a:pt x="3515" y="2491"/>
                  </a:cubicBezTo>
                  <a:cubicBezTo>
                    <a:pt x="3264" y="2051"/>
                    <a:pt x="2992" y="1549"/>
                    <a:pt x="2511" y="1152"/>
                  </a:cubicBezTo>
                  <a:close/>
                  <a:moveTo>
                    <a:pt x="8495" y="11090"/>
                  </a:moveTo>
                  <a:cubicBezTo>
                    <a:pt x="8851" y="10860"/>
                    <a:pt x="8851" y="10567"/>
                    <a:pt x="8788" y="10316"/>
                  </a:cubicBezTo>
                  <a:cubicBezTo>
                    <a:pt x="8683" y="9982"/>
                    <a:pt x="8579" y="9626"/>
                    <a:pt x="8432" y="9291"/>
                  </a:cubicBezTo>
                  <a:cubicBezTo>
                    <a:pt x="8411" y="9291"/>
                    <a:pt x="8390" y="9249"/>
                    <a:pt x="8349" y="9270"/>
                  </a:cubicBezTo>
                  <a:cubicBezTo>
                    <a:pt x="7805" y="9375"/>
                    <a:pt x="7261" y="9479"/>
                    <a:pt x="6633" y="9584"/>
                  </a:cubicBezTo>
                  <a:cubicBezTo>
                    <a:pt x="7135" y="10295"/>
                    <a:pt x="7972" y="10505"/>
                    <a:pt x="8495" y="110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31" name="Google Shape;231;p33"/>
            <p:cNvGrpSpPr/>
            <p:nvPr/>
          </p:nvGrpSpPr>
          <p:grpSpPr>
            <a:xfrm>
              <a:off x="6368425" y="3177488"/>
              <a:ext cx="2372800" cy="1786375"/>
              <a:chOff x="6368425" y="3177488"/>
              <a:chExt cx="2372800" cy="1786375"/>
            </a:xfrm>
          </p:grpSpPr>
          <p:grpSp>
            <p:nvGrpSpPr>
              <p:cNvPr id="232" name="Google Shape;232;p33"/>
              <p:cNvGrpSpPr/>
              <p:nvPr/>
            </p:nvGrpSpPr>
            <p:grpSpPr>
              <a:xfrm>
                <a:off x="6546825" y="3177488"/>
                <a:ext cx="2194400" cy="1786375"/>
                <a:chOff x="6546825" y="3177488"/>
                <a:chExt cx="2194400" cy="1786375"/>
              </a:xfrm>
            </p:grpSpPr>
            <p:sp>
              <p:nvSpPr>
                <p:cNvPr id="233" name="Google Shape;233;p33"/>
                <p:cNvSpPr/>
                <p:nvPr/>
              </p:nvSpPr>
              <p:spPr>
                <a:xfrm rot="2382685">
                  <a:off x="6973189" y="4291753"/>
                  <a:ext cx="79967" cy="6561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19" h="1821" extrusionOk="0">
                      <a:moveTo>
                        <a:pt x="1863" y="1820"/>
                      </a:moveTo>
                      <a:cubicBezTo>
                        <a:pt x="1319" y="1235"/>
                        <a:pt x="503" y="1025"/>
                        <a:pt x="1" y="314"/>
                      </a:cubicBezTo>
                      <a:cubicBezTo>
                        <a:pt x="629" y="188"/>
                        <a:pt x="1173" y="105"/>
                        <a:pt x="1737" y="0"/>
                      </a:cubicBezTo>
                      <a:cubicBezTo>
                        <a:pt x="1758" y="0"/>
                        <a:pt x="1779" y="21"/>
                        <a:pt x="1800" y="21"/>
                      </a:cubicBezTo>
                      <a:cubicBezTo>
                        <a:pt x="1905" y="356"/>
                        <a:pt x="2051" y="712"/>
                        <a:pt x="2156" y="1046"/>
                      </a:cubicBezTo>
                      <a:cubicBezTo>
                        <a:pt x="2219" y="1297"/>
                        <a:pt x="2219" y="1569"/>
                        <a:pt x="1863" y="182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234" name="Google Shape;234;p33"/>
                <p:cNvGrpSpPr/>
                <p:nvPr/>
              </p:nvGrpSpPr>
              <p:grpSpPr>
                <a:xfrm>
                  <a:off x="6546825" y="3177488"/>
                  <a:ext cx="2194400" cy="1786375"/>
                  <a:chOff x="-2749400" y="3146350"/>
                  <a:chExt cx="2194400" cy="1786375"/>
                </a:xfrm>
              </p:grpSpPr>
              <p:sp>
                <p:nvSpPr>
                  <p:cNvPr id="235" name="Google Shape;235;p33"/>
                  <p:cNvSpPr/>
                  <p:nvPr/>
                </p:nvSpPr>
                <p:spPr>
                  <a:xfrm>
                    <a:off x="-2324650" y="3925750"/>
                    <a:ext cx="95750" cy="3196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830" h="12786" extrusionOk="0">
                        <a:moveTo>
                          <a:pt x="3662" y="12723"/>
                        </a:moveTo>
                        <a:cubicBezTo>
                          <a:pt x="2700" y="12785"/>
                          <a:pt x="1863" y="12764"/>
                          <a:pt x="1026" y="12723"/>
                        </a:cubicBezTo>
                        <a:cubicBezTo>
                          <a:pt x="921" y="12723"/>
                          <a:pt x="817" y="12660"/>
                          <a:pt x="670" y="12597"/>
                        </a:cubicBezTo>
                        <a:cubicBezTo>
                          <a:pt x="607" y="12158"/>
                          <a:pt x="607" y="11676"/>
                          <a:pt x="524" y="11258"/>
                        </a:cubicBezTo>
                        <a:cubicBezTo>
                          <a:pt x="461" y="10818"/>
                          <a:pt x="252" y="10400"/>
                          <a:pt x="398" y="9877"/>
                        </a:cubicBezTo>
                        <a:cubicBezTo>
                          <a:pt x="670" y="9814"/>
                          <a:pt x="984" y="9793"/>
                          <a:pt x="1235" y="9710"/>
                        </a:cubicBezTo>
                        <a:cubicBezTo>
                          <a:pt x="1340" y="9689"/>
                          <a:pt x="1465" y="9563"/>
                          <a:pt x="1465" y="9479"/>
                        </a:cubicBezTo>
                        <a:cubicBezTo>
                          <a:pt x="1444" y="9354"/>
                          <a:pt x="1340" y="9186"/>
                          <a:pt x="1235" y="9145"/>
                        </a:cubicBezTo>
                        <a:cubicBezTo>
                          <a:pt x="984" y="9061"/>
                          <a:pt x="712" y="9040"/>
                          <a:pt x="419" y="8998"/>
                        </a:cubicBezTo>
                        <a:cubicBezTo>
                          <a:pt x="252" y="8705"/>
                          <a:pt x="294" y="8370"/>
                          <a:pt x="335" y="7994"/>
                        </a:cubicBezTo>
                        <a:cubicBezTo>
                          <a:pt x="524" y="7973"/>
                          <a:pt x="691" y="7973"/>
                          <a:pt x="858" y="7952"/>
                        </a:cubicBezTo>
                        <a:lnTo>
                          <a:pt x="1319" y="7952"/>
                        </a:lnTo>
                        <a:cubicBezTo>
                          <a:pt x="1570" y="7952"/>
                          <a:pt x="1758" y="7785"/>
                          <a:pt x="1758" y="7596"/>
                        </a:cubicBezTo>
                        <a:cubicBezTo>
                          <a:pt x="1758" y="7387"/>
                          <a:pt x="1654" y="7261"/>
                          <a:pt x="1465" y="7220"/>
                        </a:cubicBezTo>
                        <a:cubicBezTo>
                          <a:pt x="1382" y="7178"/>
                          <a:pt x="1277" y="7157"/>
                          <a:pt x="1214" y="7136"/>
                        </a:cubicBezTo>
                        <a:cubicBezTo>
                          <a:pt x="900" y="7031"/>
                          <a:pt x="586" y="6927"/>
                          <a:pt x="231" y="6801"/>
                        </a:cubicBezTo>
                        <a:cubicBezTo>
                          <a:pt x="168" y="6299"/>
                          <a:pt x="22" y="5818"/>
                          <a:pt x="22" y="5357"/>
                        </a:cubicBezTo>
                        <a:cubicBezTo>
                          <a:pt x="1" y="3725"/>
                          <a:pt x="22" y="2093"/>
                          <a:pt x="22" y="378"/>
                        </a:cubicBezTo>
                        <a:cubicBezTo>
                          <a:pt x="273" y="168"/>
                          <a:pt x="586" y="22"/>
                          <a:pt x="942" y="22"/>
                        </a:cubicBezTo>
                        <a:cubicBezTo>
                          <a:pt x="1570" y="1"/>
                          <a:pt x="2198" y="22"/>
                          <a:pt x="2846" y="22"/>
                        </a:cubicBezTo>
                        <a:cubicBezTo>
                          <a:pt x="3139" y="629"/>
                          <a:pt x="3474" y="1173"/>
                          <a:pt x="3474" y="1821"/>
                        </a:cubicBezTo>
                        <a:cubicBezTo>
                          <a:pt x="3474" y="1947"/>
                          <a:pt x="3453" y="2093"/>
                          <a:pt x="3516" y="2198"/>
                        </a:cubicBezTo>
                        <a:cubicBezTo>
                          <a:pt x="3830" y="3035"/>
                          <a:pt x="3725" y="3914"/>
                          <a:pt x="3725" y="4772"/>
                        </a:cubicBezTo>
                        <a:cubicBezTo>
                          <a:pt x="3725" y="5441"/>
                          <a:pt x="3746" y="6090"/>
                          <a:pt x="3683" y="6759"/>
                        </a:cubicBezTo>
                        <a:cubicBezTo>
                          <a:pt x="3348" y="6822"/>
                          <a:pt x="3055" y="6843"/>
                          <a:pt x="2783" y="6927"/>
                        </a:cubicBezTo>
                        <a:cubicBezTo>
                          <a:pt x="2679" y="6948"/>
                          <a:pt x="2532" y="7136"/>
                          <a:pt x="2532" y="7241"/>
                        </a:cubicBezTo>
                        <a:cubicBezTo>
                          <a:pt x="2532" y="7345"/>
                          <a:pt x="2700" y="7492"/>
                          <a:pt x="2804" y="7533"/>
                        </a:cubicBezTo>
                        <a:cubicBezTo>
                          <a:pt x="3055" y="7596"/>
                          <a:pt x="3327" y="7596"/>
                          <a:pt x="3641" y="7638"/>
                        </a:cubicBezTo>
                        <a:cubicBezTo>
                          <a:pt x="3830" y="8475"/>
                          <a:pt x="3725" y="9333"/>
                          <a:pt x="3725" y="10170"/>
                        </a:cubicBezTo>
                        <a:cubicBezTo>
                          <a:pt x="3725" y="11007"/>
                          <a:pt x="3725" y="11802"/>
                          <a:pt x="3662" y="12723"/>
                        </a:cubicBezTo>
                        <a:close/>
                      </a:path>
                    </a:pathLst>
                  </a:cu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grpSp>
                <p:nvGrpSpPr>
                  <p:cNvPr id="236" name="Google Shape;236;p33"/>
                  <p:cNvGrpSpPr/>
                  <p:nvPr/>
                </p:nvGrpSpPr>
                <p:grpSpPr>
                  <a:xfrm>
                    <a:off x="-2749400" y="3146350"/>
                    <a:ext cx="2194400" cy="1786375"/>
                    <a:chOff x="-2749400" y="3146350"/>
                    <a:chExt cx="2194400" cy="1786375"/>
                  </a:xfrm>
                </p:grpSpPr>
                <p:sp>
                  <p:nvSpPr>
                    <p:cNvPr id="237" name="Google Shape;237;p33"/>
                    <p:cNvSpPr/>
                    <p:nvPr/>
                  </p:nvSpPr>
                  <p:spPr>
                    <a:xfrm>
                      <a:off x="-2119075" y="3352450"/>
                      <a:ext cx="874625" cy="6743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4985" h="26972" extrusionOk="0">
                          <a:moveTo>
                            <a:pt x="1" y="19439"/>
                          </a:moveTo>
                          <a:cubicBezTo>
                            <a:pt x="1235" y="19334"/>
                            <a:pt x="2114" y="18727"/>
                            <a:pt x="3035" y="18246"/>
                          </a:cubicBezTo>
                          <a:cubicBezTo>
                            <a:pt x="3809" y="17828"/>
                            <a:pt x="4374" y="17116"/>
                            <a:pt x="4750" y="16300"/>
                          </a:cubicBezTo>
                          <a:cubicBezTo>
                            <a:pt x="4897" y="16007"/>
                            <a:pt x="4855" y="15652"/>
                            <a:pt x="4918" y="15338"/>
                          </a:cubicBezTo>
                          <a:cubicBezTo>
                            <a:pt x="5273" y="15170"/>
                            <a:pt x="5629" y="15003"/>
                            <a:pt x="5985" y="14919"/>
                          </a:cubicBezTo>
                          <a:cubicBezTo>
                            <a:pt x="6612" y="14731"/>
                            <a:pt x="7094" y="14312"/>
                            <a:pt x="7554" y="13894"/>
                          </a:cubicBezTo>
                          <a:cubicBezTo>
                            <a:pt x="8684" y="12952"/>
                            <a:pt x="9186" y="11676"/>
                            <a:pt x="9751" y="10421"/>
                          </a:cubicBezTo>
                          <a:cubicBezTo>
                            <a:pt x="9877" y="10149"/>
                            <a:pt x="9981" y="9877"/>
                            <a:pt x="10086" y="9626"/>
                          </a:cubicBezTo>
                          <a:cubicBezTo>
                            <a:pt x="10190" y="9584"/>
                            <a:pt x="10253" y="9563"/>
                            <a:pt x="10337" y="9563"/>
                          </a:cubicBezTo>
                          <a:cubicBezTo>
                            <a:pt x="11718" y="9563"/>
                            <a:pt x="12806" y="8914"/>
                            <a:pt x="13726" y="7931"/>
                          </a:cubicBezTo>
                          <a:cubicBezTo>
                            <a:pt x="15379" y="6236"/>
                            <a:pt x="15379" y="6236"/>
                            <a:pt x="16467" y="4144"/>
                          </a:cubicBezTo>
                          <a:cubicBezTo>
                            <a:pt x="17095" y="2930"/>
                            <a:pt x="17514" y="1716"/>
                            <a:pt x="17472" y="315"/>
                          </a:cubicBezTo>
                          <a:cubicBezTo>
                            <a:pt x="17472" y="210"/>
                            <a:pt x="17514" y="105"/>
                            <a:pt x="17514" y="1"/>
                          </a:cubicBezTo>
                          <a:cubicBezTo>
                            <a:pt x="17723" y="1"/>
                            <a:pt x="17744" y="147"/>
                            <a:pt x="17807" y="252"/>
                          </a:cubicBezTo>
                          <a:cubicBezTo>
                            <a:pt x="18100" y="942"/>
                            <a:pt x="18644" y="1423"/>
                            <a:pt x="19188" y="1884"/>
                          </a:cubicBezTo>
                          <a:cubicBezTo>
                            <a:pt x="19460" y="2093"/>
                            <a:pt x="19752" y="2260"/>
                            <a:pt x="20004" y="2491"/>
                          </a:cubicBezTo>
                          <a:cubicBezTo>
                            <a:pt x="20715" y="3097"/>
                            <a:pt x="21552" y="3432"/>
                            <a:pt x="22431" y="3683"/>
                          </a:cubicBezTo>
                          <a:cubicBezTo>
                            <a:pt x="22703" y="3746"/>
                            <a:pt x="22954" y="3788"/>
                            <a:pt x="23247" y="3809"/>
                          </a:cubicBezTo>
                          <a:cubicBezTo>
                            <a:pt x="24021" y="3913"/>
                            <a:pt x="24586" y="3537"/>
                            <a:pt x="24983" y="2909"/>
                          </a:cubicBezTo>
                          <a:cubicBezTo>
                            <a:pt x="25067" y="2763"/>
                            <a:pt x="25151" y="2595"/>
                            <a:pt x="25297" y="2428"/>
                          </a:cubicBezTo>
                          <a:cubicBezTo>
                            <a:pt x="25423" y="2553"/>
                            <a:pt x="25548" y="2658"/>
                            <a:pt x="25632" y="2763"/>
                          </a:cubicBezTo>
                          <a:cubicBezTo>
                            <a:pt x="26050" y="3474"/>
                            <a:pt x="26636" y="4018"/>
                            <a:pt x="27243" y="4583"/>
                          </a:cubicBezTo>
                          <a:cubicBezTo>
                            <a:pt x="27829" y="5148"/>
                            <a:pt x="28561" y="5483"/>
                            <a:pt x="29315" y="5692"/>
                          </a:cubicBezTo>
                          <a:cubicBezTo>
                            <a:pt x="30863" y="6110"/>
                            <a:pt x="30863" y="6048"/>
                            <a:pt x="32767" y="6006"/>
                          </a:cubicBezTo>
                          <a:cubicBezTo>
                            <a:pt x="33102" y="5776"/>
                            <a:pt x="33416" y="5566"/>
                            <a:pt x="33771" y="5315"/>
                          </a:cubicBezTo>
                          <a:cubicBezTo>
                            <a:pt x="34106" y="6194"/>
                            <a:pt x="34462" y="6968"/>
                            <a:pt x="34734" y="7805"/>
                          </a:cubicBezTo>
                          <a:cubicBezTo>
                            <a:pt x="34880" y="8286"/>
                            <a:pt x="34943" y="8830"/>
                            <a:pt x="34964" y="9333"/>
                          </a:cubicBezTo>
                          <a:cubicBezTo>
                            <a:pt x="34985" y="9877"/>
                            <a:pt x="34922" y="10400"/>
                            <a:pt x="34859" y="10944"/>
                          </a:cubicBezTo>
                          <a:cubicBezTo>
                            <a:pt x="34838" y="11446"/>
                            <a:pt x="34713" y="11969"/>
                            <a:pt x="34859" y="12471"/>
                          </a:cubicBezTo>
                          <a:cubicBezTo>
                            <a:pt x="34922" y="12639"/>
                            <a:pt x="34859" y="12890"/>
                            <a:pt x="34817" y="13099"/>
                          </a:cubicBezTo>
                          <a:cubicBezTo>
                            <a:pt x="34608" y="13957"/>
                            <a:pt x="34399" y="14794"/>
                            <a:pt x="34190" y="15652"/>
                          </a:cubicBezTo>
                          <a:cubicBezTo>
                            <a:pt x="34127" y="15882"/>
                            <a:pt x="34001" y="16091"/>
                            <a:pt x="33918" y="16342"/>
                          </a:cubicBezTo>
                          <a:cubicBezTo>
                            <a:pt x="33771" y="16698"/>
                            <a:pt x="33562" y="17033"/>
                            <a:pt x="33395" y="17388"/>
                          </a:cubicBezTo>
                          <a:cubicBezTo>
                            <a:pt x="32641" y="19083"/>
                            <a:pt x="31574" y="20569"/>
                            <a:pt x="30319" y="21929"/>
                          </a:cubicBezTo>
                          <a:cubicBezTo>
                            <a:pt x="30068" y="22159"/>
                            <a:pt x="29900" y="22452"/>
                            <a:pt x="29691" y="22682"/>
                          </a:cubicBezTo>
                          <a:cubicBezTo>
                            <a:pt x="29377" y="23059"/>
                            <a:pt x="29084" y="23435"/>
                            <a:pt x="28561" y="23540"/>
                          </a:cubicBezTo>
                          <a:cubicBezTo>
                            <a:pt x="28457" y="23582"/>
                            <a:pt x="28352" y="23644"/>
                            <a:pt x="28247" y="23728"/>
                          </a:cubicBezTo>
                          <a:cubicBezTo>
                            <a:pt x="27557" y="24230"/>
                            <a:pt x="26887" y="24732"/>
                            <a:pt x="26176" y="25193"/>
                          </a:cubicBezTo>
                          <a:cubicBezTo>
                            <a:pt x="25925" y="25381"/>
                            <a:pt x="25611" y="25507"/>
                            <a:pt x="25297" y="25653"/>
                          </a:cubicBezTo>
                          <a:cubicBezTo>
                            <a:pt x="24816" y="25820"/>
                            <a:pt x="24356" y="26030"/>
                            <a:pt x="23854" y="26197"/>
                          </a:cubicBezTo>
                          <a:cubicBezTo>
                            <a:pt x="23561" y="26302"/>
                            <a:pt x="23268" y="26323"/>
                            <a:pt x="22996" y="26385"/>
                          </a:cubicBezTo>
                          <a:cubicBezTo>
                            <a:pt x="22786" y="26406"/>
                            <a:pt x="22577" y="26406"/>
                            <a:pt x="22368" y="26490"/>
                          </a:cubicBezTo>
                          <a:cubicBezTo>
                            <a:pt x="21175" y="26846"/>
                            <a:pt x="19983" y="26762"/>
                            <a:pt x="18769" y="26636"/>
                          </a:cubicBezTo>
                          <a:cubicBezTo>
                            <a:pt x="18518" y="26616"/>
                            <a:pt x="18246" y="26553"/>
                            <a:pt x="17974" y="26636"/>
                          </a:cubicBezTo>
                          <a:cubicBezTo>
                            <a:pt x="17032" y="26929"/>
                            <a:pt x="16049" y="26971"/>
                            <a:pt x="15087" y="26908"/>
                          </a:cubicBezTo>
                          <a:cubicBezTo>
                            <a:pt x="14208" y="26825"/>
                            <a:pt x="13287" y="26929"/>
                            <a:pt x="12387" y="26636"/>
                          </a:cubicBezTo>
                          <a:cubicBezTo>
                            <a:pt x="12325" y="26616"/>
                            <a:pt x="12220" y="26636"/>
                            <a:pt x="12136" y="26657"/>
                          </a:cubicBezTo>
                          <a:cubicBezTo>
                            <a:pt x="10965" y="26846"/>
                            <a:pt x="9814" y="26720"/>
                            <a:pt x="8663" y="26344"/>
                          </a:cubicBezTo>
                          <a:cubicBezTo>
                            <a:pt x="7261" y="25904"/>
                            <a:pt x="5964" y="25339"/>
                            <a:pt x="4750" y="24502"/>
                          </a:cubicBezTo>
                          <a:cubicBezTo>
                            <a:pt x="4060" y="24021"/>
                            <a:pt x="3390" y="23498"/>
                            <a:pt x="2804" y="22891"/>
                          </a:cubicBezTo>
                          <a:cubicBezTo>
                            <a:pt x="1884" y="22012"/>
                            <a:pt x="1026" y="21092"/>
                            <a:pt x="335" y="20004"/>
                          </a:cubicBezTo>
                          <a:cubicBezTo>
                            <a:pt x="231" y="19836"/>
                            <a:pt x="147" y="19711"/>
                            <a:pt x="1" y="19439"/>
                          </a:cubicBezTo>
                          <a:close/>
                          <a:moveTo>
                            <a:pt x="18037" y="24983"/>
                          </a:moveTo>
                          <a:lnTo>
                            <a:pt x="18037" y="25046"/>
                          </a:lnTo>
                          <a:cubicBezTo>
                            <a:pt x="18727" y="24963"/>
                            <a:pt x="19418" y="24921"/>
                            <a:pt x="20108" y="24816"/>
                          </a:cubicBezTo>
                          <a:cubicBezTo>
                            <a:pt x="21238" y="24628"/>
                            <a:pt x="22263" y="24188"/>
                            <a:pt x="23142" y="23477"/>
                          </a:cubicBezTo>
                          <a:cubicBezTo>
                            <a:pt x="23309" y="23351"/>
                            <a:pt x="23477" y="23205"/>
                            <a:pt x="23665" y="23142"/>
                          </a:cubicBezTo>
                          <a:cubicBezTo>
                            <a:pt x="24188" y="22849"/>
                            <a:pt x="24544" y="22431"/>
                            <a:pt x="24837" y="21908"/>
                          </a:cubicBezTo>
                          <a:cubicBezTo>
                            <a:pt x="25234" y="21196"/>
                            <a:pt x="25569" y="20464"/>
                            <a:pt x="25506" y="19606"/>
                          </a:cubicBezTo>
                          <a:cubicBezTo>
                            <a:pt x="25465" y="19397"/>
                            <a:pt x="25527" y="19188"/>
                            <a:pt x="25569" y="18978"/>
                          </a:cubicBezTo>
                          <a:cubicBezTo>
                            <a:pt x="25883" y="18037"/>
                            <a:pt x="25695" y="17074"/>
                            <a:pt x="25695" y="16091"/>
                          </a:cubicBezTo>
                          <a:cubicBezTo>
                            <a:pt x="25695" y="16049"/>
                            <a:pt x="25674" y="15965"/>
                            <a:pt x="25632" y="15944"/>
                          </a:cubicBezTo>
                          <a:cubicBezTo>
                            <a:pt x="25548" y="15861"/>
                            <a:pt x="25423" y="15756"/>
                            <a:pt x="25339" y="15777"/>
                          </a:cubicBezTo>
                          <a:cubicBezTo>
                            <a:pt x="24900" y="15861"/>
                            <a:pt x="24418" y="15882"/>
                            <a:pt x="24021" y="16070"/>
                          </a:cubicBezTo>
                          <a:cubicBezTo>
                            <a:pt x="23351" y="16384"/>
                            <a:pt x="22661" y="16677"/>
                            <a:pt x="21929" y="16865"/>
                          </a:cubicBezTo>
                          <a:cubicBezTo>
                            <a:pt x="21594" y="16970"/>
                            <a:pt x="21259" y="17033"/>
                            <a:pt x="20882" y="17033"/>
                          </a:cubicBezTo>
                          <a:cubicBezTo>
                            <a:pt x="20569" y="17033"/>
                            <a:pt x="20296" y="17012"/>
                            <a:pt x="19983" y="17033"/>
                          </a:cubicBezTo>
                          <a:cubicBezTo>
                            <a:pt x="19564" y="17074"/>
                            <a:pt x="19083" y="17074"/>
                            <a:pt x="18748" y="17242"/>
                          </a:cubicBezTo>
                          <a:cubicBezTo>
                            <a:pt x="18162" y="17535"/>
                            <a:pt x="17597" y="17556"/>
                            <a:pt x="16991" y="17597"/>
                          </a:cubicBezTo>
                          <a:cubicBezTo>
                            <a:pt x="16363" y="17618"/>
                            <a:pt x="15714" y="17618"/>
                            <a:pt x="15087" y="17639"/>
                          </a:cubicBezTo>
                          <a:cubicBezTo>
                            <a:pt x="14856" y="17639"/>
                            <a:pt x="14605" y="17618"/>
                            <a:pt x="14375" y="17556"/>
                          </a:cubicBezTo>
                          <a:cubicBezTo>
                            <a:pt x="13768" y="17430"/>
                            <a:pt x="13517" y="17597"/>
                            <a:pt x="13434" y="18162"/>
                          </a:cubicBezTo>
                          <a:cubicBezTo>
                            <a:pt x="13413" y="18434"/>
                            <a:pt x="13496" y="18748"/>
                            <a:pt x="13392" y="18978"/>
                          </a:cubicBezTo>
                          <a:cubicBezTo>
                            <a:pt x="13099" y="19627"/>
                            <a:pt x="13141" y="20276"/>
                            <a:pt x="13224" y="20945"/>
                          </a:cubicBezTo>
                          <a:cubicBezTo>
                            <a:pt x="13308" y="21887"/>
                            <a:pt x="13559" y="22766"/>
                            <a:pt x="14354" y="23414"/>
                          </a:cubicBezTo>
                          <a:cubicBezTo>
                            <a:pt x="14605" y="23665"/>
                            <a:pt x="14877" y="23916"/>
                            <a:pt x="15107" y="24188"/>
                          </a:cubicBezTo>
                          <a:cubicBezTo>
                            <a:pt x="15589" y="24732"/>
                            <a:pt x="16216" y="24921"/>
                            <a:pt x="16886" y="24963"/>
                          </a:cubicBezTo>
                          <a:cubicBezTo>
                            <a:pt x="17263" y="25025"/>
                            <a:pt x="17660" y="24983"/>
                            <a:pt x="18037" y="24983"/>
                          </a:cubicBezTo>
                          <a:close/>
                          <a:moveTo>
                            <a:pt x="14668" y="13622"/>
                          </a:moveTo>
                          <a:cubicBezTo>
                            <a:pt x="14668" y="13120"/>
                            <a:pt x="14270" y="12722"/>
                            <a:pt x="13831" y="12743"/>
                          </a:cubicBezTo>
                          <a:cubicBezTo>
                            <a:pt x="13434" y="12785"/>
                            <a:pt x="13120" y="13141"/>
                            <a:pt x="13141" y="13643"/>
                          </a:cubicBezTo>
                          <a:cubicBezTo>
                            <a:pt x="13141" y="14187"/>
                            <a:pt x="13350" y="14375"/>
                            <a:pt x="13936" y="14375"/>
                          </a:cubicBezTo>
                          <a:cubicBezTo>
                            <a:pt x="14480" y="14375"/>
                            <a:pt x="14668" y="14166"/>
                            <a:pt x="14668" y="13622"/>
                          </a:cubicBezTo>
                          <a:close/>
                          <a:moveTo>
                            <a:pt x="26699" y="10902"/>
                          </a:moveTo>
                          <a:cubicBezTo>
                            <a:pt x="26678" y="10734"/>
                            <a:pt x="26678" y="10588"/>
                            <a:pt x="26615" y="10442"/>
                          </a:cubicBezTo>
                          <a:cubicBezTo>
                            <a:pt x="26511" y="10128"/>
                            <a:pt x="26239" y="10002"/>
                            <a:pt x="25883" y="10107"/>
                          </a:cubicBezTo>
                          <a:cubicBezTo>
                            <a:pt x="25506" y="10232"/>
                            <a:pt x="25339" y="10504"/>
                            <a:pt x="25360" y="10839"/>
                          </a:cubicBezTo>
                          <a:cubicBezTo>
                            <a:pt x="25423" y="11195"/>
                            <a:pt x="25820" y="11592"/>
                            <a:pt x="26155" y="11571"/>
                          </a:cubicBezTo>
                          <a:cubicBezTo>
                            <a:pt x="26302" y="11571"/>
                            <a:pt x="26469" y="11446"/>
                            <a:pt x="26574" y="11299"/>
                          </a:cubicBezTo>
                          <a:cubicBezTo>
                            <a:pt x="26678" y="11195"/>
                            <a:pt x="26678" y="11027"/>
                            <a:pt x="26699" y="10902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8" name="Google Shape;238;p33"/>
                    <p:cNvSpPr/>
                    <p:nvPr/>
                  </p:nvSpPr>
                  <p:spPr>
                    <a:xfrm>
                      <a:off x="-2180800" y="3167275"/>
                      <a:ext cx="912825" cy="6450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6513" h="25800" extrusionOk="0">
                          <a:moveTo>
                            <a:pt x="11676" y="16781"/>
                          </a:moveTo>
                          <a:cubicBezTo>
                            <a:pt x="11237" y="17702"/>
                            <a:pt x="10860" y="18602"/>
                            <a:pt x="10337" y="19397"/>
                          </a:cubicBezTo>
                          <a:cubicBezTo>
                            <a:pt x="9918" y="20025"/>
                            <a:pt x="9353" y="20548"/>
                            <a:pt x="8768" y="21029"/>
                          </a:cubicBezTo>
                          <a:cubicBezTo>
                            <a:pt x="8433" y="21280"/>
                            <a:pt x="7952" y="21385"/>
                            <a:pt x="7491" y="21552"/>
                          </a:cubicBezTo>
                          <a:lnTo>
                            <a:pt x="7094" y="21071"/>
                          </a:lnTo>
                          <a:cubicBezTo>
                            <a:pt x="6905" y="20882"/>
                            <a:pt x="6696" y="20820"/>
                            <a:pt x="6445" y="20820"/>
                          </a:cubicBezTo>
                          <a:cubicBezTo>
                            <a:pt x="6110" y="20820"/>
                            <a:pt x="5859" y="21029"/>
                            <a:pt x="5838" y="21364"/>
                          </a:cubicBezTo>
                          <a:cubicBezTo>
                            <a:pt x="5817" y="21699"/>
                            <a:pt x="5922" y="22033"/>
                            <a:pt x="6131" y="22305"/>
                          </a:cubicBezTo>
                          <a:cubicBezTo>
                            <a:pt x="6571" y="22828"/>
                            <a:pt x="6424" y="23289"/>
                            <a:pt x="6048" y="23770"/>
                          </a:cubicBezTo>
                          <a:cubicBezTo>
                            <a:pt x="5692" y="24230"/>
                            <a:pt x="5273" y="24691"/>
                            <a:pt x="4667" y="24921"/>
                          </a:cubicBezTo>
                          <a:cubicBezTo>
                            <a:pt x="4353" y="25046"/>
                            <a:pt x="4060" y="25214"/>
                            <a:pt x="3767" y="25360"/>
                          </a:cubicBezTo>
                          <a:cubicBezTo>
                            <a:pt x="3181" y="25674"/>
                            <a:pt x="2511" y="25800"/>
                            <a:pt x="1821" y="25758"/>
                          </a:cubicBezTo>
                          <a:cubicBezTo>
                            <a:pt x="1570" y="25423"/>
                            <a:pt x="1465" y="25004"/>
                            <a:pt x="1298" y="24628"/>
                          </a:cubicBezTo>
                          <a:cubicBezTo>
                            <a:pt x="566" y="23247"/>
                            <a:pt x="294" y="21699"/>
                            <a:pt x="147" y="20192"/>
                          </a:cubicBezTo>
                          <a:cubicBezTo>
                            <a:pt x="1" y="18958"/>
                            <a:pt x="147" y="17702"/>
                            <a:pt x="147" y="16468"/>
                          </a:cubicBezTo>
                          <a:cubicBezTo>
                            <a:pt x="147" y="15108"/>
                            <a:pt x="482" y="13852"/>
                            <a:pt x="1047" y="12618"/>
                          </a:cubicBezTo>
                          <a:cubicBezTo>
                            <a:pt x="1340" y="11990"/>
                            <a:pt x="1654" y="11362"/>
                            <a:pt x="1821" y="10714"/>
                          </a:cubicBezTo>
                          <a:cubicBezTo>
                            <a:pt x="1926" y="10295"/>
                            <a:pt x="2156" y="9960"/>
                            <a:pt x="2407" y="9626"/>
                          </a:cubicBezTo>
                          <a:cubicBezTo>
                            <a:pt x="2721" y="9228"/>
                            <a:pt x="3035" y="8810"/>
                            <a:pt x="3348" y="8391"/>
                          </a:cubicBezTo>
                          <a:cubicBezTo>
                            <a:pt x="3537" y="8119"/>
                            <a:pt x="3537" y="8119"/>
                            <a:pt x="3411" y="7638"/>
                          </a:cubicBezTo>
                          <a:cubicBezTo>
                            <a:pt x="3537" y="7450"/>
                            <a:pt x="3704" y="7261"/>
                            <a:pt x="3809" y="7052"/>
                          </a:cubicBezTo>
                          <a:cubicBezTo>
                            <a:pt x="4039" y="6696"/>
                            <a:pt x="4332" y="6403"/>
                            <a:pt x="4708" y="6194"/>
                          </a:cubicBezTo>
                          <a:cubicBezTo>
                            <a:pt x="5001" y="6027"/>
                            <a:pt x="5294" y="5859"/>
                            <a:pt x="5504" y="5587"/>
                          </a:cubicBezTo>
                          <a:cubicBezTo>
                            <a:pt x="5587" y="5483"/>
                            <a:pt x="5650" y="5399"/>
                            <a:pt x="5755" y="5357"/>
                          </a:cubicBezTo>
                          <a:cubicBezTo>
                            <a:pt x="7491" y="4227"/>
                            <a:pt x="8998" y="2825"/>
                            <a:pt x="10818" y="1842"/>
                          </a:cubicBezTo>
                          <a:cubicBezTo>
                            <a:pt x="11446" y="1507"/>
                            <a:pt x="12074" y="1152"/>
                            <a:pt x="12701" y="775"/>
                          </a:cubicBezTo>
                          <a:cubicBezTo>
                            <a:pt x="13350" y="377"/>
                            <a:pt x="14103" y="252"/>
                            <a:pt x="14815" y="43"/>
                          </a:cubicBezTo>
                          <a:cubicBezTo>
                            <a:pt x="15024" y="1"/>
                            <a:pt x="15233" y="22"/>
                            <a:pt x="15442" y="22"/>
                          </a:cubicBezTo>
                          <a:lnTo>
                            <a:pt x="19711" y="22"/>
                          </a:lnTo>
                          <a:cubicBezTo>
                            <a:pt x="20087" y="22"/>
                            <a:pt x="20485" y="63"/>
                            <a:pt x="20882" y="126"/>
                          </a:cubicBezTo>
                          <a:cubicBezTo>
                            <a:pt x="21405" y="168"/>
                            <a:pt x="21908" y="231"/>
                            <a:pt x="22431" y="273"/>
                          </a:cubicBezTo>
                          <a:cubicBezTo>
                            <a:pt x="22786" y="336"/>
                            <a:pt x="23121" y="377"/>
                            <a:pt x="23498" y="440"/>
                          </a:cubicBezTo>
                          <a:cubicBezTo>
                            <a:pt x="23686" y="461"/>
                            <a:pt x="23854" y="545"/>
                            <a:pt x="24021" y="545"/>
                          </a:cubicBezTo>
                          <a:cubicBezTo>
                            <a:pt x="24690" y="482"/>
                            <a:pt x="25318" y="754"/>
                            <a:pt x="25946" y="963"/>
                          </a:cubicBezTo>
                          <a:cubicBezTo>
                            <a:pt x="26448" y="1110"/>
                            <a:pt x="26887" y="1361"/>
                            <a:pt x="27411" y="1424"/>
                          </a:cubicBezTo>
                          <a:cubicBezTo>
                            <a:pt x="27620" y="1465"/>
                            <a:pt x="27871" y="1633"/>
                            <a:pt x="28017" y="1800"/>
                          </a:cubicBezTo>
                          <a:cubicBezTo>
                            <a:pt x="28352" y="2135"/>
                            <a:pt x="28750" y="2344"/>
                            <a:pt x="29168" y="2512"/>
                          </a:cubicBezTo>
                          <a:cubicBezTo>
                            <a:pt x="29545" y="2637"/>
                            <a:pt x="29817" y="2784"/>
                            <a:pt x="30089" y="3056"/>
                          </a:cubicBezTo>
                          <a:cubicBezTo>
                            <a:pt x="30214" y="3181"/>
                            <a:pt x="30382" y="3286"/>
                            <a:pt x="30528" y="3369"/>
                          </a:cubicBezTo>
                          <a:cubicBezTo>
                            <a:pt x="30926" y="3558"/>
                            <a:pt x="31260" y="3767"/>
                            <a:pt x="31491" y="4144"/>
                          </a:cubicBezTo>
                          <a:cubicBezTo>
                            <a:pt x="31574" y="4311"/>
                            <a:pt x="31763" y="4395"/>
                            <a:pt x="31909" y="4499"/>
                          </a:cubicBezTo>
                          <a:cubicBezTo>
                            <a:pt x="32495" y="4939"/>
                            <a:pt x="33039" y="5399"/>
                            <a:pt x="33353" y="6089"/>
                          </a:cubicBezTo>
                          <a:cubicBezTo>
                            <a:pt x="33416" y="6194"/>
                            <a:pt x="33457" y="6320"/>
                            <a:pt x="33541" y="6403"/>
                          </a:cubicBezTo>
                          <a:cubicBezTo>
                            <a:pt x="34211" y="7031"/>
                            <a:pt x="34566" y="7889"/>
                            <a:pt x="35048" y="8642"/>
                          </a:cubicBezTo>
                          <a:cubicBezTo>
                            <a:pt x="35257" y="8935"/>
                            <a:pt x="35362" y="9312"/>
                            <a:pt x="35508" y="9647"/>
                          </a:cubicBezTo>
                          <a:cubicBezTo>
                            <a:pt x="35654" y="10107"/>
                            <a:pt x="35864" y="10525"/>
                            <a:pt x="36178" y="10923"/>
                          </a:cubicBezTo>
                          <a:cubicBezTo>
                            <a:pt x="36345" y="11111"/>
                            <a:pt x="36387" y="11341"/>
                            <a:pt x="36512" y="11551"/>
                          </a:cubicBezTo>
                          <a:cubicBezTo>
                            <a:pt x="36052" y="11990"/>
                            <a:pt x="35550" y="12262"/>
                            <a:pt x="34943" y="12262"/>
                          </a:cubicBezTo>
                          <a:cubicBezTo>
                            <a:pt x="34504" y="12262"/>
                            <a:pt x="34064" y="12346"/>
                            <a:pt x="33583" y="12388"/>
                          </a:cubicBezTo>
                          <a:cubicBezTo>
                            <a:pt x="33457" y="12388"/>
                            <a:pt x="33332" y="12450"/>
                            <a:pt x="33227" y="12408"/>
                          </a:cubicBezTo>
                          <a:cubicBezTo>
                            <a:pt x="32056" y="12136"/>
                            <a:pt x="30905" y="11823"/>
                            <a:pt x="30005" y="10902"/>
                          </a:cubicBezTo>
                          <a:cubicBezTo>
                            <a:pt x="29294" y="10191"/>
                            <a:pt x="28750" y="9354"/>
                            <a:pt x="28101" y="8621"/>
                          </a:cubicBezTo>
                          <a:cubicBezTo>
                            <a:pt x="27996" y="8517"/>
                            <a:pt x="27913" y="8370"/>
                            <a:pt x="27808" y="8286"/>
                          </a:cubicBezTo>
                          <a:cubicBezTo>
                            <a:pt x="27452" y="7994"/>
                            <a:pt x="26929" y="8182"/>
                            <a:pt x="26825" y="8621"/>
                          </a:cubicBezTo>
                          <a:cubicBezTo>
                            <a:pt x="26783" y="8726"/>
                            <a:pt x="26783" y="8851"/>
                            <a:pt x="26783" y="8998"/>
                          </a:cubicBezTo>
                          <a:cubicBezTo>
                            <a:pt x="26783" y="9144"/>
                            <a:pt x="26783" y="9312"/>
                            <a:pt x="26762" y="9437"/>
                          </a:cubicBezTo>
                          <a:cubicBezTo>
                            <a:pt x="26678" y="9877"/>
                            <a:pt x="26406" y="10316"/>
                            <a:pt x="25778" y="10274"/>
                          </a:cubicBezTo>
                          <a:cubicBezTo>
                            <a:pt x="25109" y="10211"/>
                            <a:pt x="24523" y="10044"/>
                            <a:pt x="23958" y="9730"/>
                          </a:cubicBezTo>
                          <a:cubicBezTo>
                            <a:pt x="23163" y="9249"/>
                            <a:pt x="22368" y="8726"/>
                            <a:pt x="21719" y="8056"/>
                          </a:cubicBezTo>
                          <a:cubicBezTo>
                            <a:pt x="21531" y="7868"/>
                            <a:pt x="21385" y="7638"/>
                            <a:pt x="21238" y="7387"/>
                          </a:cubicBezTo>
                          <a:cubicBezTo>
                            <a:pt x="20924" y="6906"/>
                            <a:pt x="20589" y="6382"/>
                            <a:pt x="20297" y="5859"/>
                          </a:cubicBezTo>
                          <a:cubicBezTo>
                            <a:pt x="20087" y="5504"/>
                            <a:pt x="19941" y="5169"/>
                            <a:pt x="19732" y="4834"/>
                          </a:cubicBezTo>
                          <a:cubicBezTo>
                            <a:pt x="19606" y="4604"/>
                            <a:pt x="19313" y="4562"/>
                            <a:pt x="19125" y="4771"/>
                          </a:cubicBezTo>
                          <a:cubicBezTo>
                            <a:pt x="18916" y="5043"/>
                            <a:pt x="18895" y="5336"/>
                            <a:pt x="19041" y="5608"/>
                          </a:cubicBezTo>
                          <a:cubicBezTo>
                            <a:pt x="19229" y="5922"/>
                            <a:pt x="19418" y="6236"/>
                            <a:pt x="19564" y="6508"/>
                          </a:cubicBezTo>
                          <a:cubicBezTo>
                            <a:pt x="19501" y="6843"/>
                            <a:pt x="19334" y="7136"/>
                            <a:pt x="19355" y="7429"/>
                          </a:cubicBezTo>
                          <a:cubicBezTo>
                            <a:pt x="19439" y="8642"/>
                            <a:pt x="18978" y="9730"/>
                            <a:pt x="18476" y="10797"/>
                          </a:cubicBezTo>
                          <a:cubicBezTo>
                            <a:pt x="18413" y="10923"/>
                            <a:pt x="18351" y="11048"/>
                            <a:pt x="18267" y="11195"/>
                          </a:cubicBezTo>
                          <a:cubicBezTo>
                            <a:pt x="17095" y="13308"/>
                            <a:pt x="17095" y="13308"/>
                            <a:pt x="15317" y="14919"/>
                          </a:cubicBezTo>
                          <a:cubicBezTo>
                            <a:pt x="14835" y="15380"/>
                            <a:pt x="14229" y="15589"/>
                            <a:pt x="13664" y="15840"/>
                          </a:cubicBezTo>
                          <a:cubicBezTo>
                            <a:pt x="13434" y="15945"/>
                            <a:pt x="13141" y="15945"/>
                            <a:pt x="12827" y="15819"/>
                          </a:cubicBezTo>
                          <a:cubicBezTo>
                            <a:pt x="12743" y="15191"/>
                            <a:pt x="12659" y="14543"/>
                            <a:pt x="12555" y="13873"/>
                          </a:cubicBezTo>
                          <a:cubicBezTo>
                            <a:pt x="12492" y="13434"/>
                            <a:pt x="12346" y="12994"/>
                            <a:pt x="12199" y="12576"/>
                          </a:cubicBezTo>
                          <a:cubicBezTo>
                            <a:pt x="12032" y="12178"/>
                            <a:pt x="11258" y="12053"/>
                            <a:pt x="10944" y="12367"/>
                          </a:cubicBezTo>
                          <a:cubicBezTo>
                            <a:pt x="10839" y="12471"/>
                            <a:pt x="10755" y="12618"/>
                            <a:pt x="10755" y="12764"/>
                          </a:cubicBezTo>
                          <a:cubicBezTo>
                            <a:pt x="10734" y="13434"/>
                            <a:pt x="10713" y="14145"/>
                            <a:pt x="10755" y="14815"/>
                          </a:cubicBezTo>
                          <a:cubicBezTo>
                            <a:pt x="10839" y="15463"/>
                            <a:pt x="11048" y="16154"/>
                            <a:pt x="11676" y="1678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39" name="Google Shape;239;p33"/>
                    <p:cNvSpPr/>
                    <p:nvPr/>
                  </p:nvSpPr>
                  <p:spPr>
                    <a:xfrm>
                      <a:off x="-1988300" y="4020975"/>
                      <a:ext cx="536725" cy="507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1469" h="20317" extrusionOk="0">
                          <a:moveTo>
                            <a:pt x="21405" y="19250"/>
                          </a:moveTo>
                          <a:cubicBezTo>
                            <a:pt x="20715" y="19417"/>
                            <a:pt x="20045" y="19585"/>
                            <a:pt x="19376" y="19710"/>
                          </a:cubicBezTo>
                          <a:cubicBezTo>
                            <a:pt x="18246" y="19919"/>
                            <a:pt x="17095" y="20087"/>
                            <a:pt x="15986" y="20275"/>
                          </a:cubicBezTo>
                          <a:cubicBezTo>
                            <a:pt x="15651" y="20317"/>
                            <a:pt x="15317" y="20296"/>
                            <a:pt x="14982" y="20296"/>
                          </a:cubicBezTo>
                          <a:lnTo>
                            <a:pt x="12806" y="20296"/>
                          </a:lnTo>
                          <a:cubicBezTo>
                            <a:pt x="11864" y="20296"/>
                            <a:pt x="10964" y="20275"/>
                            <a:pt x="10023" y="20170"/>
                          </a:cubicBezTo>
                          <a:cubicBezTo>
                            <a:pt x="9102" y="20045"/>
                            <a:pt x="8161" y="20003"/>
                            <a:pt x="7219" y="20045"/>
                          </a:cubicBezTo>
                          <a:cubicBezTo>
                            <a:pt x="5001" y="20087"/>
                            <a:pt x="2825" y="19794"/>
                            <a:pt x="628" y="19480"/>
                          </a:cubicBezTo>
                          <a:cubicBezTo>
                            <a:pt x="545" y="19459"/>
                            <a:pt x="440" y="19459"/>
                            <a:pt x="356" y="19438"/>
                          </a:cubicBezTo>
                          <a:cubicBezTo>
                            <a:pt x="126" y="19354"/>
                            <a:pt x="0" y="19187"/>
                            <a:pt x="42" y="18957"/>
                          </a:cubicBezTo>
                          <a:cubicBezTo>
                            <a:pt x="147" y="18413"/>
                            <a:pt x="210" y="17806"/>
                            <a:pt x="440" y="17283"/>
                          </a:cubicBezTo>
                          <a:cubicBezTo>
                            <a:pt x="963" y="16174"/>
                            <a:pt x="1402" y="15002"/>
                            <a:pt x="1800" y="13831"/>
                          </a:cubicBezTo>
                          <a:cubicBezTo>
                            <a:pt x="1905" y="13517"/>
                            <a:pt x="2030" y="13203"/>
                            <a:pt x="2197" y="12910"/>
                          </a:cubicBezTo>
                          <a:cubicBezTo>
                            <a:pt x="4060" y="9290"/>
                            <a:pt x="5545" y="5482"/>
                            <a:pt x="6947" y="1674"/>
                          </a:cubicBezTo>
                          <a:cubicBezTo>
                            <a:pt x="7010" y="1548"/>
                            <a:pt x="7094" y="1402"/>
                            <a:pt x="7135" y="1276"/>
                          </a:cubicBezTo>
                          <a:cubicBezTo>
                            <a:pt x="7240" y="1255"/>
                            <a:pt x="7324" y="1193"/>
                            <a:pt x="7428" y="1193"/>
                          </a:cubicBezTo>
                          <a:cubicBezTo>
                            <a:pt x="8558" y="1235"/>
                            <a:pt x="9646" y="1255"/>
                            <a:pt x="10797" y="1276"/>
                          </a:cubicBezTo>
                          <a:cubicBezTo>
                            <a:pt x="11027" y="1674"/>
                            <a:pt x="11278" y="2030"/>
                            <a:pt x="11488" y="2427"/>
                          </a:cubicBezTo>
                          <a:cubicBezTo>
                            <a:pt x="11864" y="3139"/>
                            <a:pt x="12534" y="3536"/>
                            <a:pt x="13182" y="3871"/>
                          </a:cubicBezTo>
                          <a:cubicBezTo>
                            <a:pt x="13622" y="4101"/>
                            <a:pt x="14166" y="4080"/>
                            <a:pt x="14626" y="3683"/>
                          </a:cubicBezTo>
                          <a:cubicBezTo>
                            <a:pt x="15086" y="3264"/>
                            <a:pt x="15505" y="2804"/>
                            <a:pt x="16028" y="2427"/>
                          </a:cubicBezTo>
                          <a:cubicBezTo>
                            <a:pt x="16342" y="2197"/>
                            <a:pt x="16467" y="1716"/>
                            <a:pt x="16446" y="1276"/>
                          </a:cubicBezTo>
                          <a:cubicBezTo>
                            <a:pt x="16446" y="1067"/>
                            <a:pt x="16363" y="858"/>
                            <a:pt x="16342" y="649"/>
                          </a:cubicBezTo>
                          <a:cubicBezTo>
                            <a:pt x="17158" y="147"/>
                            <a:pt x="18120" y="356"/>
                            <a:pt x="18978" y="0"/>
                          </a:cubicBezTo>
                          <a:cubicBezTo>
                            <a:pt x="19062" y="105"/>
                            <a:pt x="19167" y="147"/>
                            <a:pt x="19167" y="230"/>
                          </a:cubicBezTo>
                          <a:cubicBezTo>
                            <a:pt x="19250" y="1779"/>
                            <a:pt x="19711" y="3264"/>
                            <a:pt x="20024" y="4750"/>
                          </a:cubicBezTo>
                          <a:cubicBezTo>
                            <a:pt x="20338" y="6403"/>
                            <a:pt x="20736" y="8077"/>
                            <a:pt x="20694" y="9771"/>
                          </a:cubicBezTo>
                          <a:lnTo>
                            <a:pt x="20694" y="9960"/>
                          </a:lnTo>
                          <a:cubicBezTo>
                            <a:pt x="21008" y="11822"/>
                            <a:pt x="20903" y="13705"/>
                            <a:pt x="21112" y="15567"/>
                          </a:cubicBezTo>
                          <a:cubicBezTo>
                            <a:pt x="21175" y="16132"/>
                            <a:pt x="21175" y="16718"/>
                            <a:pt x="21175" y="17283"/>
                          </a:cubicBezTo>
                          <a:cubicBezTo>
                            <a:pt x="21217" y="17764"/>
                            <a:pt x="21154" y="18266"/>
                            <a:pt x="21384" y="18706"/>
                          </a:cubicBezTo>
                          <a:cubicBezTo>
                            <a:pt x="21468" y="18810"/>
                            <a:pt x="21405" y="19020"/>
                            <a:pt x="21405" y="19250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0" name="Google Shape;240;p33"/>
                    <p:cNvSpPr/>
                    <p:nvPr/>
                  </p:nvSpPr>
                  <p:spPr>
                    <a:xfrm>
                      <a:off x="-1090675" y="3486900"/>
                      <a:ext cx="504800" cy="6078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0192" h="24314" extrusionOk="0">
                          <a:moveTo>
                            <a:pt x="3369" y="16320"/>
                          </a:moveTo>
                          <a:cubicBezTo>
                            <a:pt x="3725" y="16237"/>
                            <a:pt x="4039" y="16153"/>
                            <a:pt x="4353" y="16090"/>
                          </a:cubicBezTo>
                          <a:cubicBezTo>
                            <a:pt x="4394" y="16048"/>
                            <a:pt x="4499" y="15944"/>
                            <a:pt x="4478" y="15881"/>
                          </a:cubicBezTo>
                          <a:cubicBezTo>
                            <a:pt x="4457" y="15776"/>
                            <a:pt x="4394" y="15630"/>
                            <a:pt x="4290" y="15588"/>
                          </a:cubicBezTo>
                          <a:cubicBezTo>
                            <a:pt x="4143" y="15504"/>
                            <a:pt x="3955" y="15504"/>
                            <a:pt x="3767" y="15484"/>
                          </a:cubicBezTo>
                          <a:cubicBezTo>
                            <a:pt x="3516" y="15463"/>
                            <a:pt x="3244" y="15463"/>
                            <a:pt x="2909" y="15421"/>
                          </a:cubicBezTo>
                          <a:cubicBezTo>
                            <a:pt x="2992" y="15274"/>
                            <a:pt x="3013" y="15149"/>
                            <a:pt x="3055" y="15065"/>
                          </a:cubicBezTo>
                          <a:cubicBezTo>
                            <a:pt x="3202" y="14898"/>
                            <a:pt x="3348" y="14751"/>
                            <a:pt x="3474" y="14584"/>
                          </a:cubicBezTo>
                          <a:cubicBezTo>
                            <a:pt x="3578" y="14458"/>
                            <a:pt x="3746" y="14312"/>
                            <a:pt x="3578" y="14123"/>
                          </a:cubicBezTo>
                          <a:cubicBezTo>
                            <a:pt x="3453" y="13998"/>
                            <a:pt x="3327" y="14123"/>
                            <a:pt x="3202" y="14165"/>
                          </a:cubicBezTo>
                          <a:lnTo>
                            <a:pt x="2888" y="14333"/>
                          </a:lnTo>
                          <a:cubicBezTo>
                            <a:pt x="2616" y="14228"/>
                            <a:pt x="2428" y="14103"/>
                            <a:pt x="2386" y="13831"/>
                          </a:cubicBezTo>
                          <a:cubicBezTo>
                            <a:pt x="2365" y="13747"/>
                            <a:pt x="2365" y="13642"/>
                            <a:pt x="2302" y="13579"/>
                          </a:cubicBezTo>
                          <a:cubicBezTo>
                            <a:pt x="2009" y="12952"/>
                            <a:pt x="2093" y="12387"/>
                            <a:pt x="2595" y="11927"/>
                          </a:cubicBezTo>
                          <a:cubicBezTo>
                            <a:pt x="2637" y="11864"/>
                            <a:pt x="2720" y="11801"/>
                            <a:pt x="2741" y="11717"/>
                          </a:cubicBezTo>
                          <a:cubicBezTo>
                            <a:pt x="2783" y="11592"/>
                            <a:pt x="2804" y="11403"/>
                            <a:pt x="2741" y="11299"/>
                          </a:cubicBezTo>
                          <a:cubicBezTo>
                            <a:pt x="2679" y="11194"/>
                            <a:pt x="2490" y="11110"/>
                            <a:pt x="2386" y="11131"/>
                          </a:cubicBezTo>
                          <a:cubicBezTo>
                            <a:pt x="2156" y="11173"/>
                            <a:pt x="1946" y="11236"/>
                            <a:pt x="1653" y="11320"/>
                          </a:cubicBezTo>
                          <a:cubicBezTo>
                            <a:pt x="858" y="9625"/>
                            <a:pt x="649" y="7763"/>
                            <a:pt x="0" y="5984"/>
                          </a:cubicBezTo>
                          <a:lnTo>
                            <a:pt x="628" y="5524"/>
                          </a:lnTo>
                          <a:cubicBezTo>
                            <a:pt x="1068" y="5168"/>
                            <a:pt x="1528" y="4750"/>
                            <a:pt x="1988" y="4478"/>
                          </a:cubicBezTo>
                          <a:cubicBezTo>
                            <a:pt x="2469" y="4206"/>
                            <a:pt x="3013" y="4101"/>
                            <a:pt x="3474" y="3871"/>
                          </a:cubicBezTo>
                          <a:cubicBezTo>
                            <a:pt x="4101" y="3578"/>
                            <a:pt x="4708" y="3243"/>
                            <a:pt x="5420" y="3118"/>
                          </a:cubicBezTo>
                          <a:cubicBezTo>
                            <a:pt x="5650" y="3076"/>
                            <a:pt x="5880" y="2929"/>
                            <a:pt x="6047" y="2762"/>
                          </a:cubicBezTo>
                          <a:cubicBezTo>
                            <a:pt x="6361" y="2448"/>
                            <a:pt x="6717" y="2281"/>
                            <a:pt x="7114" y="2113"/>
                          </a:cubicBezTo>
                          <a:cubicBezTo>
                            <a:pt x="7951" y="1716"/>
                            <a:pt x="8809" y="1339"/>
                            <a:pt x="9646" y="942"/>
                          </a:cubicBezTo>
                          <a:cubicBezTo>
                            <a:pt x="9855" y="837"/>
                            <a:pt x="10107" y="753"/>
                            <a:pt x="10337" y="711"/>
                          </a:cubicBezTo>
                          <a:cubicBezTo>
                            <a:pt x="10881" y="544"/>
                            <a:pt x="11425" y="398"/>
                            <a:pt x="11990" y="209"/>
                          </a:cubicBezTo>
                          <a:cubicBezTo>
                            <a:pt x="12534" y="0"/>
                            <a:pt x="13099" y="0"/>
                            <a:pt x="13664" y="42"/>
                          </a:cubicBezTo>
                          <a:cubicBezTo>
                            <a:pt x="14563" y="1193"/>
                            <a:pt x="15044" y="2511"/>
                            <a:pt x="15379" y="3850"/>
                          </a:cubicBezTo>
                          <a:cubicBezTo>
                            <a:pt x="15693" y="5147"/>
                            <a:pt x="16070" y="6403"/>
                            <a:pt x="16656" y="7616"/>
                          </a:cubicBezTo>
                          <a:cubicBezTo>
                            <a:pt x="16844" y="8621"/>
                            <a:pt x="17367" y="9520"/>
                            <a:pt x="17660" y="10504"/>
                          </a:cubicBezTo>
                          <a:cubicBezTo>
                            <a:pt x="17765" y="10859"/>
                            <a:pt x="17869" y="11215"/>
                            <a:pt x="18057" y="11529"/>
                          </a:cubicBezTo>
                          <a:cubicBezTo>
                            <a:pt x="18288" y="12010"/>
                            <a:pt x="18434" y="12471"/>
                            <a:pt x="18518" y="12994"/>
                          </a:cubicBezTo>
                          <a:cubicBezTo>
                            <a:pt x="18706" y="13935"/>
                            <a:pt x="18936" y="14877"/>
                            <a:pt x="19313" y="15776"/>
                          </a:cubicBezTo>
                          <a:cubicBezTo>
                            <a:pt x="19752" y="16823"/>
                            <a:pt x="19857" y="17911"/>
                            <a:pt x="20192" y="19041"/>
                          </a:cubicBezTo>
                          <a:cubicBezTo>
                            <a:pt x="19899" y="19187"/>
                            <a:pt x="19669" y="19396"/>
                            <a:pt x="19418" y="19501"/>
                          </a:cubicBezTo>
                          <a:cubicBezTo>
                            <a:pt x="18706" y="19773"/>
                            <a:pt x="17995" y="20024"/>
                            <a:pt x="17262" y="20233"/>
                          </a:cubicBezTo>
                          <a:cubicBezTo>
                            <a:pt x="15819" y="20652"/>
                            <a:pt x="14354" y="21070"/>
                            <a:pt x="12889" y="21468"/>
                          </a:cubicBezTo>
                          <a:cubicBezTo>
                            <a:pt x="12471" y="21572"/>
                            <a:pt x="12115" y="21761"/>
                            <a:pt x="11739" y="21970"/>
                          </a:cubicBezTo>
                          <a:cubicBezTo>
                            <a:pt x="11174" y="22284"/>
                            <a:pt x="10567" y="22577"/>
                            <a:pt x="9960" y="22849"/>
                          </a:cubicBezTo>
                          <a:cubicBezTo>
                            <a:pt x="9730" y="22995"/>
                            <a:pt x="9437" y="23058"/>
                            <a:pt x="9228" y="23225"/>
                          </a:cubicBezTo>
                          <a:cubicBezTo>
                            <a:pt x="8809" y="23539"/>
                            <a:pt x="8328" y="23686"/>
                            <a:pt x="7847" y="23853"/>
                          </a:cubicBezTo>
                          <a:cubicBezTo>
                            <a:pt x="7449" y="23979"/>
                            <a:pt x="7031" y="24083"/>
                            <a:pt x="6612" y="24062"/>
                          </a:cubicBezTo>
                          <a:cubicBezTo>
                            <a:pt x="6194" y="24041"/>
                            <a:pt x="5775" y="24083"/>
                            <a:pt x="5357" y="24313"/>
                          </a:cubicBezTo>
                          <a:cubicBezTo>
                            <a:pt x="4917" y="23686"/>
                            <a:pt x="4604" y="23100"/>
                            <a:pt x="4687" y="22305"/>
                          </a:cubicBezTo>
                          <a:cubicBezTo>
                            <a:pt x="4708" y="22054"/>
                            <a:pt x="4687" y="21761"/>
                            <a:pt x="4583" y="21530"/>
                          </a:cubicBezTo>
                          <a:cubicBezTo>
                            <a:pt x="4248" y="20756"/>
                            <a:pt x="4081" y="19982"/>
                            <a:pt x="3934" y="19166"/>
                          </a:cubicBezTo>
                          <a:cubicBezTo>
                            <a:pt x="3746" y="18308"/>
                            <a:pt x="3557" y="17471"/>
                            <a:pt x="3369" y="16613"/>
                          </a:cubicBezTo>
                          <a:cubicBezTo>
                            <a:pt x="3348" y="16509"/>
                            <a:pt x="3369" y="16404"/>
                            <a:pt x="3369" y="16320"/>
                          </a:cubicBezTo>
                          <a:close/>
                          <a:moveTo>
                            <a:pt x="3285" y="6800"/>
                          </a:moveTo>
                          <a:cubicBezTo>
                            <a:pt x="3139" y="6800"/>
                            <a:pt x="2951" y="6779"/>
                            <a:pt x="2867" y="6821"/>
                          </a:cubicBezTo>
                          <a:cubicBezTo>
                            <a:pt x="2762" y="6926"/>
                            <a:pt x="2679" y="7135"/>
                            <a:pt x="2679" y="7302"/>
                          </a:cubicBezTo>
                          <a:cubicBezTo>
                            <a:pt x="2679" y="7721"/>
                            <a:pt x="2741" y="8181"/>
                            <a:pt x="3055" y="8474"/>
                          </a:cubicBezTo>
                          <a:cubicBezTo>
                            <a:pt x="3432" y="8830"/>
                            <a:pt x="3474" y="9248"/>
                            <a:pt x="3453" y="9709"/>
                          </a:cubicBezTo>
                          <a:cubicBezTo>
                            <a:pt x="3453" y="9834"/>
                            <a:pt x="3453" y="9939"/>
                            <a:pt x="3474" y="10064"/>
                          </a:cubicBezTo>
                          <a:cubicBezTo>
                            <a:pt x="3516" y="10274"/>
                            <a:pt x="3641" y="10399"/>
                            <a:pt x="3809" y="10441"/>
                          </a:cubicBezTo>
                          <a:cubicBezTo>
                            <a:pt x="3997" y="10462"/>
                            <a:pt x="4185" y="10483"/>
                            <a:pt x="4373" y="10441"/>
                          </a:cubicBezTo>
                          <a:cubicBezTo>
                            <a:pt x="5022" y="10232"/>
                            <a:pt x="5754" y="10274"/>
                            <a:pt x="6382" y="9918"/>
                          </a:cubicBezTo>
                          <a:cubicBezTo>
                            <a:pt x="6591" y="9813"/>
                            <a:pt x="6822" y="9750"/>
                            <a:pt x="7073" y="9667"/>
                          </a:cubicBezTo>
                          <a:cubicBezTo>
                            <a:pt x="8140" y="9290"/>
                            <a:pt x="9207" y="8893"/>
                            <a:pt x="10316" y="8516"/>
                          </a:cubicBezTo>
                          <a:cubicBezTo>
                            <a:pt x="10588" y="8411"/>
                            <a:pt x="10881" y="8369"/>
                            <a:pt x="11174" y="8286"/>
                          </a:cubicBezTo>
                          <a:cubicBezTo>
                            <a:pt x="11843" y="8139"/>
                            <a:pt x="12513" y="7972"/>
                            <a:pt x="13057" y="7553"/>
                          </a:cubicBezTo>
                          <a:cubicBezTo>
                            <a:pt x="13161" y="7198"/>
                            <a:pt x="13140" y="6905"/>
                            <a:pt x="12973" y="6570"/>
                          </a:cubicBezTo>
                          <a:cubicBezTo>
                            <a:pt x="12785" y="6214"/>
                            <a:pt x="12617" y="5838"/>
                            <a:pt x="12617" y="5461"/>
                          </a:cubicBezTo>
                          <a:cubicBezTo>
                            <a:pt x="12617" y="4938"/>
                            <a:pt x="12345" y="4478"/>
                            <a:pt x="12304" y="3976"/>
                          </a:cubicBezTo>
                          <a:cubicBezTo>
                            <a:pt x="12241" y="3641"/>
                            <a:pt x="12052" y="3536"/>
                            <a:pt x="11718" y="3536"/>
                          </a:cubicBezTo>
                          <a:cubicBezTo>
                            <a:pt x="11487" y="3536"/>
                            <a:pt x="11320" y="3599"/>
                            <a:pt x="11153" y="3724"/>
                          </a:cubicBezTo>
                          <a:cubicBezTo>
                            <a:pt x="10881" y="3934"/>
                            <a:pt x="10567" y="4080"/>
                            <a:pt x="10232" y="4080"/>
                          </a:cubicBezTo>
                          <a:cubicBezTo>
                            <a:pt x="10065" y="4080"/>
                            <a:pt x="9939" y="4122"/>
                            <a:pt x="9772" y="4185"/>
                          </a:cubicBezTo>
                          <a:cubicBezTo>
                            <a:pt x="8558" y="4603"/>
                            <a:pt x="7324" y="5043"/>
                            <a:pt x="6089" y="5461"/>
                          </a:cubicBezTo>
                          <a:cubicBezTo>
                            <a:pt x="5733" y="5587"/>
                            <a:pt x="5357" y="5712"/>
                            <a:pt x="5001" y="5880"/>
                          </a:cubicBezTo>
                          <a:cubicBezTo>
                            <a:pt x="4583" y="6068"/>
                            <a:pt x="4206" y="6298"/>
                            <a:pt x="3704" y="6298"/>
                          </a:cubicBezTo>
                          <a:cubicBezTo>
                            <a:pt x="3411" y="6298"/>
                            <a:pt x="3285" y="6528"/>
                            <a:pt x="3285" y="6800"/>
                          </a:cubicBezTo>
                          <a:close/>
                        </a:path>
                      </a:pathLst>
                    </a:custGeom>
                    <a:solidFill>
                      <a:schemeClr val="accent5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1" name="Google Shape;241;p33"/>
                    <p:cNvSpPr/>
                    <p:nvPr/>
                  </p:nvSpPr>
                  <p:spPr>
                    <a:xfrm>
                      <a:off x="-2641650" y="3214350"/>
                      <a:ext cx="476050" cy="4525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9042" h="18100" extrusionOk="0">
                          <a:moveTo>
                            <a:pt x="1" y="16551"/>
                          </a:moveTo>
                          <a:cubicBezTo>
                            <a:pt x="587" y="16279"/>
                            <a:pt x="1110" y="16028"/>
                            <a:pt x="1633" y="15819"/>
                          </a:cubicBezTo>
                          <a:cubicBezTo>
                            <a:pt x="2072" y="15610"/>
                            <a:pt x="2428" y="15317"/>
                            <a:pt x="2721" y="14898"/>
                          </a:cubicBezTo>
                          <a:cubicBezTo>
                            <a:pt x="3160" y="14250"/>
                            <a:pt x="3600" y="13601"/>
                            <a:pt x="4060" y="12973"/>
                          </a:cubicBezTo>
                          <a:cubicBezTo>
                            <a:pt x="4269" y="12660"/>
                            <a:pt x="4353" y="12346"/>
                            <a:pt x="4374" y="11948"/>
                          </a:cubicBezTo>
                          <a:cubicBezTo>
                            <a:pt x="4416" y="11090"/>
                            <a:pt x="4290" y="10274"/>
                            <a:pt x="3893" y="9479"/>
                          </a:cubicBezTo>
                          <a:cubicBezTo>
                            <a:pt x="3663" y="9019"/>
                            <a:pt x="3516" y="8475"/>
                            <a:pt x="3349" y="7973"/>
                          </a:cubicBezTo>
                          <a:cubicBezTo>
                            <a:pt x="3223" y="7492"/>
                            <a:pt x="3244" y="7031"/>
                            <a:pt x="3432" y="6550"/>
                          </a:cubicBezTo>
                          <a:cubicBezTo>
                            <a:pt x="3663" y="5901"/>
                            <a:pt x="4039" y="5295"/>
                            <a:pt x="4499" y="4771"/>
                          </a:cubicBezTo>
                          <a:cubicBezTo>
                            <a:pt x="4834" y="4395"/>
                            <a:pt x="5190" y="4018"/>
                            <a:pt x="5504" y="3600"/>
                          </a:cubicBezTo>
                          <a:cubicBezTo>
                            <a:pt x="5734" y="3307"/>
                            <a:pt x="5985" y="3077"/>
                            <a:pt x="6299" y="2888"/>
                          </a:cubicBezTo>
                          <a:cubicBezTo>
                            <a:pt x="6885" y="2512"/>
                            <a:pt x="7429" y="2093"/>
                            <a:pt x="8015" y="1696"/>
                          </a:cubicBezTo>
                          <a:cubicBezTo>
                            <a:pt x="8287" y="1486"/>
                            <a:pt x="8601" y="1277"/>
                            <a:pt x="8914" y="1089"/>
                          </a:cubicBezTo>
                          <a:cubicBezTo>
                            <a:pt x="10358" y="315"/>
                            <a:pt x="11927" y="64"/>
                            <a:pt x="13559" y="22"/>
                          </a:cubicBezTo>
                          <a:cubicBezTo>
                            <a:pt x="13873" y="1"/>
                            <a:pt x="14208" y="64"/>
                            <a:pt x="14543" y="147"/>
                          </a:cubicBezTo>
                          <a:cubicBezTo>
                            <a:pt x="14940" y="231"/>
                            <a:pt x="15296" y="357"/>
                            <a:pt x="15694" y="377"/>
                          </a:cubicBezTo>
                          <a:cubicBezTo>
                            <a:pt x="16823" y="482"/>
                            <a:pt x="17660" y="1152"/>
                            <a:pt x="18497" y="1779"/>
                          </a:cubicBezTo>
                          <a:cubicBezTo>
                            <a:pt x="19000" y="2135"/>
                            <a:pt x="19041" y="2407"/>
                            <a:pt x="18748" y="2951"/>
                          </a:cubicBezTo>
                          <a:cubicBezTo>
                            <a:pt x="18581" y="3307"/>
                            <a:pt x="18393" y="3704"/>
                            <a:pt x="18100" y="4018"/>
                          </a:cubicBezTo>
                          <a:cubicBezTo>
                            <a:pt x="17556" y="4667"/>
                            <a:pt x="17347" y="5462"/>
                            <a:pt x="17137" y="6236"/>
                          </a:cubicBezTo>
                          <a:cubicBezTo>
                            <a:pt x="16761" y="7638"/>
                            <a:pt x="16489" y="9061"/>
                            <a:pt x="15819" y="10358"/>
                          </a:cubicBezTo>
                          <a:cubicBezTo>
                            <a:pt x="15171" y="11655"/>
                            <a:pt x="14438" y="12890"/>
                            <a:pt x="13580" y="14062"/>
                          </a:cubicBezTo>
                          <a:cubicBezTo>
                            <a:pt x="13015" y="14794"/>
                            <a:pt x="12534" y="15526"/>
                            <a:pt x="11844" y="16154"/>
                          </a:cubicBezTo>
                          <a:cubicBezTo>
                            <a:pt x="11237" y="16740"/>
                            <a:pt x="10588" y="17200"/>
                            <a:pt x="9919" y="17639"/>
                          </a:cubicBezTo>
                          <a:cubicBezTo>
                            <a:pt x="9479" y="17932"/>
                            <a:pt x="8977" y="18058"/>
                            <a:pt x="8454" y="18058"/>
                          </a:cubicBezTo>
                          <a:cubicBezTo>
                            <a:pt x="7303" y="18100"/>
                            <a:pt x="6152" y="18058"/>
                            <a:pt x="5002" y="18058"/>
                          </a:cubicBezTo>
                          <a:cubicBezTo>
                            <a:pt x="4834" y="18058"/>
                            <a:pt x="4688" y="18058"/>
                            <a:pt x="4562" y="18016"/>
                          </a:cubicBezTo>
                          <a:cubicBezTo>
                            <a:pt x="3139" y="17702"/>
                            <a:pt x="1758" y="17284"/>
                            <a:pt x="398" y="16782"/>
                          </a:cubicBezTo>
                          <a:cubicBezTo>
                            <a:pt x="231" y="16761"/>
                            <a:pt x="168" y="16677"/>
                            <a:pt x="1" y="16551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2" name="Google Shape;242;p33"/>
                    <p:cNvSpPr/>
                    <p:nvPr/>
                  </p:nvSpPr>
                  <p:spPr>
                    <a:xfrm>
                      <a:off x="-2045850" y="4526275"/>
                      <a:ext cx="636625" cy="130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5465" h="5211" extrusionOk="0">
                          <a:moveTo>
                            <a:pt x="24461" y="84"/>
                          </a:moveTo>
                          <a:cubicBezTo>
                            <a:pt x="24795" y="712"/>
                            <a:pt x="25109" y="1339"/>
                            <a:pt x="25465" y="2051"/>
                          </a:cubicBezTo>
                          <a:lnTo>
                            <a:pt x="25465" y="4394"/>
                          </a:lnTo>
                          <a:cubicBezTo>
                            <a:pt x="24816" y="4645"/>
                            <a:pt x="24272" y="4583"/>
                            <a:pt x="23791" y="4080"/>
                          </a:cubicBezTo>
                          <a:cubicBezTo>
                            <a:pt x="23456" y="3725"/>
                            <a:pt x="23121" y="3411"/>
                            <a:pt x="22640" y="3243"/>
                          </a:cubicBezTo>
                          <a:cubicBezTo>
                            <a:pt x="22326" y="3139"/>
                            <a:pt x="22054" y="3139"/>
                            <a:pt x="21803" y="3369"/>
                          </a:cubicBezTo>
                          <a:cubicBezTo>
                            <a:pt x="21552" y="3620"/>
                            <a:pt x="21322" y="3892"/>
                            <a:pt x="21071" y="4185"/>
                          </a:cubicBezTo>
                          <a:cubicBezTo>
                            <a:pt x="20820" y="4499"/>
                            <a:pt x="20715" y="4520"/>
                            <a:pt x="20297" y="4394"/>
                          </a:cubicBezTo>
                          <a:cubicBezTo>
                            <a:pt x="20129" y="4352"/>
                            <a:pt x="19962" y="4290"/>
                            <a:pt x="19774" y="4248"/>
                          </a:cubicBezTo>
                          <a:cubicBezTo>
                            <a:pt x="19146" y="4039"/>
                            <a:pt x="18518" y="3850"/>
                            <a:pt x="18079" y="3264"/>
                          </a:cubicBezTo>
                          <a:cubicBezTo>
                            <a:pt x="17765" y="2846"/>
                            <a:pt x="17347" y="2825"/>
                            <a:pt x="16865" y="3055"/>
                          </a:cubicBezTo>
                          <a:cubicBezTo>
                            <a:pt x="16238" y="3348"/>
                            <a:pt x="15777" y="3787"/>
                            <a:pt x="15401" y="4352"/>
                          </a:cubicBezTo>
                          <a:cubicBezTo>
                            <a:pt x="14857" y="5147"/>
                            <a:pt x="14668" y="5210"/>
                            <a:pt x="13769" y="4792"/>
                          </a:cubicBezTo>
                          <a:cubicBezTo>
                            <a:pt x="13246" y="4520"/>
                            <a:pt x="12785" y="4206"/>
                            <a:pt x="12492" y="3683"/>
                          </a:cubicBezTo>
                          <a:cubicBezTo>
                            <a:pt x="12388" y="3474"/>
                            <a:pt x="12262" y="3264"/>
                            <a:pt x="12137" y="3055"/>
                          </a:cubicBezTo>
                          <a:cubicBezTo>
                            <a:pt x="11823" y="2595"/>
                            <a:pt x="11300" y="2469"/>
                            <a:pt x="10777" y="2699"/>
                          </a:cubicBezTo>
                          <a:cubicBezTo>
                            <a:pt x="10442" y="2846"/>
                            <a:pt x="10107" y="2992"/>
                            <a:pt x="9793" y="3160"/>
                          </a:cubicBezTo>
                          <a:cubicBezTo>
                            <a:pt x="9647" y="3243"/>
                            <a:pt x="9458" y="3348"/>
                            <a:pt x="9375" y="3515"/>
                          </a:cubicBezTo>
                          <a:cubicBezTo>
                            <a:pt x="9124" y="3997"/>
                            <a:pt x="8601" y="4248"/>
                            <a:pt x="8203" y="4603"/>
                          </a:cubicBezTo>
                          <a:cubicBezTo>
                            <a:pt x="7889" y="4896"/>
                            <a:pt x="7533" y="4980"/>
                            <a:pt x="7136" y="5001"/>
                          </a:cubicBezTo>
                          <a:cubicBezTo>
                            <a:pt x="6655" y="5022"/>
                            <a:pt x="6424" y="4834"/>
                            <a:pt x="6299" y="4373"/>
                          </a:cubicBezTo>
                          <a:cubicBezTo>
                            <a:pt x="6111" y="3725"/>
                            <a:pt x="5964" y="3034"/>
                            <a:pt x="5755" y="2365"/>
                          </a:cubicBezTo>
                          <a:cubicBezTo>
                            <a:pt x="5588" y="1758"/>
                            <a:pt x="5148" y="1570"/>
                            <a:pt x="4667" y="1946"/>
                          </a:cubicBezTo>
                          <a:cubicBezTo>
                            <a:pt x="4102" y="2386"/>
                            <a:pt x="3474" y="2720"/>
                            <a:pt x="2826" y="3055"/>
                          </a:cubicBezTo>
                          <a:cubicBezTo>
                            <a:pt x="2554" y="3202"/>
                            <a:pt x="2323" y="3411"/>
                            <a:pt x="2093" y="3578"/>
                          </a:cubicBezTo>
                          <a:lnTo>
                            <a:pt x="168" y="3578"/>
                          </a:lnTo>
                          <a:cubicBezTo>
                            <a:pt x="1" y="3160"/>
                            <a:pt x="43" y="2804"/>
                            <a:pt x="252" y="2427"/>
                          </a:cubicBezTo>
                          <a:cubicBezTo>
                            <a:pt x="691" y="1590"/>
                            <a:pt x="1173" y="816"/>
                            <a:pt x="1842" y="189"/>
                          </a:cubicBezTo>
                          <a:cubicBezTo>
                            <a:pt x="3600" y="398"/>
                            <a:pt x="5357" y="607"/>
                            <a:pt x="7073" y="816"/>
                          </a:cubicBezTo>
                          <a:cubicBezTo>
                            <a:pt x="7471" y="858"/>
                            <a:pt x="7868" y="858"/>
                            <a:pt x="8266" y="858"/>
                          </a:cubicBezTo>
                          <a:cubicBezTo>
                            <a:pt x="9835" y="900"/>
                            <a:pt x="11404" y="795"/>
                            <a:pt x="12974" y="1067"/>
                          </a:cubicBezTo>
                          <a:cubicBezTo>
                            <a:pt x="13287" y="1130"/>
                            <a:pt x="13622" y="1130"/>
                            <a:pt x="13957" y="1130"/>
                          </a:cubicBezTo>
                          <a:cubicBezTo>
                            <a:pt x="14564" y="1130"/>
                            <a:pt x="15171" y="1109"/>
                            <a:pt x="15756" y="1130"/>
                          </a:cubicBezTo>
                          <a:cubicBezTo>
                            <a:pt x="18225" y="1235"/>
                            <a:pt x="20632" y="837"/>
                            <a:pt x="23038" y="293"/>
                          </a:cubicBezTo>
                          <a:cubicBezTo>
                            <a:pt x="23477" y="189"/>
                            <a:pt x="23917" y="105"/>
                            <a:pt x="24377" y="0"/>
                          </a:cubicBezTo>
                          <a:cubicBezTo>
                            <a:pt x="24377" y="63"/>
                            <a:pt x="24398" y="84"/>
                            <a:pt x="24461" y="84"/>
                          </a:cubicBezTo>
                          <a:close/>
                        </a:path>
                      </a:pathLst>
                    </a:custGeom>
                    <a:solidFill>
                      <a:schemeClr val="accent3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3" name="Google Shape;243;p33"/>
                    <p:cNvSpPr/>
                    <p:nvPr/>
                  </p:nvSpPr>
                  <p:spPr>
                    <a:xfrm>
                      <a:off x="-2194925" y="3244175"/>
                      <a:ext cx="177875" cy="2029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7115" h="8119" extrusionOk="0">
                          <a:moveTo>
                            <a:pt x="7115" y="691"/>
                          </a:moveTo>
                          <a:cubicBezTo>
                            <a:pt x="6215" y="1172"/>
                            <a:pt x="5525" y="1946"/>
                            <a:pt x="4604" y="2386"/>
                          </a:cubicBezTo>
                          <a:cubicBezTo>
                            <a:pt x="3432" y="2930"/>
                            <a:pt x="2532" y="3830"/>
                            <a:pt x="1988" y="5022"/>
                          </a:cubicBezTo>
                          <a:cubicBezTo>
                            <a:pt x="1947" y="5106"/>
                            <a:pt x="1926" y="5190"/>
                            <a:pt x="1905" y="5294"/>
                          </a:cubicBezTo>
                          <a:lnTo>
                            <a:pt x="1905" y="5399"/>
                          </a:lnTo>
                          <a:cubicBezTo>
                            <a:pt x="2093" y="5545"/>
                            <a:pt x="2302" y="5713"/>
                            <a:pt x="2532" y="5880"/>
                          </a:cubicBezTo>
                          <a:cubicBezTo>
                            <a:pt x="1905" y="6466"/>
                            <a:pt x="1675" y="7219"/>
                            <a:pt x="1319" y="7910"/>
                          </a:cubicBezTo>
                          <a:cubicBezTo>
                            <a:pt x="942" y="8119"/>
                            <a:pt x="670" y="7931"/>
                            <a:pt x="419" y="7721"/>
                          </a:cubicBezTo>
                          <a:cubicBezTo>
                            <a:pt x="168" y="7533"/>
                            <a:pt x="105" y="7303"/>
                            <a:pt x="63" y="7010"/>
                          </a:cubicBezTo>
                          <a:cubicBezTo>
                            <a:pt x="1" y="5985"/>
                            <a:pt x="315" y="5043"/>
                            <a:pt x="566" y="4081"/>
                          </a:cubicBezTo>
                          <a:cubicBezTo>
                            <a:pt x="587" y="3955"/>
                            <a:pt x="733" y="3830"/>
                            <a:pt x="796" y="3683"/>
                          </a:cubicBezTo>
                          <a:cubicBezTo>
                            <a:pt x="1110" y="3160"/>
                            <a:pt x="1423" y="2679"/>
                            <a:pt x="1737" y="2156"/>
                          </a:cubicBezTo>
                          <a:cubicBezTo>
                            <a:pt x="1842" y="1967"/>
                            <a:pt x="1988" y="1779"/>
                            <a:pt x="2114" y="1653"/>
                          </a:cubicBezTo>
                          <a:cubicBezTo>
                            <a:pt x="2323" y="1444"/>
                            <a:pt x="2532" y="1235"/>
                            <a:pt x="2763" y="1026"/>
                          </a:cubicBezTo>
                          <a:cubicBezTo>
                            <a:pt x="3369" y="482"/>
                            <a:pt x="3997" y="0"/>
                            <a:pt x="4918" y="84"/>
                          </a:cubicBezTo>
                          <a:cubicBezTo>
                            <a:pt x="5441" y="105"/>
                            <a:pt x="5985" y="0"/>
                            <a:pt x="6529" y="105"/>
                          </a:cubicBezTo>
                          <a:cubicBezTo>
                            <a:pt x="6801" y="210"/>
                            <a:pt x="6989" y="335"/>
                            <a:pt x="7115" y="691"/>
                          </a:cubicBezTo>
                          <a:close/>
                        </a:path>
                      </a:pathLst>
                    </a:custGeom>
                    <a:solidFill>
                      <a:schemeClr val="accen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4" name="Google Shape;244;p33"/>
                    <p:cNvSpPr/>
                    <p:nvPr/>
                  </p:nvSpPr>
                  <p:spPr>
                    <a:xfrm>
                      <a:off x="-2217425" y="3823750"/>
                      <a:ext cx="135000" cy="1161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5400" h="4646" extrusionOk="0">
                          <a:moveTo>
                            <a:pt x="1110" y="1"/>
                          </a:moveTo>
                          <a:cubicBezTo>
                            <a:pt x="1424" y="315"/>
                            <a:pt x="1779" y="545"/>
                            <a:pt x="2240" y="649"/>
                          </a:cubicBezTo>
                          <a:cubicBezTo>
                            <a:pt x="2470" y="691"/>
                            <a:pt x="2658" y="880"/>
                            <a:pt x="2784" y="1089"/>
                          </a:cubicBezTo>
                          <a:cubicBezTo>
                            <a:pt x="2993" y="1403"/>
                            <a:pt x="3202" y="1696"/>
                            <a:pt x="3412" y="1989"/>
                          </a:cubicBezTo>
                          <a:cubicBezTo>
                            <a:pt x="3935" y="2742"/>
                            <a:pt x="4458" y="3516"/>
                            <a:pt x="5190" y="4144"/>
                          </a:cubicBezTo>
                          <a:cubicBezTo>
                            <a:pt x="5274" y="4227"/>
                            <a:pt x="5316" y="4332"/>
                            <a:pt x="5399" y="4437"/>
                          </a:cubicBezTo>
                          <a:cubicBezTo>
                            <a:pt x="4751" y="4625"/>
                            <a:pt x="4541" y="4646"/>
                            <a:pt x="3976" y="4437"/>
                          </a:cubicBezTo>
                          <a:cubicBezTo>
                            <a:pt x="3244" y="4186"/>
                            <a:pt x="2512" y="3914"/>
                            <a:pt x="1779" y="3621"/>
                          </a:cubicBezTo>
                          <a:cubicBezTo>
                            <a:pt x="1298" y="3432"/>
                            <a:pt x="943" y="3035"/>
                            <a:pt x="671" y="2616"/>
                          </a:cubicBezTo>
                          <a:cubicBezTo>
                            <a:pt x="419" y="2240"/>
                            <a:pt x="273" y="1800"/>
                            <a:pt x="168" y="1361"/>
                          </a:cubicBezTo>
                          <a:cubicBezTo>
                            <a:pt x="1" y="712"/>
                            <a:pt x="273" y="377"/>
                            <a:pt x="1110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5" name="Google Shape;245;p33"/>
                    <p:cNvSpPr/>
                    <p:nvPr/>
                  </p:nvSpPr>
                  <p:spPr>
                    <a:xfrm>
                      <a:off x="-1581325" y="4840125"/>
                      <a:ext cx="161125" cy="659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445" h="2637" extrusionOk="0">
                          <a:moveTo>
                            <a:pt x="6445" y="1779"/>
                          </a:moveTo>
                          <a:cubicBezTo>
                            <a:pt x="6131" y="1946"/>
                            <a:pt x="5942" y="2156"/>
                            <a:pt x="5712" y="2156"/>
                          </a:cubicBezTo>
                          <a:cubicBezTo>
                            <a:pt x="4666" y="2218"/>
                            <a:pt x="3641" y="2637"/>
                            <a:pt x="2574" y="2511"/>
                          </a:cubicBezTo>
                          <a:cubicBezTo>
                            <a:pt x="2113" y="2469"/>
                            <a:pt x="1695" y="2365"/>
                            <a:pt x="1339" y="2030"/>
                          </a:cubicBezTo>
                          <a:cubicBezTo>
                            <a:pt x="1151" y="1842"/>
                            <a:pt x="900" y="1695"/>
                            <a:pt x="670" y="1549"/>
                          </a:cubicBezTo>
                          <a:cubicBezTo>
                            <a:pt x="105" y="1193"/>
                            <a:pt x="63" y="1088"/>
                            <a:pt x="0" y="252"/>
                          </a:cubicBezTo>
                          <a:lnTo>
                            <a:pt x="921" y="252"/>
                          </a:lnTo>
                          <a:cubicBezTo>
                            <a:pt x="1381" y="252"/>
                            <a:pt x="1841" y="272"/>
                            <a:pt x="2260" y="84"/>
                          </a:cubicBezTo>
                          <a:cubicBezTo>
                            <a:pt x="2385" y="21"/>
                            <a:pt x="2553" y="0"/>
                            <a:pt x="2699" y="0"/>
                          </a:cubicBezTo>
                          <a:cubicBezTo>
                            <a:pt x="3620" y="105"/>
                            <a:pt x="4561" y="147"/>
                            <a:pt x="5357" y="796"/>
                          </a:cubicBezTo>
                          <a:cubicBezTo>
                            <a:pt x="5587" y="984"/>
                            <a:pt x="5817" y="1151"/>
                            <a:pt x="6047" y="1360"/>
                          </a:cubicBezTo>
                          <a:cubicBezTo>
                            <a:pt x="6173" y="1465"/>
                            <a:pt x="6256" y="1570"/>
                            <a:pt x="6445" y="1779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6" name="Google Shape;246;p33"/>
                    <p:cNvSpPr/>
                    <p:nvPr/>
                  </p:nvSpPr>
                  <p:spPr>
                    <a:xfrm>
                      <a:off x="-1245000" y="3450275"/>
                      <a:ext cx="70125" cy="1438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2805" h="5755" extrusionOk="0">
                          <a:moveTo>
                            <a:pt x="963" y="5754"/>
                          </a:moveTo>
                          <a:cubicBezTo>
                            <a:pt x="859" y="5294"/>
                            <a:pt x="775" y="5001"/>
                            <a:pt x="733" y="4666"/>
                          </a:cubicBezTo>
                          <a:cubicBezTo>
                            <a:pt x="608" y="3767"/>
                            <a:pt x="503" y="2825"/>
                            <a:pt x="189" y="1925"/>
                          </a:cubicBezTo>
                          <a:cubicBezTo>
                            <a:pt x="1" y="1402"/>
                            <a:pt x="210" y="858"/>
                            <a:pt x="294" y="335"/>
                          </a:cubicBezTo>
                          <a:cubicBezTo>
                            <a:pt x="315" y="126"/>
                            <a:pt x="545" y="0"/>
                            <a:pt x="775" y="0"/>
                          </a:cubicBezTo>
                          <a:cubicBezTo>
                            <a:pt x="1068" y="0"/>
                            <a:pt x="1382" y="0"/>
                            <a:pt x="1675" y="63"/>
                          </a:cubicBezTo>
                          <a:cubicBezTo>
                            <a:pt x="1863" y="126"/>
                            <a:pt x="2093" y="231"/>
                            <a:pt x="2198" y="398"/>
                          </a:cubicBezTo>
                          <a:cubicBezTo>
                            <a:pt x="2491" y="816"/>
                            <a:pt x="2721" y="1256"/>
                            <a:pt x="2742" y="1800"/>
                          </a:cubicBezTo>
                          <a:cubicBezTo>
                            <a:pt x="2805" y="2679"/>
                            <a:pt x="2658" y="3536"/>
                            <a:pt x="2093" y="4248"/>
                          </a:cubicBezTo>
                          <a:cubicBezTo>
                            <a:pt x="1738" y="4729"/>
                            <a:pt x="1382" y="5169"/>
                            <a:pt x="963" y="5754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7" name="Google Shape;247;p33"/>
                    <p:cNvSpPr/>
                    <p:nvPr/>
                  </p:nvSpPr>
                  <p:spPr>
                    <a:xfrm>
                      <a:off x="-2069900" y="4841700"/>
                      <a:ext cx="150150" cy="4970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6006" h="1988" extrusionOk="0">
                          <a:moveTo>
                            <a:pt x="6005" y="84"/>
                          </a:moveTo>
                          <a:cubicBezTo>
                            <a:pt x="5964" y="209"/>
                            <a:pt x="5964" y="293"/>
                            <a:pt x="5922" y="335"/>
                          </a:cubicBezTo>
                          <a:cubicBezTo>
                            <a:pt x="4938" y="1235"/>
                            <a:pt x="3871" y="1988"/>
                            <a:pt x="2428" y="1925"/>
                          </a:cubicBezTo>
                          <a:cubicBezTo>
                            <a:pt x="1946" y="1904"/>
                            <a:pt x="1465" y="1925"/>
                            <a:pt x="984" y="1925"/>
                          </a:cubicBezTo>
                          <a:cubicBezTo>
                            <a:pt x="544" y="1925"/>
                            <a:pt x="168" y="1758"/>
                            <a:pt x="0" y="1256"/>
                          </a:cubicBezTo>
                          <a:cubicBezTo>
                            <a:pt x="335" y="963"/>
                            <a:pt x="691" y="816"/>
                            <a:pt x="1109" y="733"/>
                          </a:cubicBezTo>
                          <a:cubicBezTo>
                            <a:pt x="2030" y="544"/>
                            <a:pt x="2930" y="335"/>
                            <a:pt x="3829" y="189"/>
                          </a:cubicBezTo>
                          <a:cubicBezTo>
                            <a:pt x="4457" y="84"/>
                            <a:pt x="5085" y="21"/>
                            <a:pt x="5713" y="21"/>
                          </a:cubicBezTo>
                          <a:cubicBezTo>
                            <a:pt x="5775" y="0"/>
                            <a:pt x="5859" y="21"/>
                            <a:pt x="6005" y="84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8" name="Google Shape;248;p33"/>
                    <p:cNvSpPr/>
                    <p:nvPr/>
                  </p:nvSpPr>
                  <p:spPr>
                    <a:xfrm>
                      <a:off x="-1689100" y="4037175"/>
                      <a:ext cx="95225" cy="586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3809" h="2345" extrusionOk="0">
                          <a:moveTo>
                            <a:pt x="3809" y="1"/>
                          </a:moveTo>
                          <a:cubicBezTo>
                            <a:pt x="3453" y="942"/>
                            <a:pt x="2721" y="1549"/>
                            <a:pt x="2072" y="2177"/>
                          </a:cubicBezTo>
                          <a:cubicBezTo>
                            <a:pt x="1926" y="2344"/>
                            <a:pt x="1717" y="2344"/>
                            <a:pt x="1507" y="2240"/>
                          </a:cubicBezTo>
                          <a:cubicBezTo>
                            <a:pt x="796" y="1884"/>
                            <a:pt x="252" y="1423"/>
                            <a:pt x="1" y="670"/>
                          </a:cubicBezTo>
                          <a:cubicBezTo>
                            <a:pt x="64" y="607"/>
                            <a:pt x="84" y="566"/>
                            <a:pt x="126" y="524"/>
                          </a:cubicBezTo>
                          <a:cubicBezTo>
                            <a:pt x="921" y="315"/>
                            <a:pt x="1675" y="84"/>
                            <a:pt x="2512" y="84"/>
                          </a:cubicBezTo>
                          <a:cubicBezTo>
                            <a:pt x="2888" y="105"/>
                            <a:pt x="3307" y="22"/>
                            <a:pt x="3809" y="1"/>
                          </a:cubicBezTo>
                          <a:close/>
                        </a:path>
                      </a:pathLst>
                    </a:custGeom>
                    <a:solidFill>
                      <a:schemeClr val="accen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49" name="Google Shape;249;p33"/>
                    <p:cNvSpPr/>
                    <p:nvPr/>
                  </p:nvSpPr>
                  <p:spPr>
                    <a:xfrm>
                      <a:off x="-1762850" y="3769350"/>
                      <a:ext cx="269950" cy="1831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798" h="7325" extrusionOk="0">
                          <a:moveTo>
                            <a:pt x="10651" y="126"/>
                          </a:moveTo>
                          <a:cubicBezTo>
                            <a:pt x="10693" y="754"/>
                            <a:pt x="10797" y="1403"/>
                            <a:pt x="10525" y="2072"/>
                          </a:cubicBezTo>
                          <a:cubicBezTo>
                            <a:pt x="10462" y="2177"/>
                            <a:pt x="10421" y="2302"/>
                            <a:pt x="10421" y="2407"/>
                          </a:cubicBezTo>
                          <a:cubicBezTo>
                            <a:pt x="10483" y="3118"/>
                            <a:pt x="10128" y="3683"/>
                            <a:pt x="9918" y="4311"/>
                          </a:cubicBezTo>
                          <a:cubicBezTo>
                            <a:pt x="9730" y="4834"/>
                            <a:pt x="9416" y="5274"/>
                            <a:pt x="8914" y="5566"/>
                          </a:cubicBezTo>
                          <a:cubicBezTo>
                            <a:pt x="8747" y="5671"/>
                            <a:pt x="8558" y="5776"/>
                            <a:pt x="8391" y="5901"/>
                          </a:cubicBezTo>
                          <a:cubicBezTo>
                            <a:pt x="7554" y="6550"/>
                            <a:pt x="6592" y="7010"/>
                            <a:pt x="5524" y="7157"/>
                          </a:cubicBezTo>
                          <a:cubicBezTo>
                            <a:pt x="5211" y="7219"/>
                            <a:pt x="4876" y="7261"/>
                            <a:pt x="4520" y="7282"/>
                          </a:cubicBezTo>
                          <a:cubicBezTo>
                            <a:pt x="3997" y="7324"/>
                            <a:pt x="3516" y="7261"/>
                            <a:pt x="2993" y="7282"/>
                          </a:cubicBezTo>
                          <a:cubicBezTo>
                            <a:pt x="2323" y="7324"/>
                            <a:pt x="1800" y="7136"/>
                            <a:pt x="1361" y="6634"/>
                          </a:cubicBezTo>
                          <a:cubicBezTo>
                            <a:pt x="1068" y="6320"/>
                            <a:pt x="754" y="6027"/>
                            <a:pt x="482" y="5755"/>
                          </a:cubicBezTo>
                          <a:cubicBezTo>
                            <a:pt x="231" y="5504"/>
                            <a:pt x="126" y="5253"/>
                            <a:pt x="126" y="4939"/>
                          </a:cubicBezTo>
                          <a:cubicBezTo>
                            <a:pt x="126" y="4604"/>
                            <a:pt x="105" y="4290"/>
                            <a:pt x="84" y="3934"/>
                          </a:cubicBezTo>
                          <a:cubicBezTo>
                            <a:pt x="63" y="3579"/>
                            <a:pt x="1" y="3202"/>
                            <a:pt x="1" y="2867"/>
                          </a:cubicBezTo>
                          <a:cubicBezTo>
                            <a:pt x="21" y="2470"/>
                            <a:pt x="105" y="2114"/>
                            <a:pt x="189" y="1675"/>
                          </a:cubicBezTo>
                          <a:cubicBezTo>
                            <a:pt x="377" y="1633"/>
                            <a:pt x="545" y="1612"/>
                            <a:pt x="712" y="1612"/>
                          </a:cubicBezTo>
                          <a:cubicBezTo>
                            <a:pt x="1361" y="1612"/>
                            <a:pt x="2051" y="1633"/>
                            <a:pt x="2700" y="1675"/>
                          </a:cubicBezTo>
                          <a:cubicBezTo>
                            <a:pt x="3474" y="1717"/>
                            <a:pt x="4269" y="1612"/>
                            <a:pt x="5022" y="1361"/>
                          </a:cubicBezTo>
                          <a:cubicBezTo>
                            <a:pt x="5608" y="1152"/>
                            <a:pt x="6194" y="1047"/>
                            <a:pt x="6801" y="1110"/>
                          </a:cubicBezTo>
                          <a:cubicBezTo>
                            <a:pt x="7512" y="1193"/>
                            <a:pt x="8077" y="838"/>
                            <a:pt x="8705" y="670"/>
                          </a:cubicBezTo>
                          <a:cubicBezTo>
                            <a:pt x="9123" y="566"/>
                            <a:pt x="9542" y="336"/>
                            <a:pt x="9960" y="147"/>
                          </a:cubicBezTo>
                          <a:cubicBezTo>
                            <a:pt x="10232" y="43"/>
                            <a:pt x="10421" y="1"/>
                            <a:pt x="10651" y="126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0" name="Google Shape;250;p33"/>
                    <p:cNvSpPr/>
                    <p:nvPr/>
                  </p:nvSpPr>
                  <p:spPr>
                    <a:xfrm>
                      <a:off x="-1010125" y="3598825"/>
                      <a:ext cx="223400" cy="1313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936" h="5253" extrusionOk="0">
                          <a:moveTo>
                            <a:pt x="43" y="2323"/>
                          </a:moveTo>
                          <a:cubicBezTo>
                            <a:pt x="733" y="2470"/>
                            <a:pt x="1340" y="2365"/>
                            <a:pt x="1967" y="2093"/>
                          </a:cubicBezTo>
                          <a:cubicBezTo>
                            <a:pt x="2658" y="1737"/>
                            <a:pt x="3432" y="1528"/>
                            <a:pt x="4164" y="1277"/>
                          </a:cubicBezTo>
                          <a:cubicBezTo>
                            <a:pt x="5001" y="984"/>
                            <a:pt x="5796" y="691"/>
                            <a:pt x="6633" y="419"/>
                          </a:cubicBezTo>
                          <a:cubicBezTo>
                            <a:pt x="7157" y="252"/>
                            <a:pt x="7680" y="147"/>
                            <a:pt x="8203" y="1"/>
                          </a:cubicBezTo>
                          <a:cubicBezTo>
                            <a:pt x="8454" y="105"/>
                            <a:pt x="8558" y="335"/>
                            <a:pt x="8579" y="566"/>
                          </a:cubicBezTo>
                          <a:cubicBezTo>
                            <a:pt x="8600" y="1089"/>
                            <a:pt x="8726" y="1591"/>
                            <a:pt x="8893" y="2051"/>
                          </a:cubicBezTo>
                          <a:cubicBezTo>
                            <a:pt x="8935" y="2240"/>
                            <a:pt x="8914" y="2470"/>
                            <a:pt x="8935" y="2742"/>
                          </a:cubicBezTo>
                          <a:cubicBezTo>
                            <a:pt x="8475" y="2867"/>
                            <a:pt x="8035" y="3035"/>
                            <a:pt x="7554" y="3160"/>
                          </a:cubicBezTo>
                          <a:cubicBezTo>
                            <a:pt x="7345" y="3202"/>
                            <a:pt x="7136" y="3265"/>
                            <a:pt x="6947" y="3348"/>
                          </a:cubicBezTo>
                          <a:cubicBezTo>
                            <a:pt x="5671" y="3788"/>
                            <a:pt x="4395" y="4206"/>
                            <a:pt x="3139" y="4729"/>
                          </a:cubicBezTo>
                          <a:cubicBezTo>
                            <a:pt x="2449" y="4981"/>
                            <a:pt x="1758" y="5064"/>
                            <a:pt x="1068" y="5253"/>
                          </a:cubicBezTo>
                          <a:cubicBezTo>
                            <a:pt x="1026" y="5169"/>
                            <a:pt x="963" y="5127"/>
                            <a:pt x="963" y="5064"/>
                          </a:cubicBezTo>
                          <a:cubicBezTo>
                            <a:pt x="963" y="4499"/>
                            <a:pt x="838" y="4018"/>
                            <a:pt x="419" y="3600"/>
                          </a:cubicBezTo>
                          <a:cubicBezTo>
                            <a:pt x="126" y="3265"/>
                            <a:pt x="1" y="2784"/>
                            <a:pt x="43" y="2323"/>
                          </a:cubicBezTo>
                          <a:cubicBezTo>
                            <a:pt x="63" y="2323"/>
                            <a:pt x="43" y="2323"/>
                            <a:pt x="43" y="2323"/>
                          </a:cubicBezTo>
                          <a:close/>
                        </a:path>
                      </a:pathLst>
                    </a:custGeom>
                    <a:solidFill>
                      <a:schemeClr val="lt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1" name="Google Shape;251;p33"/>
                    <p:cNvSpPr/>
                    <p:nvPr/>
                  </p:nvSpPr>
                  <p:spPr>
                    <a:xfrm>
                      <a:off x="-1069750" y="3418875"/>
                      <a:ext cx="313350" cy="1836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534" h="7346" extrusionOk="0">
                          <a:moveTo>
                            <a:pt x="12303" y="963"/>
                          </a:moveTo>
                          <a:cubicBezTo>
                            <a:pt x="12220" y="901"/>
                            <a:pt x="12136" y="880"/>
                            <a:pt x="12052" y="880"/>
                          </a:cubicBezTo>
                          <a:cubicBezTo>
                            <a:pt x="12094" y="838"/>
                            <a:pt x="12136" y="775"/>
                            <a:pt x="12157" y="733"/>
                          </a:cubicBezTo>
                          <a:cubicBezTo>
                            <a:pt x="12366" y="336"/>
                            <a:pt x="12031" y="1"/>
                            <a:pt x="11634" y="43"/>
                          </a:cubicBezTo>
                          <a:cubicBezTo>
                            <a:pt x="10943" y="147"/>
                            <a:pt x="10169" y="608"/>
                            <a:pt x="9542" y="943"/>
                          </a:cubicBezTo>
                          <a:cubicBezTo>
                            <a:pt x="9437" y="984"/>
                            <a:pt x="9332" y="1047"/>
                            <a:pt x="9228" y="1131"/>
                          </a:cubicBezTo>
                          <a:cubicBezTo>
                            <a:pt x="9270" y="1089"/>
                            <a:pt x="9270" y="1068"/>
                            <a:pt x="9290" y="1047"/>
                          </a:cubicBezTo>
                          <a:cubicBezTo>
                            <a:pt x="9437" y="733"/>
                            <a:pt x="9207" y="419"/>
                            <a:pt x="8851" y="461"/>
                          </a:cubicBezTo>
                          <a:cubicBezTo>
                            <a:pt x="7847" y="629"/>
                            <a:pt x="6842" y="1403"/>
                            <a:pt x="5985" y="1905"/>
                          </a:cubicBezTo>
                          <a:cubicBezTo>
                            <a:pt x="4896" y="2533"/>
                            <a:pt x="3641" y="3160"/>
                            <a:pt x="2720" y="4060"/>
                          </a:cubicBezTo>
                          <a:cubicBezTo>
                            <a:pt x="2009" y="4751"/>
                            <a:pt x="1047" y="5337"/>
                            <a:pt x="440" y="6111"/>
                          </a:cubicBezTo>
                          <a:cubicBezTo>
                            <a:pt x="147" y="6487"/>
                            <a:pt x="0" y="7199"/>
                            <a:pt x="628" y="7303"/>
                          </a:cubicBezTo>
                          <a:cubicBezTo>
                            <a:pt x="963" y="7345"/>
                            <a:pt x="1214" y="7115"/>
                            <a:pt x="1172" y="6843"/>
                          </a:cubicBezTo>
                          <a:cubicBezTo>
                            <a:pt x="1214" y="6822"/>
                            <a:pt x="1256" y="6738"/>
                            <a:pt x="1319" y="6697"/>
                          </a:cubicBezTo>
                          <a:lnTo>
                            <a:pt x="1339" y="6655"/>
                          </a:lnTo>
                          <a:cubicBezTo>
                            <a:pt x="1883" y="6613"/>
                            <a:pt x="2428" y="6404"/>
                            <a:pt x="2951" y="6194"/>
                          </a:cubicBezTo>
                          <a:cubicBezTo>
                            <a:pt x="3055" y="6215"/>
                            <a:pt x="3202" y="6194"/>
                            <a:pt x="3264" y="6090"/>
                          </a:cubicBezTo>
                          <a:lnTo>
                            <a:pt x="3327" y="6027"/>
                          </a:lnTo>
                          <a:cubicBezTo>
                            <a:pt x="4415" y="5567"/>
                            <a:pt x="5503" y="4960"/>
                            <a:pt x="6570" y="4437"/>
                          </a:cubicBezTo>
                          <a:cubicBezTo>
                            <a:pt x="7617" y="3914"/>
                            <a:pt x="8642" y="3391"/>
                            <a:pt x="9625" y="2826"/>
                          </a:cubicBezTo>
                          <a:cubicBezTo>
                            <a:pt x="10462" y="2344"/>
                            <a:pt x="11676" y="2303"/>
                            <a:pt x="12366" y="1570"/>
                          </a:cubicBezTo>
                          <a:cubicBezTo>
                            <a:pt x="12534" y="1382"/>
                            <a:pt x="12513" y="1089"/>
                            <a:pt x="12303" y="963"/>
                          </a:cubicBezTo>
                          <a:close/>
                        </a:path>
                      </a:pathLst>
                    </a:custGeom>
                    <a:solidFill>
                      <a:schemeClr val="lt2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2" name="Google Shape;252;p33"/>
                    <p:cNvSpPr/>
                    <p:nvPr/>
                  </p:nvSpPr>
                  <p:spPr>
                    <a:xfrm>
                      <a:off x="-1499200" y="3660625"/>
                      <a:ext cx="245350" cy="1861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814" h="7447" extrusionOk="0">
                          <a:moveTo>
                            <a:pt x="5235" y="0"/>
                          </a:moveTo>
                          <a:cubicBezTo>
                            <a:pt x="4342" y="0"/>
                            <a:pt x="3421" y="248"/>
                            <a:pt x="2699" y="584"/>
                          </a:cubicBezTo>
                          <a:cubicBezTo>
                            <a:pt x="628" y="1462"/>
                            <a:pt x="0" y="3827"/>
                            <a:pt x="1276" y="5626"/>
                          </a:cubicBezTo>
                          <a:cubicBezTo>
                            <a:pt x="1548" y="5982"/>
                            <a:pt x="1800" y="6275"/>
                            <a:pt x="2113" y="6505"/>
                          </a:cubicBezTo>
                          <a:cubicBezTo>
                            <a:pt x="2601" y="7169"/>
                            <a:pt x="3404" y="7446"/>
                            <a:pt x="4211" y="7446"/>
                          </a:cubicBezTo>
                          <a:cubicBezTo>
                            <a:pt x="4650" y="7446"/>
                            <a:pt x="5091" y="7364"/>
                            <a:pt x="5482" y="7216"/>
                          </a:cubicBezTo>
                          <a:cubicBezTo>
                            <a:pt x="5629" y="7174"/>
                            <a:pt x="5754" y="7112"/>
                            <a:pt x="5880" y="7028"/>
                          </a:cubicBezTo>
                          <a:cubicBezTo>
                            <a:pt x="6277" y="6923"/>
                            <a:pt x="6675" y="6777"/>
                            <a:pt x="7030" y="6589"/>
                          </a:cubicBezTo>
                          <a:cubicBezTo>
                            <a:pt x="8997" y="5626"/>
                            <a:pt x="9813" y="2822"/>
                            <a:pt x="8202" y="1107"/>
                          </a:cubicBezTo>
                          <a:cubicBezTo>
                            <a:pt x="7867" y="730"/>
                            <a:pt x="7428" y="500"/>
                            <a:pt x="6947" y="395"/>
                          </a:cubicBezTo>
                          <a:cubicBezTo>
                            <a:pt x="6438" y="115"/>
                            <a:pt x="5843" y="0"/>
                            <a:pt x="5235" y="0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3" name="Google Shape;253;p33"/>
                    <p:cNvSpPr/>
                    <p:nvPr/>
                  </p:nvSpPr>
                  <p:spPr>
                    <a:xfrm>
                      <a:off x="-2042700" y="3748600"/>
                      <a:ext cx="232800" cy="21342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9312" h="8537" extrusionOk="0">
                          <a:moveTo>
                            <a:pt x="4998" y="0"/>
                          </a:moveTo>
                          <a:cubicBezTo>
                            <a:pt x="4420" y="0"/>
                            <a:pt x="3868" y="166"/>
                            <a:pt x="3453" y="559"/>
                          </a:cubicBezTo>
                          <a:cubicBezTo>
                            <a:pt x="3181" y="810"/>
                            <a:pt x="3013" y="1061"/>
                            <a:pt x="2888" y="1354"/>
                          </a:cubicBezTo>
                          <a:cubicBezTo>
                            <a:pt x="2386" y="1563"/>
                            <a:pt x="1925" y="1877"/>
                            <a:pt x="1591" y="2275"/>
                          </a:cubicBezTo>
                          <a:cubicBezTo>
                            <a:pt x="628" y="3070"/>
                            <a:pt x="0" y="4220"/>
                            <a:pt x="84" y="5643"/>
                          </a:cubicBezTo>
                          <a:cubicBezTo>
                            <a:pt x="168" y="6815"/>
                            <a:pt x="900" y="7861"/>
                            <a:pt x="1988" y="8280"/>
                          </a:cubicBezTo>
                          <a:cubicBezTo>
                            <a:pt x="2422" y="8457"/>
                            <a:pt x="2860" y="8537"/>
                            <a:pt x="3289" y="8537"/>
                          </a:cubicBezTo>
                          <a:cubicBezTo>
                            <a:pt x="3772" y="8537"/>
                            <a:pt x="4244" y="8436"/>
                            <a:pt x="4687" y="8259"/>
                          </a:cubicBezTo>
                          <a:cubicBezTo>
                            <a:pt x="4774" y="8266"/>
                            <a:pt x="4860" y="8270"/>
                            <a:pt x="4945" y="8270"/>
                          </a:cubicBezTo>
                          <a:cubicBezTo>
                            <a:pt x="6254" y="8270"/>
                            <a:pt x="7501" y="7393"/>
                            <a:pt x="8286" y="6313"/>
                          </a:cubicBezTo>
                          <a:cubicBezTo>
                            <a:pt x="8600" y="5894"/>
                            <a:pt x="8788" y="5434"/>
                            <a:pt x="8872" y="4932"/>
                          </a:cubicBezTo>
                          <a:cubicBezTo>
                            <a:pt x="8914" y="4785"/>
                            <a:pt x="8998" y="4639"/>
                            <a:pt x="9019" y="4492"/>
                          </a:cubicBezTo>
                          <a:cubicBezTo>
                            <a:pt x="9311" y="3425"/>
                            <a:pt x="8872" y="2107"/>
                            <a:pt x="7889" y="1459"/>
                          </a:cubicBezTo>
                          <a:cubicBezTo>
                            <a:pt x="7826" y="1354"/>
                            <a:pt x="7742" y="1270"/>
                            <a:pt x="7658" y="1166"/>
                          </a:cubicBezTo>
                          <a:cubicBezTo>
                            <a:pt x="7063" y="491"/>
                            <a:pt x="5991" y="0"/>
                            <a:pt x="4998" y="0"/>
                          </a:cubicBezTo>
                          <a:close/>
                        </a:path>
                      </a:pathLst>
                    </a:custGeom>
                    <a:solidFill>
                      <a:schemeClr val="accent6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4" name="Google Shape;254;p33"/>
                    <p:cNvSpPr/>
                    <p:nvPr/>
                  </p:nvSpPr>
                  <p:spPr>
                    <a:xfrm>
                      <a:off x="-2749400" y="3146350"/>
                      <a:ext cx="2194400" cy="17863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87776" h="71455" extrusionOk="0">
                          <a:moveTo>
                            <a:pt x="59005" y="10797"/>
                          </a:moveTo>
                          <a:cubicBezTo>
                            <a:pt x="59507" y="10986"/>
                            <a:pt x="59821" y="11320"/>
                            <a:pt x="59926" y="11927"/>
                          </a:cubicBezTo>
                          <a:cubicBezTo>
                            <a:pt x="60407" y="11404"/>
                            <a:pt x="61014" y="11404"/>
                            <a:pt x="61621" y="11404"/>
                          </a:cubicBezTo>
                          <a:cubicBezTo>
                            <a:pt x="62332" y="11404"/>
                            <a:pt x="62897" y="11676"/>
                            <a:pt x="63274" y="12304"/>
                          </a:cubicBezTo>
                          <a:cubicBezTo>
                            <a:pt x="63608" y="12890"/>
                            <a:pt x="63818" y="13497"/>
                            <a:pt x="63818" y="14187"/>
                          </a:cubicBezTo>
                          <a:cubicBezTo>
                            <a:pt x="63818" y="15108"/>
                            <a:pt x="63755" y="15965"/>
                            <a:pt x="63169" y="16761"/>
                          </a:cubicBezTo>
                          <a:cubicBezTo>
                            <a:pt x="62688" y="17388"/>
                            <a:pt x="62353" y="18100"/>
                            <a:pt x="61914" y="18748"/>
                          </a:cubicBezTo>
                          <a:cubicBezTo>
                            <a:pt x="61746" y="18978"/>
                            <a:pt x="61432" y="19104"/>
                            <a:pt x="61139" y="19313"/>
                          </a:cubicBezTo>
                          <a:cubicBezTo>
                            <a:pt x="61014" y="19606"/>
                            <a:pt x="61098" y="19983"/>
                            <a:pt x="61098" y="20339"/>
                          </a:cubicBezTo>
                          <a:cubicBezTo>
                            <a:pt x="61098" y="20841"/>
                            <a:pt x="61035" y="21301"/>
                            <a:pt x="60930" y="21782"/>
                          </a:cubicBezTo>
                          <a:cubicBezTo>
                            <a:pt x="60574" y="23540"/>
                            <a:pt x="60030" y="25214"/>
                            <a:pt x="59110" y="26783"/>
                          </a:cubicBezTo>
                          <a:cubicBezTo>
                            <a:pt x="58378" y="28038"/>
                            <a:pt x="57687" y="29315"/>
                            <a:pt x="56997" y="30570"/>
                          </a:cubicBezTo>
                          <a:cubicBezTo>
                            <a:pt x="56913" y="30696"/>
                            <a:pt x="56829" y="30863"/>
                            <a:pt x="56725" y="30926"/>
                          </a:cubicBezTo>
                          <a:cubicBezTo>
                            <a:pt x="55846" y="31533"/>
                            <a:pt x="55072" y="32370"/>
                            <a:pt x="53984" y="32663"/>
                          </a:cubicBezTo>
                          <a:cubicBezTo>
                            <a:pt x="53816" y="32683"/>
                            <a:pt x="53691" y="32767"/>
                            <a:pt x="53565" y="32851"/>
                          </a:cubicBezTo>
                          <a:cubicBezTo>
                            <a:pt x="52644" y="33541"/>
                            <a:pt x="51598" y="34023"/>
                            <a:pt x="50573" y="34525"/>
                          </a:cubicBezTo>
                          <a:cubicBezTo>
                            <a:pt x="50531" y="34546"/>
                            <a:pt x="50510" y="34629"/>
                            <a:pt x="50447" y="34692"/>
                          </a:cubicBezTo>
                          <a:cubicBezTo>
                            <a:pt x="51033" y="34901"/>
                            <a:pt x="51598" y="35090"/>
                            <a:pt x="52142" y="35362"/>
                          </a:cubicBezTo>
                          <a:cubicBezTo>
                            <a:pt x="52665" y="35613"/>
                            <a:pt x="53147" y="35927"/>
                            <a:pt x="53691" y="36094"/>
                          </a:cubicBezTo>
                          <a:cubicBezTo>
                            <a:pt x="54193" y="36220"/>
                            <a:pt x="54653" y="36429"/>
                            <a:pt x="55155" y="36575"/>
                          </a:cubicBezTo>
                          <a:cubicBezTo>
                            <a:pt x="55992" y="36847"/>
                            <a:pt x="56829" y="36847"/>
                            <a:pt x="57666" y="36680"/>
                          </a:cubicBezTo>
                          <a:cubicBezTo>
                            <a:pt x="57959" y="36638"/>
                            <a:pt x="58273" y="36554"/>
                            <a:pt x="58566" y="36512"/>
                          </a:cubicBezTo>
                          <a:cubicBezTo>
                            <a:pt x="59528" y="36408"/>
                            <a:pt x="60302" y="35906"/>
                            <a:pt x="61077" y="35362"/>
                          </a:cubicBezTo>
                          <a:cubicBezTo>
                            <a:pt x="61411" y="35090"/>
                            <a:pt x="61746" y="34860"/>
                            <a:pt x="62060" y="34567"/>
                          </a:cubicBezTo>
                          <a:cubicBezTo>
                            <a:pt x="63023" y="33625"/>
                            <a:pt x="63985" y="32663"/>
                            <a:pt x="64927" y="31700"/>
                          </a:cubicBezTo>
                          <a:cubicBezTo>
                            <a:pt x="65492" y="31114"/>
                            <a:pt x="65952" y="30507"/>
                            <a:pt x="66475" y="29880"/>
                          </a:cubicBezTo>
                          <a:cubicBezTo>
                            <a:pt x="66056" y="28373"/>
                            <a:pt x="66642" y="27013"/>
                            <a:pt x="67375" y="25674"/>
                          </a:cubicBezTo>
                          <a:cubicBezTo>
                            <a:pt x="67165" y="25004"/>
                            <a:pt x="66956" y="24314"/>
                            <a:pt x="66705" y="23603"/>
                          </a:cubicBezTo>
                          <a:cubicBezTo>
                            <a:pt x="66663" y="23456"/>
                            <a:pt x="66559" y="23268"/>
                            <a:pt x="66454" y="23142"/>
                          </a:cubicBezTo>
                          <a:cubicBezTo>
                            <a:pt x="66036" y="22619"/>
                            <a:pt x="65701" y="22096"/>
                            <a:pt x="65492" y="21406"/>
                          </a:cubicBezTo>
                          <a:cubicBezTo>
                            <a:pt x="65387" y="21029"/>
                            <a:pt x="65303" y="20652"/>
                            <a:pt x="65324" y="20255"/>
                          </a:cubicBezTo>
                          <a:cubicBezTo>
                            <a:pt x="65324" y="20192"/>
                            <a:pt x="65345" y="20087"/>
                            <a:pt x="65345" y="20004"/>
                          </a:cubicBezTo>
                          <a:cubicBezTo>
                            <a:pt x="65450" y="19481"/>
                            <a:pt x="65199" y="18874"/>
                            <a:pt x="65701" y="18455"/>
                          </a:cubicBezTo>
                          <a:cubicBezTo>
                            <a:pt x="66077" y="18121"/>
                            <a:pt x="66224" y="17577"/>
                            <a:pt x="66705" y="17305"/>
                          </a:cubicBezTo>
                          <a:cubicBezTo>
                            <a:pt x="66893" y="17200"/>
                            <a:pt x="66998" y="16991"/>
                            <a:pt x="67124" y="16844"/>
                          </a:cubicBezTo>
                          <a:cubicBezTo>
                            <a:pt x="68379" y="15170"/>
                            <a:pt x="69948" y="13852"/>
                            <a:pt x="71664" y="12680"/>
                          </a:cubicBezTo>
                          <a:lnTo>
                            <a:pt x="72041" y="12450"/>
                          </a:lnTo>
                          <a:cubicBezTo>
                            <a:pt x="73087" y="11927"/>
                            <a:pt x="74133" y="11362"/>
                            <a:pt x="75221" y="10839"/>
                          </a:cubicBezTo>
                          <a:cubicBezTo>
                            <a:pt x="75598" y="10630"/>
                            <a:pt x="75995" y="10630"/>
                            <a:pt x="76372" y="10944"/>
                          </a:cubicBezTo>
                          <a:cubicBezTo>
                            <a:pt x="76309" y="11028"/>
                            <a:pt x="76309" y="11111"/>
                            <a:pt x="76267" y="11111"/>
                          </a:cubicBezTo>
                          <a:cubicBezTo>
                            <a:pt x="75765" y="11237"/>
                            <a:pt x="75326" y="11509"/>
                            <a:pt x="74865" y="11760"/>
                          </a:cubicBezTo>
                          <a:cubicBezTo>
                            <a:pt x="74196" y="12157"/>
                            <a:pt x="73505" y="12513"/>
                            <a:pt x="72815" y="12911"/>
                          </a:cubicBezTo>
                          <a:cubicBezTo>
                            <a:pt x="71706" y="13517"/>
                            <a:pt x="70764" y="14292"/>
                            <a:pt x="69823" y="15129"/>
                          </a:cubicBezTo>
                          <a:cubicBezTo>
                            <a:pt x="69718" y="15233"/>
                            <a:pt x="69634" y="15338"/>
                            <a:pt x="69488" y="15526"/>
                          </a:cubicBezTo>
                          <a:cubicBezTo>
                            <a:pt x="69927" y="15526"/>
                            <a:pt x="70158" y="15338"/>
                            <a:pt x="70367" y="15129"/>
                          </a:cubicBezTo>
                          <a:cubicBezTo>
                            <a:pt x="70869" y="14564"/>
                            <a:pt x="71518" y="14271"/>
                            <a:pt x="72187" y="13936"/>
                          </a:cubicBezTo>
                          <a:cubicBezTo>
                            <a:pt x="73359" y="13308"/>
                            <a:pt x="74510" y="12660"/>
                            <a:pt x="75681" y="12053"/>
                          </a:cubicBezTo>
                          <a:cubicBezTo>
                            <a:pt x="76204" y="11760"/>
                            <a:pt x="76748" y="11530"/>
                            <a:pt x="77313" y="11258"/>
                          </a:cubicBezTo>
                          <a:cubicBezTo>
                            <a:pt x="77439" y="11216"/>
                            <a:pt x="77606" y="11237"/>
                            <a:pt x="77899" y="11216"/>
                          </a:cubicBezTo>
                          <a:cubicBezTo>
                            <a:pt x="77585" y="11467"/>
                            <a:pt x="77439" y="11655"/>
                            <a:pt x="77251" y="11781"/>
                          </a:cubicBezTo>
                          <a:cubicBezTo>
                            <a:pt x="76539" y="12241"/>
                            <a:pt x="75807" y="12701"/>
                            <a:pt x="75075" y="13120"/>
                          </a:cubicBezTo>
                          <a:cubicBezTo>
                            <a:pt x="74091" y="13706"/>
                            <a:pt x="73066" y="14229"/>
                            <a:pt x="72082" y="14794"/>
                          </a:cubicBezTo>
                          <a:cubicBezTo>
                            <a:pt x="71831" y="14919"/>
                            <a:pt x="71580" y="15024"/>
                            <a:pt x="71371" y="15212"/>
                          </a:cubicBezTo>
                          <a:cubicBezTo>
                            <a:pt x="71162" y="15380"/>
                            <a:pt x="70974" y="15610"/>
                            <a:pt x="70681" y="15924"/>
                          </a:cubicBezTo>
                          <a:cubicBezTo>
                            <a:pt x="70953" y="15840"/>
                            <a:pt x="71078" y="15840"/>
                            <a:pt x="71204" y="15798"/>
                          </a:cubicBezTo>
                          <a:cubicBezTo>
                            <a:pt x="72334" y="15275"/>
                            <a:pt x="73463" y="14773"/>
                            <a:pt x="74593" y="14229"/>
                          </a:cubicBezTo>
                          <a:cubicBezTo>
                            <a:pt x="74949" y="14061"/>
                            <a:pt x="75284" y="13852"/>
                            <a:pt x="75640" y="13664"/>
                          </a:cubicBezTo>
                          <a:cubicBezTo>
                            <a:pt x="76602" y="13078"/>
                            <a:pt x="77564" y="12471"/>
                            <a:pt x="78569" y="11844"/>
                          </a:cubicBezTo>
                          <a:cubicBezTo>
                            <a:pt x="78820" y="11676"/>
                            <a:pt x="79050" y="11509"/>
                            <a:pt x="79469" y="11613"/>
                          </a:cubicBezTo>
                          <a:cubicBezTo>
                            <a:pt x="79029" y="12053"/>
                            <a:pt x="78506" y="12304"/>
                            <a:pt x="78150" y="12785"/>
                          </a:cubicBezTo>
                          <a:cubicBezTo>
                            <a:pt x="78820" y="12764"/>
                            <a:pt x="79448" y="12722"/>
                            <a:pt x="80075" y="12701"/>
                          </a:cubicBezTo>
                          <a:cubicBezTo>
                            <a:pt x="80557" y="12680"/>
                            <a:pt x="80829" y="12890"/>
                            <a:pt x="81080" y="13308"/>
                          </a:cubicBezTo>
                          <a:cubicBezTo>
                            <a:pt x="81728" y="14396"/>
                            <a:pt x="82147" y="15610"/>
                            <a:pt x="82691" y="16740"/>
                          </a:cubicBezTo>
                          <a:cubicBezTo>
                            <a:pt x="82754" y="16844"/>
                            <a:pt x="82774" y="16970"/>
                            <a:pt x="82774" y="17074"/>
                          </a:cubicBezTo>
                          <a:cubicBezTo>
                            <a:pt x="82774" y="17681"/>
                            <a:pt x="82984" y="18204"/>
                            <a:pt x="83214" y="18727"/>
                          </a:cubicBezTo>
                          <a:cubicBezTo>
                            <a:pt x="83611" y="19690"/>
                            <a:pt x="83904" y="20652"/>
                            <a:pt x="84051" y="21678"/>
                          </a:cubicBezTo>
                          <a:cubicBezTo>
                            <a:pt x="84072" y="21824"/>
                            <a:pt x="84114" y="21971"/>
                            <a:pt x="84155" y="22117"/>
                          </a:cubicBezTo>
                          <a:cubicBezTo>
                            <a:pt x="84532" y="23080"/>
                            <a:pt x="84888" y="24021"/>
                            <a:pt x="85264" y="25004"/>
                          </a:cubicBezTo>
                          <a:cubicBezTo>
                            <a:pt x="85411" y="25381"/>
                            <a:pt x="85578" y="25779"/>
                            <a:pt x="85641" y="26197"/>
                          </a:cubicBezTo>
                          <a:cubicBezTo>
                            <a:pt x="85913" y="27369"/>
                            <a:pt x="86227" y="28562"/>
                            <a:pt x="86666" y="29670"/>
                          </a:cubicBezTo>
                          <a:cubicBezTo>
                            <a:pt x="86875" y="30173"/>
                            <a:pt x="86980" y="30696"/>
                            <a:pt x="87106" y="31240"/>
                          </a:cubicBezTo>
                          <a:cubicBezTo>
                            <a:pt x="87210" y="31658"/>
                            <a:pt x="87357" y="32056"/>
                            <a:pt x="87566" y="32432"/>
                          </a:cubicBezTo>
                          <a:cubicBezTo>
                            <a:pt x="87775" y="32767"/>
                            <a:pt x="87775" y="33102"/>
                            <a:pt x="87712" y="33479"/>
                          </a:cubicBezTo>
                          <a:cubicBezTo>
                            <a:pt x="87671" y="33751"/>
                            <a:pt x="87503" y="33918"/>
                            <a:pt x="87231" y="33855"/>
                          </a:cubicBezTo>
                          <a:cubicBezTo>
                            <a:pt x="86938" y="33792"/>
                            <a:pt x="86708" y="33918"/>
                            <a:pt x="86457" y="34002"/>
                          </a:cubicBezTo>
                          <a:cubicBezTo>
                            <a:pt x="85139" y="34462"/>
                            <a:pt x="83779" y="34901"/>
                            <a:pt x="82440" y="35320"/>
                          </a:cubicBezTo>
                          <a:cubicBezTo>
                            <a:pt x="81477" y="35634"/>
                            <a:pt x="80452" y="35843"/>
                            <a:pt x="79448" y="36136"/>
                          </a:cubicBezTo>
                          <a:cubicBezTo>
                            <a:pt x="79217" y="36199"/>
                            <a:pt x="79008" y="36303"/>
                            <a:pt x="78799" y="36429"/>
                          </a:cubicBezTo>
                          <a:cubicBezTo>
                            <a:pt x="78150" y="36847"/>
                            <a:pt x="77439" y="37203"/>
                            <a:pt x="76707" y="37475"/>
                          </a:cubicBezTo>
                          <a:cubicBezTo>
                            <a:pt x="76560" y="37517"/>
                            <a:pt x="76372" y="37601"/>
                            <a:pt x="76204" y="37705"/>
                          </a:cubicBezTo>
                          <a:cubicBezTo>
                            <a:pt x="75619" y="38186"/>
                            <a:pt x="74907" y="38333"/>
                            <a:pt x="74217" y="38563"/>
                          </a:cubicBezTo>
                          <a:cubicBezTo>
                            <a:pt x="73945" y="38668"/>
                            <a:pt x="73631" y="38709"/>
                            <a:pt x="73338" y="38709"/>
                          </a:cubicBezTo>
                          <a:cubicBezTo>
                            <a:pt x="72961" y="38730"/>
                            <a:pt x="72627" y="38709"/>
                            <a:pt x="72292" y="38877"/>
                          </a:cubicBezTo>
                          <a:cubicBezTo>
                            <a:pt x="71999" y="39044"/>
                            <a:pt x="71748" y="38919"/>
                            <a:pt x="71476" y="38709"/>
                          </a:cubicBezTo>
                          <a:cubicBezTo>
                            <a:pt x="70953" y="38291"/>
                            <a:pt x="70743" y="37684"/>
                            <a:pt x="70450" y="37140"/>
                          </a:cubicBezTo>
                          <a:cubicBezTo>
                            <a:pt x="70325" y="36889"/>
                            <a:pt x="70430" y="36533"/>
                            <a:pt x="70409" y="36240"/>
                          </a:cubicBezTo>
                          <a:cubicBezTo>
                            <a:pt x="70388" y="35989"/>
                            <a:pt x="70409" y="35676"/>
                            <a:pt x="70304" y="35466"/>
                          </a:cubicBezTo>
                          <a:cubicBezTo>
                            <a:pt x="69865" y="34546"/>
                            <a:pt x="69697" y="33541"/>
                            <a:pt x="69509" y="32579"/>
                          </a:cubicBezTo>
                          <a:cubicBezTo>
                            <a:pt x="69362" y="31826"/>
                            <a:pt x="69195" y="31030"/>
                            <a:pt x="68860" y="30298"/>
                          </a:cubicBezTo>
                          <a:cubicBezTo>
                            <a:pt x="68525" y="30256"/>
                            <a:pt x="68212" y="30173"/>
                            <a:pt x="67877" y="30131"/>
                          </a:cubicBezTo>
                          <a:cubicBezTo>
                            <a:pt x="67312" y="30570"/>
                            <a:pt x="66893" y="31114"/>
                            <a:pt x="66454" y="31637"/>
                          </a:cubicBezTo>
                          <a:cubicBezTo>
                            <a:pt x="65157" y="33290"/>
                            <a:pt x="63692" y="34755"/>
                            <a:pt x="62060" y="36052"/>
                          </a:cubicBezTo>
                          <a:cubicBezTo>
                            <a:pt x="61537" y="36471"/>
                            <a:pt x="60972" y="36784"/>
                            <a:pt x="60386" y="37161"/>
                          </a:cubicBezTo>
                          <a:cubicBezTo>
                            <a:pt x="60240" y="37266"/>
                            <a:pt x="60072" y="37349"/>
                            <a:pt x="59884" y="37370"/>
                          </a:cubicBezTo>
                          <a:cubicBezTo>
                            <a:pt x="59005" y="37559"/>
                            <a:pt x="58106" y="37747"/>
                            <a:pt x="57227" y="37893"/>
                          </a:cubicBezTo>
                          <a:cubicBezTo>
                            <a:pt x="56306" y="38019"/>
                            <a:pt x="55427" y="37852"/>
                            <a:pt x="54548" y="37496"/>
                          </a:cubicBezTo>
                          <a:cubicBezTo>
                            <a:pt x="53649" y="37140"/>
                            <a:pt x="52665" y="36847"/>
                            <a:pt x="51870" y="36240"/>
                          </a:cubicBezTo>
                          <a:cubicBezTo>
                            <a:pt x="51515" y="36010"/>
                            <a:pt x="51138" y="35906"/>
                            <a:pt x="50636" y="35780"/>
                          </a:cubicBezTo>
                          <a:cubicBezTo>
                            <a:pt x="50657" y="36010"/>
                            <a:pt x="50678" y="36199"/>
                            <a:pt x="50719" y="36366"/>
                          </a:cubicBezTo>
                          <a:cubicBezTo>
                            <a:pt x="50845" y="36868"/>
                            <a:pt x="50971" y="37370"/>
                            <a:pt x="51138" y="37873"/>
                          </a:cubicBezTo>
                          <a:cubicBezTo>
                            <a:pt x="51661" y="39588"/>
                            <a:pt x="51933" y="41346"/>
                            <a:pt x="52226" y="43103"/>
                          </a:cubicBezTo>
                          <a:cubicBezTo>
                            <a:pt x="52226" y="43145"/>
                            <a:pt x="52247" y="43229"/>
                            <a:pt x="52247" y="43271"/>
                          </a:cubicBezTo>
                          <a:cubicBezTo>
                            <a:pt x="52142" y="44840"/>
                            <a:pt x="52561" y="46388"/>
                            <a:pt x="52540" y="47979"/>
                          </a:cubicBezTo>
                          <a:cubicBezTo>
                            <a:pt x="52540" y="48606"/>
                            <a:pt x="52644" y="49234"/>
                            <a:pt x="52665" y="49904"/>
                          </a:cubicBezTo>
                          <a:cubicBezTo>
                            <a:pt x="52728" y="50761"/>
                            <a:pt x="52770" y="51640"/>
                            <a:pt x="52833" y="52519"/>
                          </a:cubicBezTo>
                          <a:cubicBezTo>
                            <a:pt x="52833" y="52686"/>
                            <a:pt x="52875" y="52854"/>
                            <a:pt x="52916" y="53063"/>
                          </a:cubicBezTo>
                          <a:lnTo>
                            <a:pt x="53481" y="53063"/>
                          </a:lnTo>
                          <a:cubicBezTo>
                            <a:pt x="53816" y="53607"/>
                            <a:pt x="53460" y="54088"/>
                            <a:pt x="53272" y="54528"/>
                          </a:cubicBezTo>
                          <a:cubicBezTo>
                            <a:pt x="53481" y="54967"/>
                            <a:pt x="53649" y="55344"/>
                            <a:pt x="53816" y="55720"/>
                          </a:cubicBezTo>
                          <a:cubicBezTo>
                            <a:pt x="53900" y="55909"/>
                            <a:pt x="53984" y="56139"/>
                            <a:pt x="54109" y="56285"/>
                          </a:cubicBezTo>
                          <a:cubicBezTo>
                            <a:pt x="54590" y="56725"/>
                            <a:pt x="54632" y="57269"/>
                            <a:pt x="54611" y="57855"/>
                          </a:cubicBezTo>
                          <a:cubicBezTo>
                            <a:pt x="54590" y="58440"/>
                            <a:pt x="54632" y="59047"/>
                            <a:pt x="54611" y="59654"/>
                          </a:cubicBezTo>
                          <a:cubicBezTo>
                            <a:pt x="54590" y="60324"/>
                            <a:pt x="54297" y="60637"/>
                            <a:pt x="53607" y="60700"/>
                          </a:cubicBezTo>
                          <a:cubicBezTo>
                            <a:pt x="53398" y="60721"/>
                            <a:pt x="53188" y="60700"/>
                            <a:pt x="52979" y="60700"/>
                          </a:cubicBezTo>
                          <a:cubicBezTo>
                            <a:pt x="52393" y="60721"/>
                            <a:pt x="51870" y="60491"/>
                            <a:pt x="51452" y="60072"/>
                          </a:cubicBezTo>
                          <a:cubicBezTo>
                            <a:pt x="51180" y="59842"/>
                            <a:pt x="50971" y="59487"/>
                            <a:pt x="50531" y="59424"/>
                          </a:cubicBezTo>
                          <a:cubicBezTo>
                            <a:pt x="50427" y="59549"/>
                            <a:pt x="50238" y="59675"/>
                            <a:pt x="50134" y="59842"/>
                          </a:cubicBezTo>
                          <a:cubicBezTo>
                            <a:pt x="49527" y="60700"/>
                            <a:pt x="49046" y="60888"/>
                            <a:pt x="48062" y="60533"/>
                          </a:cubicBezTo>
                          <a:cubicBezTo>
                            <a:pt x="47727" y="60407"/>
                            <a:pt x="47393" y="60303"/>
                            <a:pt x="47058" y="60198"/>
                          </a:cubicBezTo>
                          <a:cubicBezTo>
                            <a:pt x="46911" y="60177"/>
                            <a:pt x="46765" y="60198"/>
                            <a:pt x="46639" y="60198"/>
                          </a:cubicBezTo>
                          <a:cubicBezTo>
                            <a:pt x="46577" y="60282"/>
                            <a:pt x="46535" y="60324"/>
                            <a:pt x="46493" y="60386"/>
                          </a:cubicBezTo>
                          <a:cubicBezTo>
                            <a:pt x="46451" y="61119"/>
                            <a:pt x="46346" y="61830"/>
                            <a:pt x="46179" y="62521"/>
                          </a:cubicBezTo>
                          <a:cubicBezTo>
                            <a:pt x="46158" y="62625"/>
                            <a:pt x="46158" y="62772"/>
                            <a:pt x="46158" y="62897"/>
                          </a:cubicBezTo>
                          <a:cubicBezTo>
                            <a:pt x="46179" y="64132"/>
                            <a:pt x="46221" y="65387"/>
                            <a:pt x="46242" y="66601"/>
                          </a:cubicBezTo>
                          <a:cubicBezTo>
                            <a:pt x="46242" y="66747"/>
                            <a:pt x="46284" y="66894"/>
                            <a:pt x="46326" y="67082"/>
                          </a:cubicBezTo>
                          <a:cubicBezTo>
                            <a:pt x="47204" y="67103"/>
                            <a:pt x="48020" y="67207"/>
                            <a:pt x="48857" y="66956"/>
                          </a:cubicBezTo>
                          <a:cubicBezTo>
                            <a:pt x="49380" y="66768"/>
                            <a:pt x="49924" y="66768"/>
                            <a:pt x="50447" y="66956"/>
                          </a:cubicBezTo>
                          <a:cubicBezTo>
                            <a:pt x="50636" y="66998"/>
                            <a:pt x="50782" y="67103"/>
                            <a:pt x="50971" y="67103"/>
                          </a:cubicBezTo>
                          <a:cubicBezTo>
                            <a:pt x="51724" y="67082"/>
                            <a:pt x="52310" y="67479"/>
                            <a:pt x="52833" y="67919"/>
                          </a:cubicBezTo>
                          <a:cubicBezTo>
                            <a:pt x="53251" y="68254"/>
                            <a:pt x="53670" y="68630"/>
                            <a:pt x="54025" y="68986"/>
                          </a:cubicBezTo>
                          <a:cubicBezTo>
                            <a:pt x="54528" y="69488"/>
                            <a:pt x="54486" y="70032"/>
                            <a:pt x="53879" y="70430"/>
                          </a:cubicBezTo>
                          <a:cubicBezTo>
                            <a:pt x="53335" y="70785"/>
                            <a:pt x="52749" y="71162"/>
                            <a:pt x="52038" y="71099"/>
                          </a:cubicBezTo>
                          <a:cubicBezTo>
                            <a:pt x="51912" y="71099"/>
                            <a:pt x="51787" y="71099"/>
                            <a:pt x="51682" y="71141"/>
                          </a:cubicBezTo>
                          <a:cubicBezTo>
                            <a:pt x="50929" y="71455"/>
                            <a:pt x="50134" y="71371"/>
                            <a:pt x="49359" y="71350"/>
                          </a:cubicBezTo>
                          <a:cubicBezTo>
                            <a:pt x="48648" y="71350"/>
                            <a:pt x="48020" y="71141"/>
                            <a:pt x="47476" y="70618"/>
                          </a:cubicBezTo>
                          <a:cubicBezTo>
                            <a:pt x="46953" y="70116"/>
                            <a:pt x="46346" y="69718"/>
                            <a:pt x="45802" y="69258"/>
                          </a:cubicBezTo>
                          <a:cubicBezTo>
                            <a:pt x="45656" y="69153"/>
                            <a:pt x="45551" y="68965"/>
                            <a:pt x="45551" y="68798"/>
                          </a:cubicBezTo>
                          <a:cubicBezTo>
                            <a:pt x="45530" y="68421"/>
                            <a:pt x="45530" y="68023"/>
                            <a:pt x="45300" y="67689"/>
                          </a:cubicBezTo>
                          <a:cubicBezTo>
                            <a:pt x="45196" y="67542"/>
                            <a:pt x="45217" y="67333"/>
                            <a:pt x="45217" y="67166"/>
                          </a:cubicBezTo>
                          <a:cubicBezTo>
                            <a:pt x="45217" y="65659"/>
                            <a:pt x="45237" y="64194"/>
                            <a:pt x="45279" y="62709"/>
                          </a:cubicBezTo>
                          <a:cubicBezTo>
                            <a:pt x="45279" y="62500"/>
                            <a:pt x="45321" y="62290"/>
                            <a:pt x="45342" y="62081"/>
                          </a:cubicBezTo>
                          <a:cubicBezTo>
                            <a:pt x="45489" y="61328"/>
                            <a:pt x="45635" y="60533"/>
                            <a:pt x="45802" y="59780"/>
                          </a:cubicBezTo>
                          <a:cubicBezTo>
                            <a:pt x="45823" y="59675"/>
                            <a:pt x="45844" y="59528"/>
                            <a:pt x="45802" y="59445"/>
                          </a:cubicBezTo>
                          <a:cubicBezTo>
                            <a:pt x="45761" y="59361"/>
                            <a:pt x="45614" y="59236"/>
                            <a:pt x="45530" y="59256"/>
                          </a:cubicBezTo>
                          <a:cubicBezTo>
                            <a:pt x="45321" y="59319"/>
                            <a:pt x="45112" y="59382"/>
                            <a:pt x="44965" y="59528"/>
                          </a:cubicBezTo>
                          <a:cubicBezTo>
                            <a:pt x="44756" y="59696"/>
                            <a:pt x="44589" y="59905"/>
                            <a:pt x="44401" y="60114"/>
                          </a:cubicBezTo>
                          <a:cubicBezTo>
                            <a:pt x="44296" y="60261"/>
                            <a:pt x="44233" y="60428"/>
                            <a:pt x="44129" y="60596"/>
                          </a:cubicBezTo>
                          <a:cubicBezTo>
                            <a:pt x="43564" y="61328"/>
                            <a:pt x="42915" y="61558"/>
                            <a:pt x="41869" y="61140"/>
                          </a:cubicBezTo>
                          <a:cubicBezTo>
                            <a:pt x="41095" y="60826"/>
                            <a:pt x="40362" y="60386"/>
                            <a:pt x="39944" y="59570"/>
                          </a:cubicBezTo>
                          <a:cubicBezTo>
                            <a:pt x="39797" y="59340"/>
                            <a:pt x="39630" y="59131"/>
                            <a:pt x="39442" y="58901"/>
                          </a:cubicBezTo>
                          <a:cubicBezTo>
                            <a:pt x="39211" y="59005"/>
                            <a:pt x="38960" y="59110"/>
                            <a:pt x="38730" y="59173"/>
                          </a:cubicBezTo>
                          <a:cubicBezTo>
                            <a:pt x="38437" y="59277"/>
                            <a:pt x="38207" y="59445"/>
                            <a:pt x="38061" y="59738"/>
                          </a:cubicBezTo>
                          <a:cubicBezTo>
                            <a:pt x="37977" y="59884"/>
                            <a:pt x="37851" y="60052"/>
                            <a:pt x="37705" y="60156"/>
                          </a:cubicBezTo>
                          <a:cubicBezTo>
                            <a:pt x="37224" y="60512"/>
                            <a:pt x="36701" y="60888"/>
                            <a:pt x="36115" y="61265"/>
                          </a:cubicBezTo>
                          <a:cubicBezTo>
                            <a:pt x="36136" y="62458"/>
                            <a:pt x="35759" y="63671"/>
                            <a:pt x="35864" y="64906"/>
                          </a:cubicBezTo>
                          <a:cubicBezTo>
                            <a:pt x="35885" y="65094"/>
                            <a:pt x="35906" y="65303"/>
                            <a:pt x="35822" y="65450"/>
                          </a:cubicBezTo>
                          <a:cubicBezTo>
                            <a:pt x="35592" y="66036"/>
                            <a:pt x="35592" y="66642"/>
                            <a:pt x="35571" y="67228"/>
                          </a:cubicBezTo>
                          <a:cubicBezTo>
                            <a:pt x="35550" y="67647"/>
                            <a:pt x="35362" y="67814"/>
                            <a:pt x="34943" y="67856"/>
                          </a:cubicBezTo>
                          <a:cubicBezTo>
                            <a:pt x="34734" y="67898"/>
                            <a:pt x="34525" y="67856"/>
                            <a:pt x="34253" y="67856"/>
                          </a:cubicBezTo>
                          <a:cubicBezTo>
                            <a:pt x="34232" y="68128"/>
                            <a:pt x="34253" y="68358"/>
                            <a:pt x="34148" y="68567"/>
                          </a:cubicBezTo>
                          <a:cubicBezTo>
                            <a:pt x="34085" y="68777"/>
                            <a:pt x="33897" y="68986"/>
                            <a:pt x="33730" y="69153"/>
                          </a:cubicBezTo>
                          <a:cubicBezTo>
                            <a:pt x="33562" y="69300"/>
                            <a:pt x="33353" y="69425"/>
                            <a:pt x="33165" y="69572"/>
                          </a:cubicBezTo>
                          <a:cubicBezTo>
                            <a:pt x="33081" y="69614"/>
                            <a:pt x="32997" y="69635"/>
                            <a:pt x="32934" y="69718"/>
                          </a:cubicBezTo>
                          <a:cubicBezTo>
                            <a:pt x="31951" y="70639"/>
                            <a:pt x="30779" y="70869"/>
                            <a:pt x="29503" y="70869"/>
                          </a:cubicBezTo>
                          <a:lnTo>
                            <a:pt x="28059" y="70869"/>
                          </a:lnTo>
                          <a:cubicBezTo>
                            <a:pt x="27306" y="70869"/>
                            <a:pt x="26720" y="70472"/>
                            <a:pt x="26302" y="69907"/>
                          </a:cubicBezTo>
                          <a:cubicBezTo>
                            <a:pt x="25779" y="69195"/>
                            <a:pt x="26134" y="68170"/>
                            <a:pt x="26929" y="67898"/>
                          </a:cubicBezTo>
                          <a:cubicBezTo>
                            <a:pt x="28080" y="67500"/>
                            <a:pt x="29231" y="67166"/>
                            <a:pt x="30444" y="67061"/>
                          </a:cubicBezTo>
                          <a:lnTo>
                            <a:pt x="30528" y="67061"/>
                          </a:lnTo>
                          <a:cubicBezTo>
                            <a:pt x="31574" y="66663"/>
                            <a:pt x="32662" y="66810"/>
                            <a:pt x="33771" y="66789"/>
                          </a:cubicBezTo>
                          <a:lnTo>
                            <a:pt x="34441" y="66789"/>
                          </a:lnTo>
                          <a:cubicBezTo>
                            <a:pt x="34504" y="66580"/>
                            <a:pt x="34525" y="66433"/>
                            <a:pt x="34566" y="66266"/>
                          </a:cubicBezTo>
                          <a:lnTo>
                            <a:pt x="34734" y="65554"/>
                          </a:lnTo>
                          <a:cubicBezTo>
                            <a:pt x="34776" y="65324"/>
                            <a:pt x="34859" y="65094"/>
                            <a:pt x="34859" y="64864"/>
                          </a:cubicBezTo>
                          <a:cubicBezTo>
                            <a:pt x="34859" y="64069"/>
                            <a:pt x="34985" y="63295"/>
                            <a:pt x="35131" y="62521"/>
                          </a:cubicBezTo>
                          <a:cubicBezTo>
                            <a:pt x="35173" y="62186"/>
                            <a:pt x="35194" y="61830"/>
                            <a:pt x="35236" y="61433"/>
                          </a:cubicBezTo>
                          <a:cubicBezTo>
                            <a:pt x="34943" y="61328"/>
                            <a:pt x="34671" y="61244"/>
                            <a:pt x="34441" y="61119"/>
                          </a:cubicBezTo>
                          <a:cubicBezTo>
                            <a:pt x="33981" y="60847"/>
                            <a:pt x="33520" y="60575"/>
                            <a:pt x="33499" y="59884"/>
                          </a:cubicBezTo>
                          <a:cubicBezTo>
                            <a:pt x="33478" y="59382"/>
                            <a:pt x="33269" y="58901"/>
                            <a:pt x="33102" y="58378"/>
                          </a:cubicBezTo>
                          <a:cubicBezTo>
                            <a:pt x="32976" y="58420"/>
                            <a:pt x="32851" y="58440"/>
                            <a:pt x="32725" y="58524"/>
                          </a:cubicBezTo>
                          <a:cubicBezTo>
                            <a:pt x="32411" y="58692"/>
                            <a:pt x="32097" y="58901"/>
                            <a:pt x="31784" y="59047"/>
                          </a:cubicBezTo>
                          <a:cubicBezTo>
                            <a:pt x="31616" y="59131"/>
                            <a:pt x="31407" y="59173"/>
                            <a:pt x="31302" y="59319"/>
                          </a:cubicBezTo>
                          <a:cubicBezTo>
                            <a:pt x="30842" y="59905"/>
                            <a:pt x="30172" y="59905"/>
                            <a:pt x="29503" y="59905"/>
                          </a:cubicBezTo>
                          <a:lnTo>
                            <a:pt x="28499" y="59905"/>
                          </a:lnTo>
                          <a:cubicBezTo>
                            <a:pt x="28185" y="59905"/>
                            <a:pt x="27913" y="59842"/>
                            <a:pt x="27662" y="59633"/>
                          </a:cubicBezTo>
                          <a:cubicBezTo>
                            <a:pt x="27515" y="59487"/>
                            <a:pt x="27348" y="59319"/>
                            <a:pt x="27327" y="59131"/>
                          </a:cubicBezTo>
                          <a:cubicBezTo>
                            <a:pt x="27243" y="58587"/>
                            <a:pt x="27243" y="58064"/>
                            <a:pt x="27515" y="57541"/>
                          </a:cubicBezTo>
                          <a:cubicBezTo>
                            <a:pt x="27934" y="56725"/>
                            <a:pt x="28436" y="55971"/>
                            <a:pt x="29105" y="55365"/>
                          </a:cubicBezTo>
                          <a:lnTo>
                            <a:pt x="29440" y="55030"/>
                          </a:lnTo>
                          <a:cubicBezTo>
                            <a:pt x="29315" y="54235"/>
                            <a:pt x="29336" y="53461"/>
                            <a:pt x="29545" y="52686"/>
                          </a:cubicBezTo>
                          <a:cubicBezTo>
                            <a:pt x="29649" y="52352"/>
                            <a:pt x="29754" y="52017"/>
                            <a:pt x="29900" y="51682"/>
                          </a:cubicBezTo>
                          <a:cubicBezTo>
                            <a:pt x="30235" y="50845"/>
                            <a:pt x="30591" y="50008"/>
                            <a:pt x="30905" y="49171"/>
                          </a:cubicBezTo>
                          <a:cubicBezTo>
                            <a:pt x="31177" y="48439"/>
                            <a:pt x="31470" y="47707"/>
                            <a:pt x="31825" y="46995"/>
                          </a:cubicBezTo>
                          <a:cubicBezTo>
                            <a:pt x="33311" y="44212"/>
                            <a:pt x="34441" y="41262"/>
                            <a:pt x="35675" y="38396"/>
                          </a:cubicBezTo>
                          <a:cubicBezTo>
                            <a:pt x="35487" y="38207"/>
                            <a:pt x="35382" y="38354"/>
                            <a:pt x="35257" y="38417"/>
                          </a:cubicBezTo>
                          <a:cubicBezTo>
                            <a:pt x="34022" y="38981"/>
                            <a:pt x="32788" y="39588"/>
                            <a:pt x="31574" y="40174"/>
                          </a:cubicBezTo>
                          <a:cubicBezTo>
                            <a:pt x="31428" y="40216"/>
                            <a:pt x="31281" y="40300"/>
                            <a:pt x="31156" y="40321"/>
                          </a:cubicBezTo>
                          <a:cubicBezTo>
                            <a:pt x="29817" y="40593"/>
                            <a:pt x="28478" y="40906"/>
                            <a:pt x="27118" y="40948"/>
                          </a:cubicBezTo>
                          <a:cubicBezTo>
                            <a:pt x="26511" y="40969"/>
                            <a:pt x="25925" y="40927"/>
                            <a:pt x="25318" y="40948"/>
                          </a:cubicBezTo>
                          <a:cubicBezTo>
                            <a:pt x="24251" y="41011"/>
                            <a:pt x="23310" y="40593"/>
                            <a:pt x="22431" y="40007"/>
                          </a:cubicBezTo>
                          <a:cubicBezTo>
                            <a:pt x="22263" y="39902"/>
                            <a:pt x="22096" y="39777"/>
                            <a:pt x="21908" y="39672"/>
                          </a:cubicBezTo>
                          <a:cubicBezTo>
                            <a:pt x="21887" y="39672"/>
                            <a:pt x="21866" y="39672"/>
                            <a:pt x="21761" y="39693"/>
                          </a:cubicBezTo>
                          <a:cubicBezTo>
                            <a:pt x="21740" y="39881"/>
                            <a:pt x="21698" y="40070"/>
                            <a:pt x="21698" y="40279"/>
                          </a:cubicBezTo>
                          <a:lnTo>
                            <a:pt x="21698" y="43794"/>
                          </a:lnTo>
                          <a:cubicBezTo>
                            <a:pt x="21698" y="44171"/>
                            <a:pt x="21678" y="44505"/>
                            <a:pt x="21489" y="44840"/>
                          </a:cubicBezTo>
                          <a:cubicBezTo>
                            <a:pt x="21322" y="45196"/>
                            <a:pt x="21259" y="45572"/>
                            <a:pt x="21154" y="45949"/>
                          </a:cubicBezTo>
                          <a:cubicBezTo>
                            <a:pt x="21113" y="46137"/>
                            <a:pt x="21050" y="46305"/>
                            <a:pt x="20945" y="46451"/>
                          </a:cubicBezTo>
                          <a:cubicBezTo>
                            <a:pt x="20422" y="46974"/>
                            <a:pt x="20108" y="47623"/>
                            <a:pt x="19794" y="48272"/>
                          </a:cubicBezTo>
                          <a:cubicBezTo>
                            <a:pt x="19606" y="48606"/>
                            <a:pt x="19355" y="48753"/>
                            <a:pt x="18978" y="48711"/>
                          </a:cubicBezTo>
                          <a:cubicBezTo>
                            <a:pt x="18727" y="48711"/>
                            <a:pt x="18518" y="48606"/>
                            <a:pt x="18392" y="48376"/>
                          </a:cubicBezTo>
                          <a:cubicBezTo>
                            <a:pt x="18330" y="48292"/>
                            <a:pt x="18309" y="48230"/>
                            <a:pt x="18288" y="48146"/>
                          </a:cubicBezTo>
                          <a:cubicBezTo>
                            <a:pt x="17995" y="47414"/>
                            <a:pt x="17681" y="46702"/>
                            <a:pt x="17200" y="46054"/>
                          </a:cubicBezTo>
                          <a:cubicBezTo>
                            <a:pt x="17095" y="45928"/>
                            <a:pt x="17032" y="45719"/>
                            <a:pt x="17032" y="45551"/>
                          </a:cubicBezTo>
                          <a:cubicBezTo>
                            <a:pt x="17032" y="45154"/>
                            <a:pt x="16844" y="44882"/>
                            <a:pt x="16530" y="44610"/>
                          </a:cubicBezTo>
                          <a:cubicBezTo>
                            <a:pt x="16781" y="43773"/>
                            <a:pt x="16719" y="42936"/>
                            <a:pt x="16509" y="42099"/>
                          </a:cubicBezTo>
                          <a:cubicBezTo>
                            <a:pt x="16447" y="41911"/>
                            <a:pt x="16405" y="41743"/>
                            <a:pt x="16426" y="41576"/>
                          </a:cubicBezTo>
                          <a:cubicBezTo>
                            <a:pt x="16447" y="41053"/>
                            <a:pt x="16363" y="40551"/>
                            <a:pt x="16007" y="40132"/>
                          </a:cubicBezTo>
                          <a:cubicBezTo>
                            <a:pt x="16049" y="40007"/>
                            <a:pt x="16091" y="39881"/>
                            <a:pt x="16133" y="39797"/>
                          </a:cubicBezTo>
                          <a:cubicBezTo>
                            <a:pt x="16509" y="39400"/>
                            <a:pt x="16468" y="38981"/>
                            <a:pt x="16258" y="38542"/>
                          </a:cubicBezTo>
                          <a:cubicBezTo>
                            <a:pt x="16216" y="38417"/>
                            <a:pt x="16154" y="38228"/>
                            <a:pt x="16216" y="38124"/>
                          </a:cubicBezTo>
                          <a:cubicBezTo>
                            <a:pt x="16363" y="37789"/>
                            <a:pt x="16258" y="37475"/>
                            <a:pt x="16237" y="37161"/>
                          </a:cubicBezTo>
                          <a:cubicBezTo>
                            <a:pt x="16196" y="36826"/>
                            <a:pt x="16154" y="36512"/>
                            <a:pt x="16196" y="36157"/>
                          </a:cubicBezTo>
                          <a:cubicBezTo>
                            <a:pt x="16196" y="34964"/>
                            <a:pt x="16216" y="33751"/>
                            <a:pt x="16216" y="32537"/>
                          </a:cubicBezTo>
                          <a:cubicBezTo>
                            <a:pt x="16216" y="32286"/>
                            <a:pt x="16216" y="32056"/>
                            <a:pt x="16091" y="31847"/>
                          </a:cubicBezTo>
                          <a:cubicBezTo>
                            <a:pt x="15903" y="31533"/>
                            <a:pt x="15986" y="31344"/>
                            <a:pt x="16258" y="31177"/>
                          </a:cubicBezTo>
                          <a:cubicBezTo>
                            <a:pt x="16865" y="30800"/>
                            <a:pt x="17493" y="30549"/>
                            <a:pt x="18204" y="30507"/>
                          </a:cubicBezTo>
                          <a:cubicBezTo>
                            <a:pt x="18748" y="30486"/>
                            <a:pt x="19292" y="30507"/>
                            <a:pt x="19815" y="30486"/>
                          </a:cubicBezTo>
                          <a:cubicBezTo>
                            <a:pt x="20338" y="30466"/>
                            <a:pt x="20694" y="30696"/>
                            <a:pt x="20861" y="31177"/>
                          </a:cubicBezTo>
                          <a:cubicBezTo>
                            <a:pt x="21113" y="31826"/>
                            <a:pt x="21531" y="32432"/>
                            <a:pt x="21426" y="33165"/>
                          </a:cubicBezTo>
                          <a:cubicBezTo>
                            <a:pt x="21866" y="34483"/>
                            <a:pt x="21657" y="35843"/>
                            <a:pt x="21698" y="37203"/>
                          </a:cubicBezTo>
                          <a:lnTo>
                            <a:pt x="21698" y="37977"/>
                          </a:lnTo>
                          <a:cubicBezTo>
                            <a:pt x="22117" y="38312"/>
                            <a:pt x="22514" y="38668"/>
                            <a:pt x="22933" y="39023"/>
                          </a:cubicBezTo>
                          <a:cubicBezTo>
                            <a:pt x="23665" y="39588"/>
                            <a:pt x="24502" y="39860"/>
                            <a:pt x="25444" y="39881"/>
                          </a:cubicBezTo>
                          <a:cubicBezTo>
                            <a:pt x="27118" y="39902"/>
                            <a:pt x="28771" y="39756"/>
                            <a:pt x="30382" y="39442"/>
                          </a:cubicBezTo>
                          <a:cubicBezTo>
                            <a:pt x="30696" y="39379"/>
                            <a:pt x="31051" y="39274"/>
                            <a:pt x="31323" y="39149"/>
                          </a:cubicBezTo>
                          <a:lnTo>
                            <a:pt x="34462" y="37726"/>
                          </a:lnTo>
                          <a:cubicBezTo>
                            <a:pt x="35173" y="37391"/>
                            <a:pt x="35822" y="36973"/>
                            <a:pt x="36303" y="36345"/>
                          </a:cubicBezTo>
                          <a:cubicBezTo>
                            <a:pt x="36240" y="36115"/>
                            <a:pt x="36073" y="36136"/>
                            <a:pt x="35926" y="36157"/>
                          </a:cubicBezTo>
                          <a:cubicBezTo>
                            <a:pt x="35027" y="36220"/>
                            <a:pt x="34148" y="35927"/>
                            <a:pt x="33290" y="35676"/>
                          </a:cubicBezTo>
                          <a:cubicBezTo>
                            <a:pt x="31909" y="35278"/>
                            <a:pt x="30654" y="34671"/>
                            <a:pt x="29482" y="33834"/>
                          </a:cubicBezTo>
                          <a:cubicBezTo>
                            <a:pt x="29168" y="33604"/>
                            <a:pt x="28792" y="33416"/>
                            <a:pt x="28478" y="33207"/>
                          </a:cubicBezTo>
                          <a:cubicBezTo>
                            <a:pt x="28164" y="32976"/>
                            <a:pt x="27871" y="32704"/>
                            <a:pt x="27536" y="32453"/>
                          </a:cubicBezTo>
                          <a:cubicBezTo>
                            <a:pt x="26699" y="32997"/>
                            <a:pt x="25779" y="32914"/>
                            <a:pt x="24879" y="32600"/>
                          </a:cubicBezTo>
                          <a:cubicBezTo>
                            <a:pt x="24105" y="32349"/>
                            <a:pt x="23351" y="32035"/>
                            <a:pt x="22577" y="31742"/>
                          </a:cubicBezTo>
                          <a:cubicBezTo>
                            <a:pt x="22473" y="31700"/>
                            <a:pt x="22326" y="31658"/>
                            <a:pt x="22263" y="31595"/>
                          </a:cubicBezTo>
                          <a:cubicBezTo>
                            <a:pt x="21050" y="30654"/>
                            <a:pt x="20317" y="29461"/>
                            <a:pt x="20422" y="27871"/>
                          </a:cubicBezTo>
                          <a:cubicBezTo>
                            <a:pt x="20443" y="27557"/>
                            <a:pt x="20548" y="27306"/>
                            <a:pt x="20799" y="27055"/>
                          </a:cubicBezTo>
                          <a:cubicBezTo>
                            <a:pt x="21154" y="26678"/>
                            <a:pt x="21594" y="26365"/>
                            <a:pt x="22075" y="26176"/>
                          </a:cubicBezTo>
                          <a:cubicBezTo>
                            <a:pt x="22096" y="25360"/>
                            <a:pt x="22180" y="24628"/>
                            <a:pt x="22117" y="23875"/>
                          </a:cubicBezTo>
                          <a:cubicBezTo>
                            <a:pt x="22096" y="23268"/>
                            <a:pt x="21950" y="22661"/>
                            <a:pt x="21866" y="22075"/>
                          </a:cubicBezTo>
                          <a:cubicBezTo>
                            <a:pt x="21782" y="21510"/>
                            <a:pt x="21740" y="20987"/>
                            <a:pt x="21698" y="20443"/>
                          </a:cubicBezTo>
                          <a:cubicBezTo>
                            <a:pt x="21698" y="19146"/>
                            <a:pt x="21678" y="17849"/>
                            <a:pt x="21887" y="16551"/>
                          </a:cubicBezTo>
                          <a:cubicBezTo>
                            <a:pt x="22012" y="15756"/>
                            <a:pt x="22117" y="15003"/>
                            <a:pt x="22494" y="14271"/>
                          </a:cubicBezTo>
                          <a:cubicBezTo>
                            <a:pt x="22703" y="13873"/>
                            <a:pt x="22849" y="13434"/>
                            <a:pt x="23038" y="12994"/>
                          </a:cubicBezTo>
                          <a:cubicBezTo>
                            <a:pt x="22535" y="12764"/>
                            <a:pt x="22096" y="12576"/>
                            <a:pt x="21573" y="12346"/>
                          </a:cubicBezTo>
                          <a:cubicBezTo>
                            <a:pt x="21468" y="12576"/>
                            <a:pt x="21343" y="12806"/>
                            <a:pt x="21238" y="13036"/>
                          </a:cubicBezTo>
                          <a:cubicBezTo>
                            <a:pt x="20589" y="14585"/>
                            <a:pt x="19753" y="16007"/>
                            <a:pt x="18748" y="17367"/>
                          </a:cubicBezTo>
                          <a:cubicBezTo>
                            <a:pt x="18204" y="18121"/>
                            <a:pt x="17681" y="18874"/>
                            <a:pt x="16991" y="19564"/>
                          </a:cubicBezTo>
                          <a:cubicBezTo>
                            <a:pt x="16363" y="20150"/>
                            <a:pt x="15693" y="20715"/>
                            <a:pt x="14961" y="21196"/>
                          </a:cubicBezTo>
                          <a:cubicBezTo>
                            <a:pt x="14229" y="21699"/>
                            <a:pt x="13434" y="21908"/>
                            <a:pt x="12576" y="21929"/>
                          </a:cubicBezTo>
                          <a:cubicBezTo>
                            <a:pt x="11530" y="21971"/>
                            <a:pt x="10462" y="21971"/>
                            <a:pt x="9416" y="21929"/>
                          </a:cubicBezTo>
                          <a:cubicBezTo>
                            <a:pt x="9081" y="21929"/>
                            <a:pt x="8768" y="21887"/>
                            <a:pt x="8412" y="21803"/>
                          </a:cubicBezTo>
                          <a:cubicBezTo>
                            <a:pt x="6780" y="21447"/>
                            <a:pt x="5148" y="20945"/>
                            <a:pt x="3579" y="20255"/>
                          </a:cubicBezTo>
                          <a:cubicBezTo>
                            <a:pt x="3223" y="20108"/>
                            <a:pt x="2846" y="20004"/>
                            <a:pt x="2428" y="20025"/>
                          </a:cubicBezTo>
                          <a:cubicBezTo>
                            <a:pt x="1967" y="20046"/>
                            <a:pt x="1465" y="20025"/>
                            <a:pt x="984" y="20025"/>
                          </a:cubicBezTo>
                          <a:cubicBezTo>
                            <a:pt x="817" y="20025"/>
                            <a:pt x="628" y="20004"/>
                            <a:pt x="440" y="19983"/>
                          </a:cubicBezTo>
                          <a:cubicBezTo>
                            <a:pt x="231" y="19941"/>
                            <a:pt x="126" y="19815"/>
                            <a:pt x="84" y="19627"/>
                          </a:cubicBezTo>
                          <a:cubicBezTo>
                            <a:pt x="1" y="19397"/>
                            <a:pt x="84" y="19209"/>
                            <a:pt x="252" y="19083"/>
                          </a:cubicBezTo>
                          <a:cubicBezTo>
                            <a:pt x="545" y="18874"/>
                            <a:pt x="879" y="18727"/>
                            <a:pt x="1277" y="18727"/>
                          </a:cubicBezTo>
                          <a:cubicBezTo>
                            <a:pt x="1612" y="18727"/>
                            <a:pt x="1967" y="18665"/>
                            <a:pt x="2281" y="18748"/>
                          </a:cubicBezTo>
                          <a:cubicBezTo>
                            <a:pt x="2721" y="18832"/>
                            <a:pt x="3076" y="18686"/>
                            <a:pt x="3474" y="18518"/>
                          </a:cubicBezTo>
                          <a:cubicBezTo>
                            <a:pt x="4081" y="18225"/>
                            <a:pt x="4688" y="17995"/>
                            <a:pt x="5315" y="17723"/>
                          </a:cubicBezTo>
                          <a:cubicBezTo>
                            <a:pt x="5671" y="17577"/>
                            <a:pt x="5985" y="17326"/>
                            <a:pt x="6194" y="16991"/>
                          </a:cubicBezTo>
                          <a:cubicBezTo>
                            <a:pt x="6508" y="16551"/>
                            <a:pt x="6801" y="16070"/>
                            <a:pt x="7136" y="15652"/>
                          </a:cubicBezTo>
                          <a:cubicBezTo>
                            <a:pt x="7742" y="14877"/>
                            <a:pt x="7680" y="14041"/>
                            <a:pt x="7366" y="13183"/>
                          </a:cubicBezTo>
                          <a:cubicBezTo>
                            <a:pt x="7094" y="12450"/>
                            <a:pt x="6738" y="11739"/>
                            <a:pt x="6592" y="10944"/>
                          </a:cubicBezTo>
                          <a:cubicBezTo>
                            <a:pt x="6466" y="10274"/>
                            <a:pt x="6466" y="9647"/>
                            <a:pt x="6717" y="8998"/>
                          </a:cubicBezTo>
                          <a:cubicBezTo>
                            <a:pt x="7010" y="8224"/>
                            <a:pt x="7449" y="7533"/>
                            <a:pt x="8035" y="6926"/>
                          </a:cubicBezTo>
                          <a:cubicBezTo>
                            <a:pt x="8245" y="6717"/>
                            <a:pt x="8496" y="6529"/>
                            <a:pt x="8663" y="6278"/>
                          </a:cubicBezTo>
                          <a:cubicBezTo>
                            <a:pt x="9144" y="5483"/>
                            <a:pt x="9877" y="4960"/>
                            <a:pt x="10693" y="4520"/>
                          </a:cubicBezTo>
                          <a:cubicBezTo>
                            <a:pt x="11048" y="4311"/>
                            <a:pt x="11383" y="3997"/>
                            <a:pt x="11718" y="3767"/>
                          </a:cubicBezTo>
                          <a:cubicBezTo>
                            <a:pt x="12074" y="3495"/>
                            <a:pt x="12471" y="3244"/>
                            <a:pt x="12869" y="3035"/>
                          </a:cubicBezTo>
                          <a:cubicBezTo>
                            <a:pt x="14375" y="2198"/>
                            <a:pt x="16049" y="1905"/>
                            <a:pt x="17744" y="1926"/>
                          </a:cubicBezTo>
                          <a:cubicBezTo>
                            <a:pt x="18999" y="1947"/>
                            <a:pt x="20213" y="2261"/>
                            <a:pt x="21364" y="2742"/>
                          </a:cubicBezTo>
                          <a:cubicBezTo>
                            <a:pt x="22180" y="3077"/>
                            <a:pt x="22807" y="3725"/>
                            <a:pt x="23289" y="4458"/>
                          </a:cubicBezTo>
                          <a:cubicBezTo>
                            <a:pt x="23372" y="4604"/>
                            <a:pt x="23435" y="4730"/>
                            <a:pt x="23498" y="4834"/>
                          </a:cubicBezTo>
                          <a:cubicBezTo>
                            <a:pt x="23707" y="4918"/>
                            <a:pt x="23812" y="4771"/>
                            <a:pt x="23916" y="4667"/>
                          </a:cubicBezTo>
                          <a:lnTo>
                            <a:pt x="25255" y="3579"/>
                          </a:lnTo>
                          <a:cubicBezTo>
                            <a:pt x="25548" y="3349"/>
                            <a:pt x="25883" y="3244"/>
                            <a:pt x="26260" y="3265"/>
                          </a:cubicBezTo>
                          <a:cubicBezTo>
                            <a:pt x="26595" y="3286"/>
                            <a:pt x="26908" y="3286"/>
                            <a:pt x="27243" y="3307"/>
                          </a:cubicBezTo>
                          <a:cubicBezTo>
                            <a:pt x="27662" y="3369"/>
                            <a:pt x="28080" y="3390"/>
                            <a:pt x="28499" y="3307"/>
                          </a:cubicBezTo>
                          <a:cubicBezTo>
                            <a:pt x="28896" y="3244"/>
                            <a:pt x="29294" y="3286"/>
                            <a:pt x="29608" y="3600"/>
                          </a:cubicBezTo>
                          <a:cubicBezTo>
                            <a:pt x="29921" y="3913"/>
                            <a:pt x="30214" y="3893"/>
                            <a:pt x="30570" y="3662"/>
                          </a:cubicBezTo>
                          <a:cubicBezTo>
                            <a:pt x="31533" y="3035"/>
                            <a:pt x="32474" y="2407"/>
                            <a:pt x="33478" y="1821"/>
                          </a:cubicBezTo>
                          <a:cubicBezTo>
                            <a:pt x="34294" y="1361"/>
                            <a:pt x="35090" y="859"/>
                            <a:pt x="35968" y="524"/>
                          </a:cubicBezTo>
                          <a:cubicBezTo>
                            <a:pt x="36659" y="231"/>
                            <a:pt x="37433" y="1"/>
                            <a:pt x="38228" y="1"/>
                          </a:cubicBezTo>
                          <a:cubicBezTo>
                            <a:pt x="39170" y="22"/>
                            <a:pt x="40111" y="1"/>
                            <a:pt x="41053" y="1"/>
                          </a:cubicBezTo>
                          <a:cubicBezTo>
                            <a:pt x="42183" y="1"/>
                            <a:pt x="43292" y="22"/>
                            <a:pt x="44401" y="168"/>
                          </a:cubicBezTo>
                          <a:cubicBezTo>
                            <a:pt x="45489" y="336"/>
                            <a:pt x="46577" y="377"/>
                            <a:pt x="47623" y="566"/>
                          </a:cubicBezTo>
                          <a:cubicBezTo>
                            <a:pt x="48250" y="670"/>
                            <a:pt x="48815" y="942"/>
                            <a:pt x="49422" y="1152"/>
                          </a:cubicBezTo>
                          <a:cubicBezTo>
                            <a:pt x="49694" y="1214"/>
                            <a:pt x="49945" y="1319"/>
                            <a:pt x="50217" y="1382"/>
                          </a:cubicBezTo>
                          <a:cubicBezTo>
                            <a:pt x="50657" y="1424"/>
                            <a:pt x="51012" y="1612"/>
                            <a:pt x="51326" y="1926"/>
                          </a:cubicBezTo>
                          <a:cubicBezTo>
                            <a:pt x="51682" y="2261"/>
                            <a:pt x="52038" y="2470"/>
                            <a:pt x="52477" y="2574"/>
                          </a:cubicBezTo>
                          <a:cubicBezTo>
                            <a:pt x="52540" y="2616"/>
                            <a:pt x="52582" y="2637"/>
                            <a:pt x="52644" y="2637"/>
                          </a:cubicBezTo>
                          <a:cubicBezTo>
                            <a:pt x="53147" y="2742"/>
                            <a:pt x="53398" y="3244"/>
                            <a:pt x="53816" y="3453"/>
                          </a:cubicBezTo>
                          <a:cubicBezTo>
                            <a:pt x="54256" y="3662"/>
                            <a:pt x="54716" y="3809"/>
                            <a:pt x="54946" y="4311"/>
                          </a:cubicBezTo>
                          <a:cubicBezTo>
                            <a:pt x="54988" y="4437"/>
                            <a:pt x="55155" y="4499"/>
                            <a:pt x="55281" y="4604"/>
                          </a:cubicBezTo>
                          <a:cubicBezTo>
                            <a:pt x="56034" y="5169"/>
                            <a:pt x="56662" y="5818"/>
                            <a:pt x="57080" y="6717"/>
                          </a:cubicBezTo>
                          <a:cubicBezTo>
                            <a:pt x="57436" y="7450"/>
                            <a:pt x="57875" y="8119"/>
                            <a:pt x="58273" y="8831"/>
                          </a:cubicBezTo>
                          <a:cubicBezTo>
                            <a:pt x="58629" y="9354"/>
                            <a:pt x="58817" y="10044"/>
                            <a:pt x="59005" y="10797"/>
                          </a:cubicBezTo>
                          <a:close/>
                          <a:moveTo>
                            <a:pt x="25214" y="27683"/>
                          </a:moveTo>
                          <a:cubicBezTo>
                            <a:pt x="25360" y="27955"/>
                            <a:pt x="25444" y="28059"/>
                            <a:pt x="25527" y="28185"/>
                          </a:cubicBezTo>
                          <a:cubicBezTo>
                            <a:pt x="26197" y="29294"/>
                            <a:pt x="27055" y="30173"/>
                            <a:pt x="27976" y="31093"/>
                          </a:cubicBezTo>
                          <a:cubicBezTo>
                            <a:pt x="28582" y="31679"/>
                            <a:pt x="29252" y="32181"/>
                            <a:pt x="29942" y="32683"/>
                          </a:cubicBezTo>
                          <a:cubicBezTo>
                            <a:pt x="31156" y="33520"/>
                            <a:pt x="32453" y="34085"/>
                            <a:pt x="33834" y="34546"/>
                          </a:cubicBezTo>
                          <a:cubicBezTo>
                            <a:pt x="34985" y="34901"/>
                            <a:pt x="36136" y="35048"/>
                            <a:pt x="37307" y="34860"/>
                          </a:cubicBezTo>
                          <a:cubicBezTo>
                            <a:pt x="37391" y="34839"/>
                            <a:pt x="37496" y="34797"/>
                            <a:pt x="37579" y="34839"/>
                          </a:cubicBezTo>
                          <a:cubicBezTo>
                            <a:pt x="38458" y="35111"/>
                            <a:pt x="39379" y="35006"/>
                            <a:pt x="40279" y="35090"/>
                          </a:cubicBezTo>
                          <a:cubicBezTo>
                            <a:pt x="41241" y="35173"/>
                            <a:pt x="42204" y="35111"/>
                            <a:pt x="43145" y="34839"/>
                          </a:cubicBezTo>
                          <a:cubicBezTo>
                            <a:pt x="43417" y="34755"/>
                            <a:pt x="43668" y="34797"/>
                            <a:pt x="43961" y="34839"/>
                          </a:cubicBezTo>
                          <a:cubicBezTo>
                            <a:pt x="45154" y="34964"/>
                            <a:pt x="46367" y="35006"/>
                            <a:pt x="47539" y="34671"/>
                          </a:cubicBezTo>
                          <a:cubicBezTo>
                            <a:pt x="47748" y="34608"/>
                            <a:pt x="47958" y="34608"/>
                            <a:pt x="48167" y="34567"/>
                          </a:cubicBezTo>
                          <a:cubicBezTo>
                            <a:pt x="48460" y="34525"/>
                            <a:pt x="48774" y="34462"/>
                            <a:pt x="49025" y="34378"/>
                          </a:cubicBezTo>
                          <a:cubicBezTo>
                            <a:pt x="49527" y="34232"/>
                            <a:pt x="50008" y="34043"/>
                            <a:pt x="50468" y="33834"/>
                          </a:cubicBezTo>
                          <a:cubicBezTo>
                            <a:pt x="50782" y="33709"/>
                            <a:pt x="51096" y="33562"/>
                            <a:pt x="51368" y="33395"/>
                          </a:cubicBezTo>
                          <a:cubicBezTo>
                            <a:pt x="52059" y="32914"/>
                            <a:pt x="52749" y="32411"/>
                            <a:pt x="53419" y="31930"/>
                          </a:cubicBezTo>
                          <a:cubicBezTo>
                            <a:pt x="53523" y="31847"/>
                            <a:pt x="53628" y="31763"/>
                            <a:pt x="53732" y="31742"/>
                          </a:cubicBezTo>
                          <a:cubicBezTo>
                            <a:pt x="54235" y="31616"/>
                            <a:pt x="54548" y="31219"/>
                            <a:pt x="54862" y="30884"/>
                          </a:cubicBezTo>
                          <a:cubicBezTo>
                            <a:pt x="55072" y="30612"/>
                            <a:pt x="55281" y="30361"/>
                            <a:pt x="55490" y="30110"/>
                          </a:cubicBezTo>
                          <a:cubicBezTo>
                            <a:pt x="56745" y="28750"/>
                            <a:pt x="57813" y="27264"/>
                            <a:pt x="58587" y="25569"/>
                          </a:cubicBezTo>
                          <a:cubicBezTo>
                            <a:pt x="58733" y="25193"/>
                            <a:pt x="58942" y="24858"/>
                            <a:pt x="59110" y="24523"/>
                          </a:cubicBezTo>
                          <a:cubicBezTo>
                            <a:pt x="59214" y="24314"/>
                            <a:pt x="59319" y="24084"/>
                            <a:pt x="59361" y="23833"/>
                          </a:cubicBezTo>
                          <a:cubicBezTo>
                            <a:pt x="59591" y="22996"/>
                            <a:pt x="59800" y="22138"/>
                            <a:pt x="59989" y="21280"/>
                          </a:cubicBezTo>
                          <a:cubicBezTo>
                            <a:pt x="60051" y="21071"/>
                            <a:pt x="60093" y="20841"/>
                            <a:pt x="60051" y="20652"/>
                          </a:cubicBezTo>
                          <a:cubicBezTo>
                            <a:pt x="59884" y="20129"/>
                            <a:pt x="60010" y="19627"/>
                            <a:pt x="60051" y="19146"/>
                          </a:cubicBezTo>
                          <a:cubicBezTo>
                            <a:pt x="60072" y="18581"/>
                            <a:pt x="60156" y="18037"/>
                            <a:pt x="60156" y="17514"/>
                          </a:cubicBezTo>
                          <a:cubicBezTo>
                            <a:pt x="60114" y="17012"/>
                            <a:pt x="60072" y="16468"/>
                            <a:pt x="59905" y="16007"/>
                          </a:cubicBezTo>
                          <a:cubicBezTo>
                            <a:pt x="59654" y="15191"/>
                            <a:pt x="59277" y="14375"/>
                            <a:pt x="58942" y="13517"/>
                          </a:cubicBezTo>
                          <a:cubicBezTo>
                            <a:pt x="58587" y="13748"/>
                            <a:pt x="58273" y="13957"/>
                            <a:pt x="57959" y="14187"/>
                          </a:cubicBezTo>
                          <a:cubicBezTo>
                            <a:pt x="56034" y="14250"/>
                            <a:pt x="56034" y="14271"/>
                            <a:pt x="54507" y="13873"/>
                          </a:cubicBezTo>
                          <a:cubicBezTo>
                            <a:pt x="53732" y="13664"/>
                            <a:pt x="53000" y="13329"/>
                            <a:pt x="52435" y="12785"/>
                          </a:cubicBezTo>
                          <a:cubicBezTo>
                            <a:pt x="51828" y="12220"/>
                            <a:pt x="51222" y="11676"/>
                            <a:pt x="50803" y="10944"/>
                          </a:cubicBezTo>
                          <a:cubicBezTo>
                            <a:pt x="50740" y="10818"/>
                            <a:pt x="50594" y="10735"/>
                            <a:pt x="50468" y="10609"/>
                          </a:cubicBezTo>
                          <a:cubicBezTo>
                            <a:pt x="50343" y="10818"/>
                            <a:pt x="50259" y="10965"/>
                            <a:pt x="50155" y="11111"/>
                          </a:cubicBezTo>
                          <a:cubicBezTo>
                            <a:pt x="49757" y="11760"/>
                            <a:pt x="49213" y="12116"/>
                            <a:pt x="48439" y="11990"/>
                          </a:cubicBezTo>
                          <a:cubicBezTo>
                            <a:pt x="48167" y="11969"/>
                            <a:pt x="47874" y="11927"/>
                            <a:pt x="47623" y="11864"/>
                          </a:cubicBezTo>
                          <a:cubicBezTo>
                            <a:pt x="46723" y="11634"/>
                            <a:pt x="45928" y="11279"/>
                            <a:pt x="45196" y="10693"/>
                          </a:cubicBezTo>
                          <a:cubicBezTo>
                            <a:pt x="44924" y="10484"/>
                            <a:pt x="44631" y="10295"/>
                            <a:pt x="44380" y="10086"/>
                          </a:cubicBezTo>
                          <a:cubicBezTo>
                            <a:pt x="43836" y="9605"/>
                            <a:pt x="43271" y="9144"/>
                            <a:pt x="42999" y="8433"/>
                          </a:cubicBezTo>
                          <a:cubicBezTo>
                            <a:pt x="42936" y="8328"/>
                            <a:pt x="42915" y="8203"/>
                            <a:pt x="42706" y="8203"/>
                          </a:cubicBezTo>
                          <a:cubicBezTo>
                            <a:pt x="42685" y="8307"/>
                            <a:pt x="42622" y="8412"/>
                            <a:pt x="42643" y="8517"/>
                          </a:cubicBezTo>
                          <a:cubicBezTo>
                            <a:pt x="42706" y="9898"/>
                            <a:pt x="42287" y="11132"/>
                            <a:pt x="41660" y="12325"/>
                          </a:cubicBezTo>
                          <a:cubicBezTo>
                            <a:pt x="40592" y="14417"/>
                            <a:pt x="40592" y="14417"/>
                            <a:pt x="38919" y="16133"/>
                          </a:cubicBezTo>
                          <a:cubicBezTo>
                            <a:pt x="37977" y="17095"/>
                            <a:pt x="36889" y="17744"/>
                            <a:pt x="35508" y="17744"/>
                          </a:cubicBezTo>
                          <a:cubicBezTo>
                            <a:pt x="35466" y="17744"/>
                            <a:pt x="35403" y="17807"/>
                            <a:pt x="35278" y="17828"/>
                          </a:cubicBezTo>
                          <a:cubicBezTo>
                            <a:pt x="35173" y="18058"/>
                            <a:pt x="35069" y="18330"/>
                            <a:pt x="34943" y="18602"/>
                          </a:cubicBezTo>
                          <a:cubicBezTo>
                            <a:pt x="34357" y="19857"/>
                            <a:pt x="33834" y="21155"/>
                            <a:pt x="32746" y="22096"/>
                          </a:cubicBezTo>
                          <a:cubicBezTo>
                            <a:pt x="32244" y="22515"/>
                            <a:pt x="31805" y="22933"/>
                            <a:pt x="31177" y="23100"/>
                          </a:cubicBezTo>
                          <a:cubicBezTo>
                            <a:pt x="30800" y="23205"/>
                            <a:pt x="30444" y="23393"/>
                            <a:pt x="30089" y="23519"/>
                          </a:cubicBezTo>
                          <a:cubicBezTo>
                            <a:pt x="30047" y="23875"/>
                            <a:pt x="30068" y="24230"/>
                            <a:pt x="29942" y="24502"/>
                          </a:cubicBezTo>
                          <a:cubicBezTo>
                            <a:pt x="29545" y="25277"/>
                            <a:pt x="29001" y="25988"/>
                            <a:pt x="28206" y="26427"/>
                          </a:cubicBezTo>
                          <a:cubicBezTo>
                            <a:pt x="27327" y="26992"/>
                            <a:pt x="26448" y="27578"/>
                            <a:pt x="25214" y="27683"/>
                          </a:cubicBezTo>
                          <a:close/>
                          <a:moveTo>
                            <a:pt x="34420" y="17618"/>
                          </a:moveTo>
                          <a:cubicBezTo>
                            <a:pt x="33813" y="16991"/>
                            <a:pt x="33583" y="16279"/>
                            <a:pt x="33520" y="15589"/>
                          </a:cubicBezTo>
                          <a:cubicBezTo>
                            <a:pt x="33478" y="14898"/>
                            <a:pt x="33499" y="14187"/>
                            <a:pt x="33520" y="13517"/>
                          </a:cubicBezTo>
                          <a:cubicBezTo>
                            <a:pt x="33520" y="13392"/>
                            <a:pt x="33604" y="13225"/>
                            <a:pt x="33709" y="13120"/>
                          </a:cubicBezTo>
                          <a:cubicBezTo>
                            <a:pt x="34022" y="12827"/>
                            <a:pt x="34818" y="12932"/>
                            <a:pt x="34964" y="13329"/>
                          </a:cubicBezTo>
                          <a:cubicBezTo>
                            <a:pt x="35131" y="13748"/>
                            <a:pt x="35257" y="14187"/>
                            <a:pt x="35341" y="14647"/>
                          </a:cubicBezTo>
                          <a:cubicBezTo>
                            <a:pt x="35466" y="15296"/>
                            <a:pt x="35508" y="15945"/>
                            <a:pt x="35592" y="16572"/>
                          </a:cubicBezTo>
                          <a:cubicBezTo>
                            <a:pt x="35906" y="16740"/>
                            <a:pt x="36178" y="16740"/>
                            <a:pt x="36429" y="16593"/>
                          </a:cubicBezTo>
                          <a:cubicBezTo>
                            <a:pt x="37015" y="16342"/>
                            <a:pt x="37600" y="16133"/>
                            <a:pt x="38082" y="15693"/>
                          </a:cubicBezTo>
                          <a:cubicBezTo>
                            <a:pt x="39839" y="14041"/>
                            <a:pt x="39839" y="14061"/>
                            <a:pt x="41032" y="11948"/>
                          </a:cubicBezTo>
                          <a:cubicBezTo>
                            <a:pt x="41116" y="11823"/>
                            <a:pt x="41199" y="11676"/>
                            <a:pt x="41241" y="11551"/>
                          </a:cubicBezTo>
                          <a:cubicBezTo>
                            <a:pt x="41701" y="10484"/>
                            <a:pt x="42204" y="9416"/>
                            <a:pt x="42120" y="8182"/>
                          </a:cubicBezTo>
                          <a:cubicBezTo>
                            <a:pt x="42099" y="7889"/>
                            <a:pt x="42266" y="7596"/>
                            <a:pt x="42329" y="7261"/>
                          </a:cubicBezTo>
                          <a:cubicBezTo>
                            <a:pt x="42183" y="7010"/>
                            <a:pt x="41994" y="6717"/>
                            <a:pt x="41806" y="6382"/>
                          </a:cubicBezTo>
                          <a:cubicBezTo>
                            <a:pt x="41660" y="6090"/>
                            <a:pt x="41680" y="5797"/>
                            <a:pt x="41890" y="5546"/>
                          </a:cubicBezTo>
                          <a:cubicBezTo>
                            <a:pt x="42057" y="5336"/>
                            <a:pt x="42371" y="5357"/>
                            <a:pt x="42496" y="5587"/>
                          </a:cubicBezTo>
                          <a:cubicBezTo>
                            <a:pt x="42685" y="5922"/>
                            <a:pt x="42852" y="6278"/>
                            <a:pt x="43061" y="6613"/>
                          </a:cubicBezTo>
                          <a:cubicBezTo>
                            <a:pt x="43375" y="7136"/>
                            <a:pt x="43689" y="7638"/>
                            <a:pt x="44003" y="8161"/>
                          </a:cubicBezTo>
                          <a:cubicBezTo>
                            <a:pt x="44170" y="8391"/>
                            <a:pt x="44296" y="8600"/>
                            <a:pt x="44484" y="8810"/>
                          </a:cubicBezTo>
                          <a:cubicBezTo>
                            <a:pt x="45133" y="9479"/>
                            <a:pt x="45928" y="10002"/>
                            <a:pt x="46723" y="10484"/>
                          </a:cubicBezTo>
                          <a:cubicBezTo>
                            <a:pt x="47288" y="10797"/>
                            <a:pt x="47874" y="10986"/>
                            <a:pt x="48543" y="11028"/>
                          </a:cubicBezTo>
                          <a:cubicBezTo>
                            <a:pt x="49171" y="11090"/>
                            <a:pt x="49443" y="10630"/>
                            <a:pt x="49527" y="10191"/>
                          </a:cubicBezTo>
                          <a:cubicBezTo>
                            <a:pt x="49548" y="10044"/>
                            <a:pt x="49527" y="9877"/>
                            <a:pt x="49548" y="9751"/>
                          </a:cubicBezTo>
                          <a:cubicBezTo>
                            <a:pt x="49548" y="9626"/>
                            <a:pt x="49548" y="9521"/>
                            <a:pt x="49590" y="9375"/>
                          </a:cubicBezTo>
                          <a:cubicBezTo>
                            <a:pt x="49694" y="8935"/>
                            <a:pt x="50217" y="8747"/>
                            <a:pt x="50573" y="9040"/>
                          </a:cubicBezTo>
                          <a:cubicBezTo>
                            <a:pt x="50678" y="9144"/>
                            <a:pt x="50761" y="9270"/>
                            <a:pt x="50866" y="9375"/>
                          </a:cubicBezTo>
                          <a:cubicBezTo>
                            <a:pt x="51515" y="10149"/>
                            <a:pt x="52100" y="10944"/>
                            <a:pt x="52770" y="11655"/>
                          </a:cubicBezTo>
                          <a:cubicBezTo>
                            <a:pt x="53670" y="12576"/>
                            <a:pt x="54841" y="12869"/>
                            <a:pt x="55992" y="13183"/>
                          </a:cubicBezTo>
                          <a:cubicBezTo>
                            <a:pt x="56097" y="13204"/>
                            <a:pt x="56222" y="13183"/>
                            <a:pt x="56348" y="13141"/>
                          </a:cubicBezTo>
                          <a:cubicBezTo>
                            <a:pt x="56808" y="13099"/>
                            <a:pt x="57248" y="13015"/>
                            <a:pt x="57708" y="13015"/>
                          </a:cubicBezTo>
                          <a:cubicBezTo>
                            <a:pt x="58315" y="13015"/>
                            <a:pt x="58817" y="12764"/>
                            <a:pt x="59277" y="12304"/>
                          </a:cubicBezTo>
                          <a:cubicBezTo>
                            <a:pt x="59173" y="12095"/>
                            <a:pt x="59110" y="11864"/>
                            <a:pt x="58942" y="11676"/>
                          </a:cubicBezTo>
                          <a:cubicBezTo>
                            <a:pt x="58629" y="11300"/>
                            <a:pt x="58419" y="10881"/>
                            <a:pt x="58273" y="10400"/>
                          </a:cubicBezTo>
                          <a:cubicBezTo>
                            <a:pt x="58126" y="10065"/>
                            <a:pt x="58022" y="9688"/>
                            <a:pt x="57813" y="9416"/>
                          </a:cubicBezTo>
                          <a:cubicBezTo>
                            <a:pt x="57289" y="8684"/>
                            <a:pt x="56976" y="7784"/>
                            <a:pt x="56306" y="7157"/>
                          </a:cubicBezTo>
                          <a:cubicBezTo>
                            <a:pt x="56222" y="7073"/>
                            <a:pt x="56181" y="6947"/>
                            <a:pt x="56118" y="6843"/>
                          </a:cubicBezTo>
                          <a:cubicBezTo>
                            <a:pt x="55804" y="6173"/>
                            <a:pt x="55260" y="5692"/>
                            <a:pt x="54674" y="5253"/>
                          </a:cubicBezTo>
                          <a:cubicBezTo>
                            <a:pt x="54528" y="5148"/>
                            <a:pt x="54339" y="5064"/>
                            <a:pt x="54256" y="4918"/>
                          </a:cubicBezTo>
                          <a:cubicBezTo>
                            <a:pt x="54046" y="4520"/>
                            <a:pt x="53691" y="4311"/>
                            <a:pt x="53293" y="4123"/>
                          </a:cubicBezTo>
                          <a:cubicBezTo>
                            <a:pt x="53147" y="4039"/>
                            <a:pt x="52979" y="3934"/>
                            <a:pt x="52854" y="3809"/>
                          </a:cubicBezTo>
                          <a:cubicBezTo>
                            <a:pt x="52582" y="3558"/>
                            <a:pt x="52310" y="3369"/>
                            <a:pt x="51933" y="3265"/>
                          </a:cubicBezTo>
                          <a:cubicBezTo>
                            <a:pt x="51515" y="3139"/>
                            <a:pt x="51117" y="2888"/>
                            <a:pt x="50782" y="2553"/>
                          </a:cubicBezTo>
                          <a:cubicBezTo>
                            <a:pt x="50636" y="2407"/>
                            <a:pt x="50385" y="2219"/>
                            <a:pt x="50175" y="2198"/>
                          </a:cubicBezTo>
                          <a:cubicBezTo>
                            <a:pt x="49652" y="2114"/>
                            <a:pt x="49213" y="1884"/>
                            <a:pt x="48711" y="1717"/>
                          </a:cubicBezTo>
                          <a:cubicBezTo>
                            <a:pt x="48083" y="1507"/>
                            <a:pt x="47497" y="1256"/>
                            <a:pt x="46786" y="1298"/>
                          </a:cubicBezTo>
                          <a:cubicBezTo>
                            <a:pt x="46598" y="1319"/>
                            <a:pt x="46451" y="1214"/>
                            <a:pt x="46263" y="1193"/>
                          </a:cubicBezTo>
                          <a:cubicBezTo>
                            <a:pt x="45886" y="1152"/>
                            <a:pt x="45551" y="1089"/>
                            <a:pt x="45196" y="1047"/>
                          </a:cubicBezTo>
                          <a:cubicBezTo>
                            <a:pt x="44693" y="984"/>
                            <a:pt x="44170" y="942"/>
                            <a:pt x="43647" y="880"/>
                          </a:cubicBezTo>
                          <a:cubicBezTo>
                            <a:pt x="43250" y="838"/>
                            <a:pt x="42852" y="775"/>
                            <a:pt x="42476" y="775"/>
                          </a:cubicBezTo>
                          <a:cubicBezTo>
                            <a:pt x="41053" y="754"/>
                            <a:pt x="39609" y="775"/>
                            <a:pt x="38207" y="775"/>
                          </a:cubicBezTo>
                          <a:cubicBezTo>
                            <a:pt x="37998" y="775"/>
                            <a:pt x="37768" y="754"/>
                            <a:pt x="37579" y="796"/>
                          </a:cubicBezTo>
                          <a:cubicBezTo>
                            <a:pt x="36847" y="1005"/>
                            <a:pt x="36115" y="1152"/>
                            <a:pt x="35466" y="1528"/>
                          </a:cubicBezTo>
                          <a:cubicBezTo>
                            <a:pt x="34838" y="1905"/>
                            <a:pt x="34211" y="2261"/>
                            <a:pt x="33583" y="2616"/>
                          </a:cubicBezTo>
                          <a:cubicBezTo>
                            <a:pt x="31742" y="3579"/>
                            <a:pt x="30235" y="4981"/>
                            <a:pt x="28520" y="6110"/>
                          </a:cubicBezTo>
                          <a:cubicBezTo>
                            <a:pt x="28415" y="6173"/>
                            <a:pt x="28352" y="6278"/>
                            <a:pt x="28268" y="6341"/>
                          </a:cubicBezTo>
                          <a:cubicBezTo>
                            <a:pt x="28059" y="6613"/>
                            <a:pt x="27787" y="6801"/>
                            <a:pt x="27473" y="6947"/>
                          </a:cubicBezTo>
                          <a:cubicBezTo>
                            <a:pt x="27118" y="7157"/>
                            <a:pt x="26804" y="7450"/>
                            <a:pt x="26574" y="7805"/>
                          </a:cubicBezTo>
                          <a:cubicBezTo>
                            <a:pt x="26427" y="8015"/>
                            <a:pt x="26302" y="8203"/>
                            <a:pt x="26176" y="8391"/>
                          </a:cubicBezTo>
                          <a:cubicBezTo>
                            <a:pt x="26302" y="8893"/>
                            <a:pt x="26302" y="8914"/>
                            <a:pt x="26113" y="9144"/>
                          </a:cubicBezTo>
                          <a:cubicBezTo>
                            <a:pt x="25799" y="9563"/>
                            <a:pt x="25486" y="9960"/>
                            <a:pt x="25172" y="10379"/>
                          </a:cubicBezTo>
                          <a:cubicBezTo>
                            <a:pt x="24921" y="10714"/>
                            <a:pt x="24691" y="11048"/>
                            <a:pt x="24586" y="11467"/>
                          </a:cubicBezTo>
                          <a:cubicBezTo>
                            <a:pt x="24398" y="12157"/>
                            <a:pt x="24105" y="12743"/>
                            <a:pt x="23812" y="13371"/>
                          </a:cubicBezTo>
                          <a:cubicBezTo>
                            <a:pt x="23247" y="14605"/>
                            <a:pt x="22912" y="15861"/>
                            <a:pt x="22912" y="17221"/>
                          </a:cubicBezTo>
                          <a:cubicBezTo>
                            <a:pt x="22912" y="18455"/>
                            <a:pt x="22766" y="19711"/>
                            <a:pt x="22912" y="20945"/>
                          </a:cubicBezTo>
                          <a:cubicBezTo>
                            <a:pt x="23058" y="22452"/>
                            <a:pt x="23330" y="24000"/>
                            <a:pt x="24063" y="25381"/>
                          </a:cubicBezTo>
                          <a:cubicBezTo>
                            <a:pt x="24230" y="25758"/>
                            <a:pt x="24335" y="26176"/>
                            <a:pt x="24586" y="26511"/>
                          </a:cubicBezTo>
                          <a:cubicBezTo>
                            <a:pt x="25276" y="26574"/>
                            <a:pt x="25946" y="26448"/>
                            <a:pt x="26532" y="26113"/>
                          </a:cubicBezTo>
                          <a:cubicBezTo>
                            <a:pt x="26825" y="25967"/>
                            <a:pt x="27118" y="25800"/>
                            <a:pt x="27431" y="25674"/>
                          </a:cubicBezTo>
                          <a:cubicBezTo>
                            <a:pt x="27996" y="25444"/>
                            <a:pt x="28415" y="25025"/>
                            <a:pt x="28812" y="24523"/>
                          </a:cubicBezTo>
                          <a:cubicBezTo>
                            <a:pt x="29189" y="24063"/>
                            <a:pt x="29315" y="23582"/>
                            <a:pt x="28896" y="23059"/>
                          </a:cubicBezTo>
                          <a:cubicBezTo>
                            <a:pt x="28687" y="22787"/>
                            <a:pt x="28582" y="22473"/>
                            <a:pt x="28603" y="22117"/>
                          </a:cubicBezTo>
                          <a:cubicBezTo>
                            <a:pt x="28624" y="21782"/>
                            <a:pt x="28875" y="21573"/>
                            <a:pt x="29210" y="21573"/>
                          </a:cubicBezTo>
                          <a:cubicBezTo>
                            <a:pt x="29461" y="21573"/>
                            <a:pt x="29670" y="21636"/>
                            <a:pt x="29859" y="21824"/>
                          </a:cubicBezTo>
                          <a:lnTo>
                            <a:pt x="30256" y="22305"/>
                          </a:lnTo>
                          <a:cubicBezTo>
                            <a:pt x="30696" y="22117"/>
                            <a:pt x="31198" y="22033"/>
                            <a:pt x="31533" y="21782"/>
                          </a:cubicBezTo>
                          <a:cubicBezTo>
                            <a:pt x="32118" y="21301"/>
                            <a:pt x="32683" y="20778"/>
                            <a:pt x="33102" y="20150"/>
                          </a:cubicBezTo>
                          <a:cubicBezTo>
                            <a:pt x="33583" y="19439"/>
                            <a:pt x="33939" y="18539"/>
                            <a:pt x="34420" y="17618"/>
                          </a:cubicBezTo>
                          <a:close/>
                          <a:moveTo>
                            <a:pt x="51849" y="54235"/>
                          </a:moveTo>
                          <a:cubicBezTo>
                            <a:pt x="51849" y="54005"/>
                            <a:pt x="51912" y="53795"/>
                            <a:pt x="51849" y="53649"/>
                          </a:cubicBezTo>
                          <a:cubicBezTo>
                            <a:pt x="51619" y="53210"/>
                            <a:pt x="51661" y="52707"/>
                            <a:pt x="51661" y="52247"/>
                          </a:cubicBezTo>
                          <a:cubicBezTo>
                            <a:pt x="51619" y="51661"/>
                            <a:pt x="51619" y="51096"/>
                            <a:pt x="51577" y="50510"/>
                          </a:cubicBezTo>
                          <a:cubicBezTo>
                            <a:pt x="51368" y="48669"/>
                            <a:pt x="51452" y="46786"/>
                            <a:pt x="51159" y="44924"/>
                          </a:cubicBezTo>
                          <a:lnTo>
                            <a:pt x="51159" y="44735"/>
                          </a:lnTo>
                          <a:cubicBezTo>
                            <a:pt x="51201" y="43041"/>
                            <a:pt x="50845" y="41388"/>
                            <a:pt x="50510" y="39714"/>
                          </a:cubicBezTo>
                          <a:cubicBezTo>
                            <a:pt x="50217" y="38207"/>
                            <a:pt x="49715" y="36743"/>
                            <a:pt x="49631" y="35194"/>
                          </a:cubicBezTo>
                          <a:cubicBezTo>
                            <a:pt x="49631" y="35111"/>
                            <a:pt x="49527" y="35069"/>
                            <a:pt x="49464" y="34964"/>
                          </a:cubicBezTo>
                          <a:cubicBezTo>
                            <a:pt x="48585" y="35320"/>
                            <a:pt x="47623" y="35111"/>
                            <a:pt x="46807" y="35613"/>
                          </a:cubicBezTo>
                          <a:cubicBezTo>
                            <a:pt x="46870" y="35822"/>
                            <a:pt x="46911" y="36031"/>
                            <a:pt x="46911" y="36240"/>
                          </a:cubicBezTo>
                          <a:cubicBezTo>
                            <a:pt x="46953" y="36680"/>
                            <a:pt x="46807" y="37161"/>
                            <a:pt x="46493" y="37391"/>
                          </a:cubicBezTo>
                          <a:cubicBezTo>
                            <a:pt x="45970" y="37747"/>
                            <a:pt x="45551" y="38228"/>
                            <a:pt x="45091" y="38647"/>
                          </a:cubicBezTo>
                          <a:cubicBezTo>
                            <a:pt x="44631" y="39044"/>
                            <a:pt x="44087" y="39065"/>
                            <a:pt x="43647" y="38835"/>
                          </a:cubicBezTo>
                          <a:cubicBezTo>
                            <a:pt x="42999" y="38479"/>
                            <a:pt x="42308" y="38103"/>
                            <a:pt x="41952" y="37391"/>
                          </a:cubicBezTo>
                          <a:cubicBezTo>
                            <a:pt x="41743" y="36994"/>
                            <a:pt x="41492" y="36638"/>
                            <a:pt x="41262" y="36240"/>
                          </a:cubicBezTo>
                          <a:cubicBezTo>
                            <a:pt x="40111" y="36220"/>
                            <a:pt x="39023" y="36178"/>
                            <a:pt x="37893" y="36157"/>
                          </a:cubicBezTo>
                          <a:cubicBezTo>
                            <a:pt x="37810" y="36157"/>
                            <a:pt x="37705" y="36220"/>
                            <a:pt x="37600" y="36240"/>
                          </a:cubicBezTo>
                          <a:cubicBezTo>
                            <a:pt x="37559" y="36366"/>
                            <a:pt x="37475" y="36492"/>
                            <a:pt x="37412" y="36638"/>
                          </a:cubicBezTo>
                          <a:cubicBezTo>
                            <a:pt x="36010" y="40446"/>
                            <a:pt x="34525" y="44233"/>
                            <a:pt x="32662" y="47874"/>
                          </a:cubicBezTo>
                          <a:cubicBezTo>
                            <a:pt x="32495" y="48167"/>
                            <a:pt x="32369" y="48481"/>
                            <a:pt x="32265" y="48795"/>
                          </a:cubicBezTo>
                          <a:cubicBezTo>
                            <a:pt x="31867" y="49966"/>
                            <a:pt x="31428" y="51117"/>
                            <a:pt x="30905" y="52247"/>
                          </a:cubicBezTo>
                          <a:cubicBezTo>
                            <a:pt x="30675" y="52749"/>
                            <a:pt x="30612" y="53356"/>
                            <a:pt x="30507" y="53921"/>
                          </a:cubicBezTo>
                          <a:cubicBezTo>
                            <a:pt x="30465" y="54151"/>
                            <a:pt x="30612" y="54318"/>
                            <a:pt x="30821" y="54381"/>
                          </a:cubicBezTo>
                          <a:cubicBezTo>
                            <a:pt x="30905" y="54423"/>
                            <a:pt x="31009" y="54444"/>
                            <a:pt x="31093" y="54444"/>
                          </a:cubicBezTo>
                          <a:cubicBezTo>
                            <a:pt x="33269" y="54758"/>
                            <a:pt x="35466" y="55051"/>
                            <a:pt x="37684" y="54988"/>
                          </a:cubicBezTo>
                          <a:cubicBezTo>
                            <a:pt x="38626" y="54967"/>
                            <a:pt x="39567" y="54988"/>
                            <a:pt x="40488" y="55135"/>
                          </a:cubicBezTo>
                          <a:cubicBezTo>
                            <a:pt x="41429" y="55260"/>
                            <a:pt x="42350" y="55260"/>
                            <a:pt x="43292" y="55260"/>
                          </a:cubicBezTo>
                          <a:lnTo>
                            <a:pt x="45447" y="55260"/>
                          </a:lnTo>
                          <a:cubicBezTo>
                            <a:pt x="45782" y="55260"/>
                            <a:pt x="46137" y="55281"/>
                            <a:pt x="46451" y="55218"/>
                          </a:cubicBezTo>
                          <a:cubicBezTo>
                            <a:pt x="47560" y="55072"/>
                            <a:pt x="48711" y="54883"/>
                            <a:pt x="49841" y="54674"/>
                          </a:cubicBezTo>
                          <a:cubicBezTo>
                            <a:pt x="50510" y="54570"/>
                            <a:pt x="51159" y="54402"/>
                            <a:pt x="51849" y="54235"/>
                          </a:cubicBezTo>
                          <a:close/>
                          <a:moveTo>
                            <a:pt x="69718" y="29942"/>
                          </a:moveTo>
                          <a:cubicBezTo>
                            <a:pt x="69718" y="30047"/>
                            <a:pt x="69697" y="30131"/>
                            <a:pt x="69718" y="30194"/>
                          </a:cubicBezTo>
                          <a:cubicBezTo>
                            <a:pt x="69906" y="31051"/>
                            <a:pt x="70095" y="31909"/>
                            <a:pt x="70283" y="32767"/>
                          </a:cubicBezTo>
                          <a:cubicBezTo>
                            <a:pt x="70430" y="33562"/>
                            <a:pt x="70597" y="34357"/>
                            <a:pt x="70932" y="35111"/>
                          </a:cubicBezTo>
                          <a:cubicBezTo>
                            <a:pt x="71036" y="35341"/>
                            <a:pt x="71057" y="35634"/>
                            <a:pt x="71036" y="35906"/>
                          </a:cubicBezTo>
                          <a:cubicBezTo>
                            <a:pt x="70953" y="36680"/>
                            <a:pt x="71266" y="37287"/>
                            <a:pt x="71706" y="37914"/>
                          </a:cubicBezTo>
                          <a:cubicBezTo>
                            <a:pt x="72124" y="37684"/>
                            <a:pt x="72522" y="37621"/>
                            <a:pt x="72961" y="37663"/>
                          </a:cubicBezTo>
                          <a:cubicBezTo>
                            <a:pt x="73422" y="37684"/>
                            <a:pt x="73798" y="37601"/>
                            <a:pt x="74196" y="37454"/>
                          </a:cubicBezTo>
                          <a:cubicBezTo>
                            <a:pt x="74698" y="37266"/>
                            <a:pt x="75158" y="37140"/>
                            <a:pt x="75577" y="36826"/>
                          </a:cubicBezTo>
                          <a:cubicBezTo>
                            <a:pt x="75786" y="36659"/>
                            <a:pt x="76079" y="36575"/>
                            <a:pt x="76309" y="36450"/>
                          </a:cubicBezTo>
                          <a:cubicBezTo>
                            <a:pt x="76916" y="36157"/>
                            <a:pt x="77523" y="35906"/>
                            <a:pt x="78088" y="35571"/>
                          </a:cubicBezTo>
                          <a:cubicBezTo>
                            <a:pt x="78464" y="35362"/>
                            <a:pt x="78820" y="35173"/>
                            <a:pt x="79238" y="35069"/>
                          </a:cubicBezTo>
                          <a:cubicBezTo>
                            <a:pt x="80703" y="34671"/>
                            <a:pt x="82147" y="34253"/>
                            <a:pt x="83611" y="33834"/>
                          </a:cubicBezTo>
                          <a:cubicBezTo>
                            <a:pt x="84344" y="33625"/>
                            <a:pt x="85055" y="33374"/>
                            <a:pt x="85767" y="33102"/>
                          </a:cubicBezTo>
                          <a:cubicBezTo>
                            <a:pt x="86018" y="32997"/>
                            <a:pt x="86248" y="32809"/>
                            <a:pt x="86541" y="32642"/>
                          </a:cubicBezTo>
                          <a:cubicBezTo>
                            <a:pt x="86185" y="31533"/>
                            <a:pt x="86101" y="30403"/>
                            <a:pt x="85662" y="29357"/>
                          </a:cubicBezTo>
                          <a:cubicBezTo>
                            <a:pt x="85285" y="28478"/>
                            <a:pt x="85034" y="27536"/>
                            <a:pt x="84867" y="26595"/>
                          </a:cubicBezTo>
                          <a:cubicBezTo>
                            <a:pt x="84762" y="26093"/>
                            <a:pt x="84637" y="25590"/>
                            <a:pt x="84406" y="25130"/>
                          </a:cubicBezTo>
                          <a:cubicBezTo>
                            <a:pt x="84239" y="24816"/>
                            <a:pt x="84114" y="24440"/>
                            <a:pt x="84009" y="24105"/>
                          </a:cubicBezTo>
                          <a:cubicBezTo>
                            <a:pt x="83716" y="23121"/>
                            <a:pt x="83214" y="22222"/>
                            <a:pt x="83005" y="21196"/>
                          </a:cubicBezTo>
                          <a:cubicBezTo>
                            <a:pt x="82377" y="20025"/>
                            <a:pt x="82042" y="18748"/>
                            <a:pt x="81728" y="17430"/>
                          </a:cubicBezTo>
                          <a:cubicBezTo>
                            <a:pt x="81393" y="16070"/>
                            <a:pt x="80954" y="14773"/>
                            <a:pt x="80013" y="13643"/>
                          </a:cubicBezTo>
                          <a:cubicBezTo>
                            <a:pt x="79448" y="13601"/>
                            <a:pt x="78904" y="13601"/>
                            <a:pt x="78339" y="13810"/>
                          </a:cubicBezTo>
                          <a:cubicBezTo>
                            <a:pt x="77774" y="14020"/>
                            <a:pt x="77230" y="14145"/>
                            <a:pt x="76686" y="14292"/>
                          </a:cubicBezTo>
                          <a:cubicBezTo>
                            <a:pt x="76456" y="14375"/>
                            <a:pt x="76204" y="14459"/>
                            <a:pt x="75995" y="14543"/>
                          </a:cubicBezTo>
                          <a:cubicBezTo>
                            <a:pt x="75137" y="14919"/>
                            <a:pt x="74300" y="15317"/>
                            <a:pt x="73463" y="15714"/>
                          </a:cubicBezTo>
                          <a:cubicBezTo>
                            <a:pt x="73066" y="15903"/>
                            <a:pt x="72710" y="16070"/>
                            <a:pt x="72396" y="16363"/>
                          </a:cubicBezTo>
                          <a:cubicBezTo>
                            <a:pt x="72229" y="16530"/>
                            <a:pt x="71999" y="16677"/>
                            <a:pt x="71769" y="16698"/>
                          </a:cubicBezTo>
                          <a:cubicBezTo>
                            <a:pt x="71057" y="16844"/>
                            <a:pt x="70450" y="17179"/>
                            <a:pt x="69823" y="17472"/>
                          </a:cubicBezTo>
                          <a:cubicBezTo>
                            <a:pt x="69341" y="17702"/>
                            <a:pt x="68777" y="17807"/>
                            <a:pt x="68337" y="18058"/>
                          </a:cubicBezTo>
                          <a:cubicBezTo>
                            <a:pt x="67835" y="18351"/>
                            <a:pt x="67417" y="18748"/>
                            <a:pt x="66977" y="19104"/>
                          </a:cubicBezTo>
                          <a:lnTo>
                            <a:pt x="66349" y="19585"/>
                          </a:lnTo>
                          <a:cubicBezTo>
                            <a:pt x="66998" y="21364"/>
                            <a:pt x="67207" y="23205"/>
                            <a:pt x="68002" y="24921"/>
                          </a:cubicBezTo>
                          <a:cubicBezTo>
                            <a:pt x="68253" y="24837"/>
                            <a:pt x="68505" y="24753"/>
                            <a:pt x="68735" y="24732"/>
                          </a:cubicBezTo>
                          <a:cubicBezTo>
                            <a:pt x="68860" y="24732"/>
                            <a:pt x="69049" y="24816"/>
                            <a:pt x="69090" y="24879"/>
                          </a:cubicBezTo>
                          <a:cubicBezTo>
                            <a:pt x="69153" y="24984"/>
                            <a:pt x="69111" y="25172"/>
                            <a:pt x="69090" y="25297"/>
                          </a:cubicBezTo>
                          <a:cubicBezTo>
                            <a:pt x="69069" y="25381"/>
                            <a:pt x="69028" y="25465"/>
                            <a:pt x="68944" y="25507"/>
                          </a:cubicBezTo>
                          <a:cubicBezTo>
                            <a:pt x="68421" y="25988"/>
                            <a:pt x="68358" y="26532"/>
                            <a:pt x="68651" y="27160"/>
                          </a:cubicBezTo>
                          <a:cubicBezTo>
                            <a:pt x="68672" y="27243"/>
                            <a:pt x="68693" y="27348"/>
                            <a:pt x="68735" y="27432"/>
                          </a:cubicBezTo>
                          <a:cubicBezTo>
                            <a:pt x="68777" y="27683"/>
                            <a:pt x="68965" y="27808"/>
                            <a:pt x="69216" y="27913"/>
                          </a:cubicBezTo>
                          <a:cubicBezTo>
                            <a:pt x="69300" y="27871"/>
                            <a:pt x="69425" y="27808"/>
                            <a:pt x="69530" y="27766"/>
                          </a:cubicBezTo>
                          <a:cubicBezTo>
                            <a:pt x="69676" y="27683"/>
                            <a:pt x="69802" y="27557"/>
                            <a:pt x="69927" y="27704"/>
                          </a:cubicBezTo>
                          <a:cubicBezTo>
                            <a:pt x="70095" y="27892"/>
                            <a:pt x="69948" y="28059"/>
                            <a:pt x="69823" y="28185"/>
                          </a:cubicBezTo>
                          <a:cubicBezTo>
                            <a:pt x="69697" y="28331"/>
                            <a:pt x="69530" y="28499"/>
                            <a:pt x="69404" y="28645"/>
                          </a:cubicBezTo>
                          <a:cubicBezTo>
                            <a:pt x="69362" y="28729"/>
                            <a:pt x="69321" y="28834"/>
                            <a:pt x="69258" y="29022"/>
                          </a:cubicBezTo>
                          <a:cubicBezTo>
                            <a:pt x="69593" y="29043"/>
                            <a:pt x="69844" y="29043"/>
                            <a:pt x="70116" y="29064"/>
                          </a:cubicBezTo>
                          <a:cubicBezTo>
                            <a:pt x="70304" y="29106"/>
                            <a:pt x="70471" y="29106"/>
                            <a:pt x="70639" y="29168"/>
                          </a:cubicBezTo>
                          <a:cubicBezTo>
                            <a:pt x="70722" y="29210"/>
                            <a:pt x="70785" y="29357"/>
                            <a:pt x="70827" y="29461"/>
                          </a:cubicBezTo>
                          <a:cubicBezTo>
                            <a:pt x="70827" y="29524"/>
                            <a:pt x="70743" y="29650"/>
                            <a:pt x="70681" y="29670"/>
                          </a:cubicBezTo>
                          <a:cubicBezTo>
                            <a:pt x="70388" y="29775"/>
                            <a:pt x="70074" y="29859"/>
                            <a:pt x="69718" y="29942"/>
                          </a:cubicBezTo>
                          <a:close/>
                          <a:moveTo>
                            <a:pt x="4311" y="19271"/>
                          </a:moveTo>
                          <a:cubicBezTo>
                            <a:pt x="4478" y="19376"/>
                            <a:pt x="4541" y="19481"/>
                            <a:pt x="4646" y="19502"/>
                          </a:cubicBezTo>
                          <a:cubicBezTo>
                            <a:pt x="6006" y="20004"/>
                            <a:pt x="7408" y="20422"/>
                            <a:pt x="8809" y="20736"/>
                          </a:cubicBezTo>
                          <a:cubicBezTo>
                            <a:pt x="8977" y="20757"/>
                            <a:pt x="9102" y="20778"/>
                            <a:pt x="9249" y="20778"/>
                          </a:cubicBezTo>
                          <a:cubicBezTo>
                            <a:pt x="10400" y="20778"/>
                            <a:pt x="11550" y="20820"/>
                            <a:pt x="12701" y="20778"/>
                          </a:cubicBezTo>
                          <a:cubicBezTo>
                            <a:pt x="13224" y="20778"/>
                            <a:pt x="13727" y="20652"/>
                            <a:pt x="14166" y="20359"/>
                          </a:cubicBezTo>
                          <a:cubicBezTo>
                            <a:pt x="14856" y="19920"/>
                            <a:pt x="15505" y="19460"/>
                            <a:pt x="16112" y="18874"/>
                          </a:cubicBezTo>
                          <a:cubicBezTo>
                            <a:pt x="16760" y="18246"/>
                            <a:pt x="17284" y="17493"/>
                            <a:pt x="17828" y="16782"/>
                          </a:cubicBezTo>
                          <a:cubicBezTo>
                            <a:pt x="18727" y="15631"/>
                            <a:pt x="19439" y="14375"/>
                            <a:pt x="20087" y="13078"/>
                          </a:cubicBezTo>
                          <a:cubicBezTo>
                            <a:pt x="20736" y="11760"/>
                            <a:pt x="21029" y="10358"/>
                            <a:pt x="21385" y="8956"/>
                          </a:cubicBezTo>
                          <a:cubicBezTo>
                            <a:pt x="21594" y="8182"/>
                            <a:pt x="21803" y="7387"/>
                            <a:pt x="22368" y="6738"/>
                          </a:cubicBezTo>
                          <a:cubicBezTo>
                            <a:pt x="22619" y="6424"/>
                            <a:pt x="22807" y="6027"/>
                            <a:pt x="23017" y="5671"/>
                          </a:cubicBezTo>
                          <a:cubicBezTo>
                            <a:pt x="23268" y="5148"/>
                            <a:pt x="23226" y="4855"/>
                            <a:pt x="22745" y="4499"/>
                          </a:cubicBezTo>
                          <a:cubicBezTo>
                            <a:pt x="21908" y="3872"/>
                            <a:pt x="21071" y="3181"/>
                            <a:pt x="19962" y="3097"/>
                          </a:cubicBezTo>
                          <a:cubicBezTo>
                            <a:pt x="19564" y="3077"/>
                            <a:pt x="19188" y="2930"/>
                            <a:pt x="18811" y="2867"/>
                          </a:cubicBezTo>
                          <a:cubicBezTo>
                            <a:pt x="18497" y="2825"/>
                            <a:pt x="18141" y="2742"/>
                            <a:pt x="17807" y="2742"/>
                          </a:cubicBezTo>
                          <a:cubicBezTo>
                            <a:pt x="16216" y="2825"/>
                            <a:pt x="14626" y="3035"/>
                            <a:pt x="13183" y="3809"/>
                          </a:cubicBezTo>
                          <a:cubicBezTo>
                            <a:pt x="12869" y="3997"/>
                            <a:pt x="12576" y="4206"/>
                            <a:pt x="12262" y="4416"/>
                          </a:cubicBezTo>
                          <a:cubicBezTo>
                            <a:pt x="11697" y="4813"/>
                            <a:pt x="11132" y="5232"/>
                            <a:pt x="10567" y="5608"/>
                          </a:cubicBezTo>
                          <a:cubicBezTo>
                            <a:pt x="10253" y="5818"/>
                            <a:pt x="9981" y="6027"/>
                            <a:pt x="9751" y="6320"/>
                          </a:cubicBezTo>
                          <a:cubicBezTo>
                            <a:pt x="9437" y="6738"/>
                            <a:pt x="9102" y="7115"/>
                            <a:pt x="8768" y="7491"/>
                          </a:cubicBezTo>
                          <a:cubicBezTo>
                            <a:pt x="8286" y="8015"/>
                            <a:pt x="7931" y="8600"/>
                            <a:pt x="7680" y="9270"/>
                          </a:cubicBezTo>
                          <a:cubicBezTo>
                            <a:pt x="7533" y="9751"/>
                            <a:pt x="7470" y="10212"/>
                            <a:pt x="7617" y="10693"/>
                          </a:cubicBezTo>
                          <a:cubicBezTo>
                            <a:pt x="7763" y="11216"/>
                            <a:pt x="7910" y="11739"/>
                            <a:pt x="8161" y="12199"/>
                          </a:cubicBezTo>
                          <a:cubicBezTo>
                            <a:pt x="8558" y="12994"/>
                            <a:pt x="8684" y="13810"/>
                            <a:pt x="8621" y="14668"/>
                          </a:cubicBezTo>
                          <a:cubicBezTo>
                            <a:pt x="8600" y="15024"/>
                            <a:pt x="8517" y="15380"/>
                            <a:pt x="8307" y="15693"/>
                          </a:cubicBezTo>
                          <a:cubicBezTo>
                            <a:pt x="7868" y="16342"/>
                            <a:pt x="7429" y="16970"/>
                            <a:pt x="6989" y="17618"/>
                          </a:cubicBezTo>
                          <a:cubicBezTo>
                            <a:pt x="6696" y="18037"/>
                            <a:pt x="6361" y="18330"/>
                            <a:pt x="5880" y="18539"/>
                          </a:cubicBezTo>
                          <a:cubicBezTo>
                            <a:pt x="5420" y="18769"/>
                            <a:pt x="4918" y="18999"/>
                            <a:pt x="4311" y="19271"/>
                          </a:cubicBezTo>
                          <a:close/>
                          <a:moveTo>
                            <a:pt x="52603" y="55281"/>
                          </a:moveTo>
                          <a:cubicBezTo>
                            <a:pt x="52561" y="55281"/>
                            <a:pt x="52519" y="55260"/>
                            <a:pt x="52498" y="55260"/>
                          </a:cubicBezTo>
                          <a:cubicBezTo>
                            <a:pt x="52038" y="55365"/>
                            <a:pt x="51598" y="55448"/>
                            <a:pt x="51159" y="55553"/>
                          </a:cubicBezTo>
                          <a:cubicBezTo>
                            <a:pt x="48774" y="56097"/>
                            <a:pt x="46367" y="56495"/>
                            <a:pt x="43877" y="56390"/>
                          </a:cubicBezTo>
                          <a:cubicBezTo>
                            <a:pt x="43292" y="56348"/>
                            <a:pt x="42685" y="56390"/>
                            <a:pt x="42078" y="56390"/>
                          </a:cubicBezTo>
                          <a:cubicBezTo>
                            <a:pt x="41743" y="56390"/>
                            <a:pt x="41408" y="56411"/>
                            <a:pt x="41095" y="56327"/>
                          </a:cubicBezTo>
                          <a:cubicBezTo>
                            <a:pt x="39525" y="56076"/>
                            <a:pt x="37956" y="56139"/>
                            <a:pt x="36387" y="56118"/>
                          </a:cubicBezTo>
                          <a:cubicBezTo>
                            <a:pt x="35989" y="56118"/>
                            <a:pt x="35592" y="56118"/>
                            <a:pt x="35194" y="56076"/>
                          </a:cubicBezTo>
                          <a:cubicBezTo>
                            <a:pt x="33478" y="55867"/>
                            <a:pt x="31721" y="55658"/>
                            <a:pt x="29963" y="55448"/>
                          </a:cubicBezTo>
                          <a:cubicBezTo>
                            <a:pt x="29294" y="56076"/>
                            <a:pt x="28812" y="56850"/>
                            <a:pt x="28373" y="57687"/>
                          </a:cubicBezTo>
                          <a:cubicBezTo>
                            <a:pt x="28185" y="58064"/>
                            <a:pt x="28122" y="58420"/>
                            <a:pt x="28289" y="58838"/>
                          </a:cubicBezTo>
                          <a:lnTo>
                            <a:pt x="30214" y="58838"/>
                          </a:lnTo>
                          <a:cubicBezTo>
                            <a:pt x="30444" y="58650"/>
                            <a:pt x="30675" y="58440"/>
                            <a:pt x="30947" y="58315"/>
                          </a:cubicBezTo>
                          <a:cubicBezTo>
                            <a:pt x="31574" y="57980"/>
                            <a:pt x="32223" y="57645"/>
                            <a:pt x="32788" y="57185"/>
                          </a:cubicBezTo>
                          <a:cubicBezTo>
                            <a:pt x="33269" y="56829"/>
                            <a:pt x="33709" y="57018"/>
                            <a:pt x="33876" y="57603"/>
                          </a:cubicBezTo>
                          <a:cubicBezTo>
                            <a:pt x="34043" y="58273"/>
                            <a:pt x="34211" y="58943"/>
                            <a:pt x="34420" y="59633"/>
                          </a:cubicBezTo>
                          <a:cubicBezTo>
                            <a:pt x="34546" y="60093"/>
                            <a:pt x="34818" y="60282"/>
                            <a:pt x="35257" y="60261"/>
                          </a:cubicBezTo>
                          <a:cubicBezTo>
                            <a:pt x="35654" y="60219"/>
                            <a:pt x="36031" y="60156"/>
                            <a:pt x="36324" y="59863"/>
                          </a:cubicBezTo>
                          <a:cubicBezTo>
                            <a:pt x="36722" y="59487"/>
                            <a:pt x="37224" y="59256"/>
                            <a:pt x="37496" y="58754"/>
                          </a:cubicBezTo>
                          <a:cubicBezTo>
                            <a:pt x="37579" y="58608"/>
                            <a:pt x="37768" y="58503"/>
                            <a:pt x="37914" y="58420"/>
                          </a:cubicBezTo>
                          <a:cubicBezTo>
                            <a:pt x="38228" y="58231"/>
                            <a:pt x="38584" y="58106"/>
                            <a:pt x="38898" y="57959"/>
                          </a:cubicBezTo>
                          <a:cubicBezTo>
                            <a:pt x="39421" y="57708"/>
                            <a:pt x="39944" y="57855"/>
                            <a:pt x="40258" y="58315"/>
                          </a:cubicBezTo>
                          <a:cubicBezTo>
                            <a:pt x="40383" y="58524"/>
                            <a:pt x="40488" y="58733"/>
                            <a:pt x="40613" y="58943"/>
                          </a:cubicBezTo>
                          <a:cubicBezTo>
                            <a:pt x="40906" y="59466"/>
                            <a:pt x="41367" y="59780"/>
                            <a:pt x="41890" y="60052"/>
                          </a:cubicBezTo>
                          <a:cubicBezTo>
                            <a:pt x="42789" y="60470"/>
                            <a:pt x="42978" y="60407"/>
                            <a:pt x="43522" y="59591"/>
                          </a:cubicBezTo>
                          <a:cubicBezTo>
                            <a:pt x="43919" y="59047"/>
                            <a:pt x="44359" y="58587"/>
                            <a:pt x="44986" y="58315"/>
                          </a:cubicBezTo>
                          <a:cubicBezTo>
                            <a:pt x="45489" y="58106"/>
                            <a:pt x="45865" y="58127"/>
                            <a:pt x="46179" y="58524"/>
                          </a:cubicBezTo>
                          <a:cubicBezTo>
                            <a:pt x="46639" y="59110"/>
                            <a:pt x="47267" y="59277"/>
                            <a:pt x="47895" y="59487"/>
                          </a:cubicBezTo>
                          <a:cubicBezTo>
                            <a:pt x="48041" y="59549"/>
                            <a:pt x="48230" y="59591"/>
                            <a:pt x="48418" y="59654"/>
                          </a:cubicBezTo>
                          <a:cubicBezTo>
                            <a:pt x="48795" y="59780"/>
                            <a:pt x="48941" y="59738"/>
                            <a:pt x="49192" y="59445"/>
                          </a:cubicBezTo>
                          <a:cubicBezTo>
                            <a:pt x="49422" y="59152"/>
                            <a:pt x="49673" y="58901"/>
                            <a:pt x="49924" y="58629"/>
                          </a:cubicBezTo>
                          <a:cubicBezTo>
                            <a:pt x="50155" y="58399"/>
                            <a:pt x="50447" y="58399"/>
                            <a:pt x="50761" y="58503"/>
                          </a:cubicBezTo>
                          <a:cubicBezTo>
                            <a:pt x="51243" y="58692"/>
                            <a:pt x="51598" y="59005"/>
                            <a:pt x="51912" y="59340"/>
                          </a:cubicBezTo>
                          <a:cubicBezTo>
                            <a:pt x="52393" y="59842"/>
                            <a:pt x="52937" y="59884"/>
                            <a:pt x="53586" y="59654"/>
                          </a:cubicBezTo>
                          <a:lnTo>
                            <a:pt x="53586" y="57290"/>
                          </a:lnTo>
                          <a:cubicBezTo>
                            <a:pt x="53251" y="56557"/>
                            <a:pt x="52896" y="55909"/>
                            <a:pt x="52603" y="55281"/>
                          </a:cubicBezTo>
                          <a:close/>
                          <a:moveTo>
                            <a:pt x="20652" y="43899"/>
                          </a:moveTo>
                          <a:cubicBezTo>
                            <a:pt x="20715" y="42978"/>
                            <a:pt x="20715" y="42183"/>
                            <a:pt x="20694" y="41367"/>
                          </a:cubicBezTo>
                          <a:cubicBezTo>
                            <a:pt x="20652" y="40530"/>
                            <a:pt x="20799" y="39693"/>
                            <a:pt x="20610" y="38835"/>
                          </a:cubicBezTo>
                          <a:cubicBezTo>
                            <a:pt x="20297" y="38793"/>
                            <a:pt x="20025" y="38793"/>
                            <a:pt x="19773" y="38730"/>
                          </a:cubicBezTo>
                          <a:cubicBezTo>
                            <a:pt x="19669" y="38689"/>
                            <a:pt x="19501" y="38542"/>
                            <a:pt x="19501" y="38437"/>
                          </a:cubicBezTo>
                          <a:cubicBezTo>
                            <a:pt x="19501" y="38333"/>
                            <a:pt x="19648" y="38145"/>
                            <a:pt x="19753" y="38124"/>
                          </a:cubicBezTo>
                          <a:cubicBezTo>
                            <a:pt x="20025" y="38040"/>
                            <a:pt x="20317" y="38019"/>
                            <a:pt x="20652" y="37956"/>
                          </a:cubicBezTo>
                          <a:cubicBezTo>
                            <a:pt x="20736" y="37287"/>
                            <a:pt x="20715" y="36638"/>
                            <a:pt x="20694" y="35968"/>
                          </a:cubicBezTo>
                          <a:cubicBezTo>
                            <a:pt x="20694" y="35111"/>
                            <a:pt x="20799" y="34232"/>
                            <a:pt x="20485" y="33395"/>
                          </a:cubicBezTo>
                          <a:cubicBezTo>
                            <a:pt x="20422" y="33290"/>
                            <a:pt x="20443" y="33144"/>
                            <a:pt x="20443" y="33018"/>
                          </a:cubicBezTo>
                          <a:cubicBezTo>
                            <a:pt x="20443" y="32370"/>
                            <a:pt x="20129" y="31826"/>
                            <a:pt x="19815" y="31219"/>
                          </a:cubicBezTo>
                          <a:cubicBezTo>
                            <a:pt x="19167" y="31219"/>
                            <a:pt x="18539" y="31198"/>
                            <a:pt x="17911" y="31219"/>
                          </a:cubicBezTo>
                          <a:cubicBezTo>
                            <a:pt x="17556" y="31219"/>
                            <a:pt x="17242" y="31365"/>
                            <a:pt x="16991" y="31575"/>
                          </a:cubicBezTo>
                          <a:cubicBezTo>
                            <a:pt x="16991" y="33290"/>
                            <a:pt x="16970" y="34901"/>
                            <a:pt x="16991" y="36554"/>
                          </a:cubicBezTo>
                          <a:cubicBezTo>
                            <a:pt x="16991" y="37015"/>
                            <a:pt x="17137" y="37496"/>
                            <a:pt x="17200" y="37998"/>
                          </a:cubicBezTo>
                          <a:cubicBezTo>
                            <a:pt x="17556" y="38124"/>
                            <a:pt x="17869" y="38228"/>
                            <a:pt x="18183" y="38333"/>
                          </a:cubicBezTo>
                          <a:cubicBezTo>
                            <a:pt x="18246" y="38354"/>
                            <a:pt x="18351" y="38375"/>
                            <a:pt x="18434" y="38417"/>
                          </a:cubicBezTo>
                          <a:cubicBezTo>
                            <a:pt x="18623" y="38479"/>
                            <a:pt x="18727" y="38584"/>
                            <a:pt x="18727" y="38793"/>
                          </a:cubicBezTo>
                          <a:cubicBezTo>
                            <a:pt x="18727" y="39002"/>
                            <a:pt x="18539" y="39149"/>
                            <a:pt x="18288" y="39149"/>
                          </a:cubicBezTo>
                          <a:lnTo>
                            <a:pt x="17828" y="39149"/>
                          </a:lnTo>
                          <a:cubicBezTo>
                            <a:pt x="17660" y="39149"/>
                            <a:pt x="17493" y="39170"/>
                            <a:pt x="17304" y="39191"/>
                          </a:cubicBezTo>
                          <a:cubicBezTo>
                            <a:pt x="17263" y="39567"/>
                            <a:pt x="17179" y="39902"/>
                            <a:pt x="17388" y="40195"/>
                          </a:cubicBezTo>
                          <a:cubicBezTo>
                            <a:pt x="17681" y="40237"/>
                            <a:pt x="17932" y="40258"/>
                            <a:pt x="18204" y="40342"/>
                          </a:cubicBezTo>
                          <a:cubicBezTo>
                            <a:pt x="18309" y="40362"/>
                            <a:pt x="18413" y="40551"/>
                            <a:pt x="18434" y="40676"/>
                          </a:cubicBezTo>
                          <a:cubicBezTo>
                            <a:pt x="18434" y="40739"/>
                            <a:pt x="18309" y="40886"/>
                            <a:pt x="18204" y="40927"/>
                          </a:cubicBezTo>
                          <a:cubicBezTo>
                            <a:pt x="17911" y="40990"/>
                            <a:pt x="17618" y="41032"/>
                            <a:pt x="17367" y="41074"/>
                          </a:cubicBezTo>
                          <a:cubicBezTo>
                            <a:pt x="17200" y="41597"/>
                            <a:pt x="17409" y="42015"/>
                            <a:pt x="17493" y="42455"/>
                          </a:cubicBezTo>
                          <a:cubicBezTo>
                            <a:pt x="17576" y="42915"/>
                            <a:pt x="17576" y="43355"/>
                            <a:pt x="17618" y="43794"/>
                          </a:cubicBezTo>
                          <a:cubicBezTo>
                            <a:pt x="17786" y="43857"/>
                            <a:pt x="17890" y="43919"/>
                            <a:pt x="17995" y="43919"/>
                          </a:cubicBezTo>
                          <a:cubicBezTo>
                            <a:pt x="18853" y="43940"/>
                            <a:pt x="19690" y="43961"/>
                            <a:pt x="20652" y="43899"/>
                          </a:cubicBezTo>
                          <a:close/>
                          <a:moveTo>
                            <a:pt x="29294" y="4604"/>
                          </a:moveTo>
                          <a:cubicBezTo>
                            <a:pt x="29168" y="4248"/>
                            <a:pt x="28980" y="4102"/>
                            <a:pt x="28687" y="4039"/>
                          </a:cubicBezTo>
                          <a:cubicBezTo>
                            <a:pt x="28143" y="3934"/>
                            <a:pt x="27620" y="4039"/>
                            <a:pt x="27076" y="4018"/>
                          </a:cubicBezTo>
                          <a:cubicBezTo>
                            <a:pt x="26155" y="3976"/>
                            <a:pt x="25527" y="4416"/>
                            <a:pt x="24921" y="4960"/>
                          </a:cubicBezTo>
                          <a:cubicBezTo>
                            <a:pt x="24711" y="5169"/>
                            <a:pt x="24481" y="5378"/>
                            <a:pt x="24272" y="5587"/>
                          </a:cubicBezTo>
                          <a:cubicBezTo>
                            <a:pt x="24146" y="5755"/>
                            <a:pt x="24000" y="5922"/>
                            <a:pt x="23895" y="6090"/>
                          </a:cubicBezTo>
                          <a:cubicBezTo>
                            <a:pt x="23582" y="6571"/>
                            <a:pt x="23268" y="7094"/>
                            <a:pt x="22954" y="7617"/>
                          </a:cubicBezTo>
                          <a:cubicBezTo>
                            <a:pt x="22891" y="7763"/>
                            <a:pt x="22786" y="7868"/>
                            <a:pt x="22724" y="8015"/>
                          </a:cubicBezTo>
                          <a:cubicBezTo>
                            <a:pt x="22473" y="8977"/>
                            <a:pt x="22159" y="9919"/>
                            <a:pt x="22222" y="10944"/>
                          </a:cubicBezTo>
                          <a:cubicBezTo>
                            <a:pt x="22263" y="11237"/>
                            <a:pt x="22326" y="11467"/>
                            <a:pt x="22577" y="11655"/>
                          </a:cubicBezTo>
                          <a:cubicBezTo>
                            <a:pt x="22828" y="11864"/>
                            <a:pt x="23121" y="12053"/>
                            <a:pt x="23477" y="11844"/>
                          </a:cubicBezTo>
                          <a:cubicBezTo>
                            <a:pt x="23791" y="11153"/>
                            <a:pt x="24063" y="10400"/>
                            <a:pt x="24691" y="9814"/>
                          </a:cubicBezTo>
                          <a:cubicBezTo>
                            <a:pt x="24460" y="9647"/>
                            <a:pt x="24272" y="9458"/>
                            <a:pt x="24063" y="9333"/>
                          </a:cubicBezTo>
                          <a:cubicBezTo>
                            <a:pt x="24063" y="9270"/>
                            <a:pt x="24042" y="9249"/>
                            <a:pt x="24063" y="9228"/>
                          </a:cubicBezTo>
                          <a:cubicBezTo>
                            <a:pt x="24084" y="9144"/>
                            <a:pt x="24105" y="9040"/>
                            <a:pt x="24146" y="8956"/>
                          </a:cubicBezTo>
                          <a:cubicBezTo>
                            <a:pt x="24691" y="7763"/>
                            <a:pt x="25569" y="6864"/>
                            <a:pt x="26762" y="6320"/>
                          </a:cubicBezTo>
                          <a:cubicBezTo>
                            <a:pt x="27704" y="5859"/>
                            <a:pt x="28394" y="5085"/>
                            <a:pt x="29294" y="4604"/>
                          </a:cubicBezTo>
                          <a:close/>
                          <a:moveTo>
                            <a:pt x="22389" y="27097"/>
                          </a:moveTo>
                          <a:cubicBezTo>
                            <a:pt x="21552" y="27473"/>
                            <a:pt x="21280" y="27808"/>
                            <a:pt x="21447" y="28457"/>
                          </a:cubicBezTo>
                          <a:cubicBezTo>
                            <a:pt x="21552" y="28896"/>
                            <a:pt x="21698" y="29336"/>
                            <a:pt x="21950" y="29712"/>
                          </a:cubicBezTo>
                          <a:cubicBezTo>
                            <a:pt x="22222" y="30131"/>
                            <a:pt x="22556" y="30507"/>
                            <a:pt x="23058" y="30717"/>
                          </a:cubicBezTo>
                          <a:cubicBezTo>
                            <a:pt x="23791" y="31010"/>
                            <a:pt x="24523" y="31282"/>
                            <a:pt x="25255" y="31533"/>
                          </a:cubicBezTo>
                          <a:cubicBezTo>
                            <a:pt x="25779" y="31721"/>
                            <a:pt x="25988" y="31721"/>
                            <a:pt x="26678" y="31533"/>
                          </a:cubicBezTo>
                          <a:cubicBezTo>
                            <a:pt x="26595" y="31428"/>
                            <a:pt x="26532" y="31323"/>
                            <a:pt x="26469" y="31240"/>
                          </a:cubicBezTo>
                          <a:cubicBezTo>
                            <a:pt x="25758" y="30612"/>
                            <a:pt x="25235" y="29838"/>
                            <a:pt x="24691" y="29085"/>
                          </a:cubicBezTo>
                          <a:cubicBezTo>
                            <a:pt x="24481" y="28792"/>
                            <a:pt x="24272" y="28478"/>
                            <a:pt x="24063" y="28185"/>
                          </a:cubicBezTo>
                          <a:cubicBezTo>
                            <a:pt x="23916" y="27976"/>
                            <a:pt x="23749" y="27829"/>
                            <a:pt x="23498" y="27745"/>
                          </a:cubicBezTo>
                          <a:cubicBezTo>
                            <a:pt x="23058" y="27641"/>
                            <a:pt x="22703" y="27411"/>
                            <a:pt x="22389" y="27097"/>
                          </a:cubicBezTo>
                          <a:close/>
                          <a:moveTo>
                            <a:pt x="53168" y="69530"/>
                          </a:moveTo>
                          <a:cubicBezTo>
                            <a:pt x="52979" y="69321"/>
                            <a:pt x="52896" y="69216"/>
                            <a:pt x="52770" y="69111"/>
                          </a:cubicBezTo>
                          <a:cubicBezTo>
                            <a:pt x="52540" y="68902"/>
                            <a:pt x="52310" y="68756"/>
                            <a:pt x="52059" y="68547"/>
                          </a:cubicBezTo>
                          <a:cubicBezTo>
                            <a:pt x="51305" y="67877"/>
                            <a:pt x="50364" y="67856"/>
                            <a:pt x="49422" y="67751"/>
                          </a:cubicBezTo>
                          <a:cubicBezTo>
                            <a:pt x="49276" y="67731"/>
                            <a:pt x="49108" y="67772"/>
                            <a:pt x="48983" y="67835"/>
                          </a:cubicBezTo>
                          <a:cubicBezTo>
                            <a:pt x="48543" y="68023"/>
                            <a:pt x="48083" y="67982"/>
                            <a:pt x="47644" y="67982"/>
                          </a:cubicBezTo>
                          <a:lnTo>
                            <a:pt x="46723" y="67982"/>
                          </a:lnTo>
                          <a:cubicBezTo>
                            <a:pt x="46786" y="68819"/>
                            <a:pt x="46828" y="68923"/>
                            <a:pt x="47393" y="69300"/>
                          </a:cubicBezTo>
                          <a:cubicBezTo>
                            <a:pt x="47623" y="69446"/>
                            <a:pt x="47853" y="69551"/>
                            <a:pt x="48062" y="69760"/>
                          </a:cubicBezTo>
                          <a:cubicBezTo>
                            <a:pt x="48397" y="70116"/>
                            <a:pt x="48815" y="70220"/>
                            <a:pt x="49297" y="70262"/>
                          </a:cubicBezTo>
                          <a:cubicBezTo>
                            <a:pt x="50364" y="70388"/>
                            <a:pt x="51389" y="70011"/>
                            <a:pt x="52435" y="69907"/>
                          </a:cubicBezTo>
                          <a:cubicBezTo>
                            <a:pt x="52665" y="69907"/>
                            <a:pt x="52875" y="69697"/>
                            <a:pt x="53168" y="69530"/>
                          </a:cubicBezTo>
                          <a:close/>
                          <a:moveTo>
                            <a:pt x="61139" y="17911"/>
                          </a:moveTo>
                          <a:cubicBezTo>
                            <a:pt x="61558" y="17326"/>
                            <a:pt x="61893" y="16886"/>
                            <a:pt x="62248" y="16447"/>
                          </a:cubicBezTo>
                          <a:cubicBezTo>
                            <a:pt x="62813" y="15693"/>
                            <a:pt x="62960" y="14877"/>
                            <a:pt x="62897" y="13978"/>
                          </a:cubicBezTo>
                          <a:cubicBezTo>
                            <a:pt x="62876" y="13434"/>
                            <a:pt x="62646" y="12994"/>
                            <a:pt x="62353" y="12576"/>
                          </a:cubicBezTo>
                          <a:cubicBezTo>
                            <a:pt x="62248" y="12408"/>
                            <a:pt x="62018" y="12283"/>
                            <a:pt x="61830" y="12262"/>
                          </a:cubicBezTo>
                          <a:cubicBezTo>
                            <a:pt x="61537" y="12178"/>
                            <a:pt x="61223" y="12178"/>
                            <a:pt x="60930" y="12178"/>
                          </a:cubicBezTo>
                          <a:cubicBezTo>
                            <a:pt x="60700" y="12178"/>
                            <a:pt x="60470" y="12304"/>
                            <a:pt x="60449" y="12513"/>
                          </a:cubicBezTo>
                          <a:cubicBezTo>
                            <a:pt x="60365" y="13036"/>
                            <a:pt x="60156" y="13601"/>
                            <a:pt x="60344" y="14124"/>
                          </a:cubicBezTo>
                          <a:cubicBezTo>
                            <a:pt x="60658" y="15003"/>
                            <a:pt x="60763" y="15924"/>
                            <a:pt x="60888" y="16865"/>
                          </a:cubicBezTo>
                          <a:cubicBezTo>
                            <a:pt x="60972" y="17158"/>
                            <a:pt x="61035" y="17472"/>
                            <a:pt x="61139" y="17911"/>
                          </a:cubicBezTo>
                          <a:close/>
                          <a:moveTo>
                            <a:pt x="33185" y="67898"/>
                          </a:moveTo>
                          <a:cubicBezTo>
                            <a:pt x="33060" y="67835"/>
                            <a:pt x="32976" y="67814"/>
                            <a:pt x="32893" y="67814"/>
                          </a:cubicBezTo>
                          <a:cubicBezTo>
                            <a:pt x="32265" y="67814"/>
                            <a:pt x="31637" y="67856"/>
                            <a:pt x="31009" y="67961"/>
                          </a:cubicBezTo>
                          <a:cubicBezTo>
                            <a:pt x="30110" y="68128"/>
                            <a:pt x="29189" y="68358"/>
                            <a:pt x="28289" y="68526"/>
                          </a:cubicBezTo>
                          <a:cubicBezTo>
                            <a:pt x="27871" y="68588"/>
                            <a:pt x="27515" y="68735"/>
                            <a:pt x="27180" y="69049"/>
                          </a:cubicBezTo>
                          <a:cubicBezTo>
                            <a:pt x="27390" y="69530"/>
                            <a:pt x="27724" y="69697"/>
                            <a:pt x="28164" y="69718"/>
                          </a:cubicBezTo>
                          <a:cubicBezTo>
                            <a:pt x="28645" y="69739"/>
                            <a:pt x="29126" y="69718"/>
                            <a:pt x="29608" y="69718"/>
                          </a:cubicBezTo>
                          <a:cubicBezTo>
                            <a:pt x="31051" y="69781"/>
                            <a:pt x="32118" y="69049"/>
                            <a:pt x="33102" y="68128"/>
                          </a:cubicBezTo>
                          <a:cubicBezTo>
                            <a:pt x="33144" y="68107"/>
                            <a:pt x="33144" y="68023"/>
                            <a:pt x="33185" y="67898"/>
                          </a:cubicBezTo>
                          <a:close/>
                          <a:moveTo>
                            <a:pt x="46221" y="35634"/>
                          </a:moveTo>
                          <a:cubicBezTo>
                            <a:pt x="45719" y="35676"/>
                            <a:pt x="45300" y="35717"/>
                            <a:pt x="44882" y="35717"/>
                          </a:cubicBezTo>
                          <a:cubicBezTo>
                            <a:pt x="44045" y="35696"/>
                            <a:pt x="43292" y="35948"/>
                            <a:pt x="42496" y="36157"/>
                          </a:cubicBezTo>
                          <a:cubicBezTo>
                            <a:pt x="42434" y="36157"/>
                            <a:pt x="42413" y="36240"/>
                            <a:pt x="42371" y="36303"/>
                          </a:cubicBezTo>
                          <a:cubicBezTo>
                            <a:pt x="42601" y="37056"/>
                            <a:pt x="43187" y="37517"/>
                            <a:pt x="43857" y="37873"/>
                          </a:cubicBezTo>
                          <a:cubicBezTo>
                            <a:pt x="44066" y="37977"/>
                            <a:pt x="44275" y="37977"/>
                            <a:pt x="44442" y="37810"/>
                          </a:cubicBezTo>
                          <a:cubicBezTo>
                            <a:pt x="45133" y="37182"/>
                            <a:pt x="45865" y="36575"/>
                            <a:pt x="46221" y="35634"/>
                          </a:cubicBezTo>
                          <a:close/>
                          <a:moveTo>
                            <a:pt x="17828" y="44924"/>
                          </a:moveTo>
                          <a:cubicBezTo>
                            <a:pt x="17869" y="45154"/>
                            <a:pt x="17807" y="45321"/>
                            <a:pt x="17890" y="45447"/>
                          </a:cubicBezTo>
                          <a:cubicBezTo>
                            <a:pt x="18204" y="45991"/>
                            <a:pt x="18539" y="46514"/>
                            <a:pt x="18853" y="47016"/>
                          </a:cubicBezTo>
                          <a:cubicBezTo>
                            <a:pt x="19543" y="46974"/>
                            <a:pt x="19669" y="46368"/>
                            <a:pt x="20004" y="46033"/>
                          </a:cubicBezTo>
                          <a:cubicBezTo>
                            <a:pt x="20255" y="45740"/>
                            <a:pt x="20401" y="45363"/>
                            <a:pt x="20422" y="44945"/>
                          </a:cubicBezTo>
                          <a:cubicBezTo>
                            <a:pt x="19564" y="44924"/>
                            <a:pt x="18748" y="44924"/>
                            <a:pt x="17828" y="44924"/>
                          </a:cubicBezTo>
                          <a:close/>
                          <a:moveTo>
                            <a:pt x="67898" y="27473"/>
                          </a:moveTo>
                          <a:cubicBezTo>
                            <a:pt x="67458" y="28562"/>
                            <a:pt x="67458" y="28562"/>
                            <a:pt x="67563" y="28854"/>
                          </a:cubicBezTo>
                          <a:cubicBezTo>
                            <a:pt x="67730" y="28687"/>
                            <a:pt x="67919" y="28499"/>
                            <a:pt x="68149" y="28290"/>
                          </a:cubicBezTo>
                          <a:cubicBezTo>
                            <a:pt x="68065" y="28038"/>
                            <a:pt x="67981" y="27745"/>
                            <a:pt x="67898" y="27473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5" name="Google Shape;255;p33"/>
                    <p:cNvSpPr/>
                    <p:nvPr/>
                  </p:nvSpPr>
                  <p:spPr>
                    <a:xfrm>
                      <a:off x="-1791625" y="3746875"/>
                      <a:ext cx="319125" cy="2322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2765" h="9291" extrusionOk="0">
                          <a:moveTo>
                            <a:pt x="4939" y="9206"/>
                          </a:moveTo>
                          <a:cubicBezTo>
                            <a:pt x="4562" y="9206"/>
                            <a:pt x="4165" y="9248"/>
                            <a:pt x="3767" y="9206"/>
                          </a:cubicBezTo>
                          <a:cubicBezTo>
                            <a:pt x="3077" y="9165"/>
                            <a:pt x="2470" y="8976"/>
                            <a:pt x="1989" y="8432"/>
                          </a:cubicBezTo>
                          <a:cubicBezTo>
                            <a:pt x="1758" y="8160"/>
                            <a:pt x="1486" y="7909"/>
                            <a:pt x="1235" y="7679"/>
                          </a:cubicBezTo>
                          <a:cubicBezTo>
                            <a:pt x="482" y="7009"/>
                            <a:pt x="189" y="6131"/>
                            <a:pt x="105" y="5189"/>
                          </a:cubicBezTo>
                          <a:cubicBezTo>
                            <a:pt x="64" y="4541"/>
                            <a:pt x="1" y="3871"/>
                            <a:pt x="273" y="3222"/>
                          </a:cubicBezTo>
                          <a:cubicBezTo>
                            <a:pt x="377" y="2992"/>
                            <a:pt x="294" y="2678"/>
                            <a:pt x="315" y="2406"/>
                          </a:cubicBezTo>
                          <a:cubicBezTo>
                            <a:pt x="377" y="1841"/>
                            <a:pt x="649" y="1674"/>
                            <a:pt x="1256" y="1820"/>
                          </a:cubicBezTo>
                          <a:cubicBezTo>
                            <a:pt x="1486" y="1862"/>
                            <a:pt x="1737" y="1883"/>
                            <a:pt x="1968" y="1883"/>
                          </a:cubicBezTo>
                          <a:cubicBezTo>
                            <a:pt x="2595" y="1883"/>
                            <a:pt x="3244" y="1862"/>
                            <a:pt x="3872" y="1841"/>
                          </a:cubicBezTo>
                          <a:cubicBezTo>
                            <a:pt x="4478" y="1800"/>
                            <a:pt x="5043" y="1779"/>
                            <a:pt x="5629" y="1507"/>
                          </a:cubicBezTo>
                          <a:cubicBezTo>
                            <a:pt x="5985" y="1318"/>
                            <a:pt x="6445" y="1339"/>
                            <a:pt x="6864" y="1297"/>
                          </a:cubicBezTo>
                          <a:cubicBezTo>
                            <a:pt x="7136" y="1256"/>
                            <a:pt x="7450" y="1297"/>
                            <a:pt x="7763" y="1297"/>
                          </a:cubicBezTo>
                          <a:cubicBezTo>
                            <a:pt x="8140" y="1297"/>
                            <a:pt x="8475" y="1193"/>
                            <a:pt x="8810" y="1109"/>
                          </a:cubicBezTo>
                          <a:cubicBezTo>
                            <a:pt x="9542" y="921"/>
                            <a:pt x="10232" y="628"/>
                            <a:pt x="10902" y="314"/>
                          </a:cubicBezTo>
                          <a:cubicBezTo>
                            <a:pt x="11300" y="126"/>
                            <a:pt x="11781" y="105"/>
                            <a:pt x="12220" y="42"/>
                          </a:cubicBezTo>
                          <a:cubicBezTo>
                            <a:pt x="12304" y="0"/>
                            <a:pt x="12429" y="126"/>
                            <a:pt x="12513" y="188"/>
                          </a:cubicBezTo>
                          <a:cubicBezTo>
                            <a:pt x="12555" y="209"/>
                            <a:pt x="12576" y="293"/>
                            <a:pt x="12576" y="356"/>
                          </a:cubicBezTo>
                          <a:cubicBezTo>
                            <a:pt x="12576" y="1318"/>
                            <a:pt x="12764" y="2281"/>
                            <a:pt x="12450" y="3222"/>
                          </a:cubicBezTo>
                          <a:cubicBezTo>
                            <a:pt x="12408" y="3432"/>
                            <a:pt x="12346" y="3641"/>
                            <a:pt x="12367" y="3850"/>
                          </a:cubicBezTo>
                          <a:cubicBezTo>
                            <a:pt x="12450" y="4708"/>
                            <a:pt x="12116" y="5419"/>
                            <a:pt x="11718" y="6152"/>
                          </a:cubicBezTo>
                          <a:cubicBezTo>
                            <a:pt x="11425" y="6675"/>
                            <a:pt x="11069" y="7093"/>
                            <a:pt x="10546" y="7386"/>
                          </a:cubicBezTo>
                          <a:cubicBezTo>
                            <a:pt x="10358" y="7491"/>
                            <a:pt x="10170" y="7595"/>
                            <a:pt x="10023" y="7721"/>
                          </a:cubicBezTo>
                          <a:cubicBezTo>
                            <a:pt x="9123" y="8453"/>
                            <a:pt x="8119" y="8893"/>
                            <a:pt x="6989" y="9060"/>
                          </a:cubicBezTo>
                          <a:cubicBezTo>
                            <a:pt x="6299" y="9165"/>
                            <a:pt x="5608" y="9206"/>
                            <a:pt x="4918" y="9290"/>
                          </a:cubicBezTo>
                          <a:cubicBezTo>
                            <a:pt x="4939" y="9269"/>
                            <a:pt x="4939" y="9248"/>
                            <a:pt x="4939" y="9206"/>
                          </a:cubicBezTo>
                          <a:close/>
                          <a:moveTo>
                            <a:pt x="11802" y="1025"/>
                          </a:moveTo>
                          <a:cubicBezTo>
                            <a:pt x="11572" y="879"/>
                            <a:pt x="11383" y="942"/>
                            <a:pt x="11174" y="1025"/>
                          </a:cubicBezTo>
                          <a:cubicBezTo>
                            <a:pt x="10756" y="1214"/>
                            <a:pt x="10358" y="1444"/>
                            <a:pt x="9919" y="1548"/>
                          </a:cubicBezTo>
                          <a:cubicBezTo>
                            <a:pt x="9291" y="1716"/>
                            <a:pt x="8684" y="2072"/>
                            <a:pt x="8015" y="1988"/>
                          </a:cubicBezTo>
                          <a:cubicBezTo>
                            <a:pt x="7408" y="1925"/>
                            <a:pt x="6801" y="2051"/>
                            <a:pt x="6236" y="2239"/>
                          </a:cubicBezTo>
                          <a:cubicBezTo>
                            <a:pt x="5462" y="2490"/>
                            <a:pt x="4709" y="2595"/>
                            <a:pt x="3893" y="2553"/>
                          </a:cubicBezTo>
                          <a:cubicBezTo>
                            <a:pt x="3244" y="2511"/>
                            <a:pt x="2574" y="2490"/>
                            <a:pt x="1905" y="2490"/>
                          </a:cubicBezTo>
                          <a:cubicBezTo>
                            <a:pt x="1737" y="2490"/>
                            <a:pt x="1570" y="2511"/>
                            <a:pt x="1382" y="2553"/>
                          </a:cubicBezTo>
                          <a:cubicBezTo>
                            <a:pt x="1319" y="2971"/>
                            <a:pt x="1235" y="3348"/>
                            <a:pt x="1214" y="3745"/>
                          </a:cubicBezTo>
                          <a:cubicBezTo>
                            <a:pt x="1172" y="4122"/>
                            <a:pt x="1256" y="4478"/>
                            <a:pt x="1277" y="4813"/>
                          </a:cubicBezTo>
                          <a:cubicBezTo>
                            <a:pt x="1319" y="5168"/>
                            <a:pt x="1340" y="5482"/>
                            <a:pt x="1340" y="5817"/>
                          </a:cubicBezTo>
                          <a:cubicBezTo>
                            <a:pt x="1340" y="6131"/>
                            <a:pt x="1445" y="6382"/>
                            <a:pt x="1675" y="6633"/>
                          </a:cubicBezTo>
                          <a:cubicBezTo>
                            <a:pt x="1968" y="6905"/>
                            <a:pt x="2302" y="7198"/>
                            <a:pt x="2574" y="7512"/>
                          </a:cubicBezTo>
                          <a:cubicBezTo>
                            <a:pt x="3014" y="8014"/>
                            <a:pt x="3537" y="8202"/>
                            <a:pt x="4185" y="8160"/>
                          </a:cubicBezTo>
                          <a:cubicBezTo>
                            <a:pt x="4709" y="8139"/>
                            <a:pt x="5211" y="8160"/>
                            <a:pt x="5734" y="8160"/>
                          </a:cubicBezTo>
                          <a:cubicBezTo>
                            <a:pt x="6069" y="8160"/>
                            <a:pt x="6382" y="8098"/>
                            <a:pt x="6717" y="8035"/>
                          </a:cubicBezTo>
                          <a:cubicBezTo>
                            <a:pt x="7805" y="7888"/>
                            <a:pt x="8747" y="7428"/>
                            <a:pt x="9605" y="6779"/>
                          </a:cubicBezTo>
                          <a:cubicBezTo>
                            <a:pt x="9751" y="6654"/>
                            <a:pt x="9939" y="6549"/>
                            <a:pt x="10128" y="6445"/>
                          </a:cubicBezTo>
                          <a:cubicBezTo>
                            <a:pt x="10630" y="6152"/>
                            <a:pt x="10944" y="5712"/>
                            <a:pt x="11111" y="5189"/>
                          </a:cubicBezTo>
                          <a:cubicBezTo>
                            <a:pt x="11320" y="4561"/>
                            <a:pt x="11697" y="3976"/>
                            <a:pt x="11613" y="3285"/>
                          </a:cubicBezTo>
                          <a:cubicBezTo>
                            <a:pt x="11592" y="3180"/>
                            <a:pt x="11676" y="3034"/>
                            <a:pt x="11718" y="2929"/>
                          </a:cubicBezTo>
                          <a:cubicBezTo>
                            <a:pt x="11948" y="2344"/>
                            <a:pt x="11844" y="1674"/>
                            <a:pt x="11802" y="1025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6" name="Google Shape;256;p33"/>
                    <p:cNvSpPr/>
                    <p:nvPr/>
                  </p:nvSpPr>
                  <p:spPr>
                    <a:xfrm>
                      <a:off x="-1790050" y="3670500"/>
                      <a:ext cx="37700" cy="41350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508" h="1654" extrusionOk="0">
                          <a:moveTo>
                            <a:pt x="1507" y="900"/>
                          </a:moveTo>
                          <a:cubicBezTo>
                            <a:pt x="1507" y="1444"/>
                            <a:pt x="1319" y="1653"/>
                            <a:pt x="775" y="1653"/>
                          </a:cubicBezTo>
                          <a:cubicBezTo>
                            <a:pt x="231" y="1653"/>
                            <a:pt x="21" y="1465"/>
                            <a:pt x="1" y="921"/>
                          </a:cubicBezTo>
                          <a:cubicBezTo>
                            <a:pt x="1" y="419"/>
                            <a:pt x="273" y="63"/>
                            <a:pt x="670" y="21"/>
                          </a:cubicBezTo>
                          <a:cubicBezTo>
                            <a:pt x="1109" y="0"/>
                            <a:pt x="1507" y="398"/>
                            <a:pt x="1507" y="90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7" name="Google Shape;257;p33"/>
                    <p:cNvSpPr/>
                    <p:nvPr/>
                  </p:nvSpPr>
                  <p:spPr>
                    <a:xfrm>
                      <a:off x="-1485075" y="3602500"/>
                      <a:ext cx="33500" cy="397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340" h="1591" extrusionOk="0">
                          <a:moveTo>
                            <a:pt x="1339" y="900"/>
                          </a:moveTo>
                          <a:cubicBezTo>
                            <a:pt x="1318" y="1025"/>
                            <a:pt x="1318" y="1214"/>
                            <a:pt x="1235" y="1318"/>
                          </a:cubicBezTo>
                          <a:cubicBezTo>
                            <a:pt x="1130" y="1444"/>
                            <a:pt x="942" y="1569"/>
                            <a:pt x="816" y="1569"/>
                          </a:cubicBezTo>
                          <a:cubicBezTo>
                            <a:pt x="481" y="1590"/>
                            <a:pt x="63" y="1172"/>
                            <a:pt x="42" y="837"/>
                          </a:cubicBezTo>
                          <a:cubicBezTo>
                            <a:pt x="0" y="502"/>
                            <a:pt x="167" y="230"/>
                            <a:pt x="565" y="105"/>
                          </a:cubicBezTo>
                          <a:cubicBezTo>
                            <a:pt x="879" y="0"/>
                            <a:pt x="1193" y="126"/>
                            <a:pt x="1276" y="440"/>
                          </a:cubicBezTo>
                          <a:cubicBezTo>
                            <a:pt x="1276" y="586"/>
                            <a:pt x="1318" y="732"/>
                            <a:pt x="1339" y="900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  <p:sp>
                  <p:nvSpPr>
                    <p:cNvPr id="258" name="Google Shape;258;p33"/>
                    <p:cNvSpPr/>
                    <p:nvPr/>
                  </p:nvSpPr>
                  <p:spPr>
                    <a:xfrm>
                      <a:off x="-1023725" y="3575300"/>
                      <a:ext cx="262100" cy="173675"/>
                    </a:xfrm>
                    <a:custGeom>
                      <a:avLst/>
                      <a:gdLst/>
                      <a:ahLst/>
                      <a:cxnLst/>
                      <a:rect l="l" t="t" r="r" b="b"/>
                      <a:pathLst>
                        <a:path w="10484" h="6947" extrusionOk="0">
                          <a:moveTo>
                            <a:pt x="587" y="3264"/>
                          </a:moveTo>
                          <a:cubicBezTo>
                            <a:pt x="628" y="2992"/>
                            <a:pt x="733" y="2762"/>
                            <a:pt x="1047" y="2762"/>
                          </a:cubicBezTo>
                          <a:cubicBezTo>
                            <a:pt x="1507" y="2762"/>
                            <a:pt x="1905" y="2553"/>
                            <a:pt x="2323" y="2344"/>
                          </a:cubicBezTo>
                          <a:cubicBezTo>
                            <a:pt x="2658" y="2197"/>
                            <a:pt x="3055" y="2051"/>
                            <a:pt x="3411" y="1925"/>
                          </a:cubicBezTo>
                          <a:cubicBezTo>
                            <a:pt x="4646" y="1486"/>
                            <a:pt x="5880" y="1067"/>
                            <a:pt x="7115" y="649"/>
                          </a:cubicBezTo>
                          <a:cubicBezTo>
                            <a:pt x="7240" y="586"/>
                            <a:pt x="7387" y="544"/>
                            <a:pt x="7554" y="544"/>
                          </a:cubicBezTo>
                          <a:cubicBezTo>
                            <a:pt x="7889" y="544"/>
                            <a:pt x="8203" y="419"/>
                            <a:pt x="8475" y="209"/>
                          </a:cubicBezTo>
                          <a:cubicBezTo>
                            <a:pt x="8642" y="63"/>
                            <a:pt x="8830" y="0"/>
                            <a:pt x="9040" y="0"/>
                          </a:cubicBezTo>
                          <a:cubicBezTo>
                            <a:pt x="9374" y="0"/>
                            <a:pt x="9584" y="105"/>
                            <a:pt x="9626" y="440"/>
                          </a:cubicBezTo>
                          <a:cubicBezTo>
                            <a:pt x="9667" y="942"/>
                            <a:pt x="9939" y="1402"/>
                            <a:pt x="9939" y="1925"/>
                          </a:cubicBezTo>
                          <a:cubicBezTo>
                            <a:pt x="9939" y="2302"/>
                            <a:pt x="10107" y="2678"/>
                            <a:pt x="10295" y="3034"/>
                          </a:cubicBezTo>
                          <a:cubicBezTo>
                            <a:pt x="10462" y="3348"/>
                            <a:pt x="10483" y="3662"/>
                            <a:pt x="10379" y="4017"/>
                          </a:cubicBezTo>
                          <a:cubicBezTo>
                            <a:pt x="9835" y="4436"/>
                            <a:pt x="9144" y="4603"/>
                            <a:pt x="8496" y="4750"/>
                          </a:cubicBezTo>
                          <a:cubicBezTo>
                            <a:pt x="8203" y="4833"/>
                            <a:pt x="7889" y="4875"/>
                            <a:pt x="7638" y="4980"/>
                          </a:cubicBezTo>
                          <a:cubicBezTo>
                            <a:pt x="6550" y="5378"/>
                            <a:pt x="5462" y="5775"/>
                            <a:pt x="4395" y="6131"/>
                          </a:cubicBezTo>
                          <a:cubicBezTo>
                            <a:pt x="4144" y="6214"/>
                            <a:pt x="3913" y="6277"/>
                            <a:pt x="3704" y="6382"/>
                          </a:cubicBezTo>
                          <a:cubicBezTo>
                            <a:pt x="3076" y="6717"/>
                            <a:pt x="2344" y="6654"/>
                            <a:pt x="1695" y="6905"/>
                          </a:cubicBezTo>
                          <a:cubicBezTo>
                            <a:pt x="1528" y="6947"/>
                            <a:pt x="1319" y="6926"/>
                            <a:pt x="1151" y="6905"/>
                          </a:cubicBezTo>
                          <a:cubicBezTo>
                            <a:pt x="942" y="6863"/>
                            <a:pt x="838" y="6738"/>
                            <a:pt x="796" y="6528"/>
                          </a:cubicBezTo>
                          <a:cubicBezTo>
                            <a:pt x="775" y="6403"/>
                            <a:pt x="775" y="6298"/>
                            <a:pt x="775" y="6173"/>
                          </a:cubicBezTo>
                          <a:cubicBezTo>
                            <a:pt x="796" y="5691"/>
                            <a:pt x="754" y="5294"/>
                            <a:pt x="377" y="4938"/>
                          </a:cubicBezTo>
                          <a:cubicBezTo>
                            <a:pt x="105" y="4645"/>
                            <a:pt x="1" y="4185"/>
                            <a:pt x="1" y="3766"/>
                          </a:cubicBezTo>
                          <a:cubicBezTo>
                            <a:pt x="1" y="3599"/>
                            <a:pt x="63" y="3390"/>
                            <a:pt x="210" y="3285"/>
                          </a:cubicBezTo>
                          <a:cubicBezTo>
                            <a:pt x="273" y="3201"/>
                            <a:pt x="461" y="3264"/>
                            <a:pt x="587" y="3264"/>
                          </a:cubicBezTo>
                          <a:cubicBezTo>
                            <a:pt x="545" y="3725"/>
                            <a:pt x="649" y="4206"/>
                            <a:pt x="963" y="4520"/>
                          </a:cubicBezTo>
                          <a:cubicBezTo>
                            <a:pt x="1382" y="4959"/>
                            <a:pt x="1507" y="5419"/>
                            <a:pt x="1507" y="5984"/>
                          </a:cubicBezTo>
                          <a:cubicBezTo>
                            <a:pt x="1507" y="6026"/>
                            <a:pt x="1570" y="6089"/>
                            <a:pt x="1612" y="6173"/>
                          </a:cubicBezTo>
                          <a:cubicBezTo>
                            <a:pt x="2302" y="5984"/>
                            <a:pt x="2993" y="5901"/>
                            <a:pt x="3683" y="5650"/>
                          </a:cubicBezTo>
                          <a:cubicBezTo>
                            <a:pt x="4939" y="5147"/>
                            <a:pt x="6236" y="4729"/>
                            <a:pt x="7491" y="4248"/>
                          </a:cubicBezTo>
                          <a:cubicBezTo>
                            <a:pt x="7701" y="4185"/>
                            <a:pt x="7889" y="4122"/>
                            <a:pt x="8098" y="4080"/>
                          </a:cubicBezTo>
                          <a:cubicBezTo>
                            <a:pt x="8537" y="3934"/>
                            <a:pt x="9019" y="3808"/>
                            <a:pt x="9479" y="3662"/>
                          </a:cubicBezTo>
                          <a:cubicBezTo>
                            <a:pt x="9458" y="3390"/>
                            <a:pt x="9521" y="3181"/>
                            <a:pt x="9437" y="2971"/>
                          </a:cubicBezTo>
                          <a:cubicBezTo>
                            <a:pt x="9270" y="2469"/>
                            <a:pt x="9144" y="2009"/>
                            <a:pt x="9123" y="1486"/>
                          </a:cubicBezTo>
                          <a:cubicBezTo>
                            <a:pt x="9123" y="1235"/>
                            <a:pt x="9019" y="1004"/>
                            <a:pt x="8747" y="900"/>
                          </a:cubicBezTo>
                          <a:cubicBezTo>
                            <a:pt x="8224" y="1025"/>
                            <a:pt x="7680" y="1130"/>
                            <a:pt x="7177" y="1318"/>
                          </a:cubicBezTo>
                          <a:cubicBezTo>
                            <a:pt x="6340" y="1590"/>
                            <a:pt x="5524" y="1904"/>
                            <a:pt x="4688" y="2176"/>
                          </a:cubicBezTo>
                          <a:cubicBezTo>
                            <a:pt x="3955" y="2448"/>
                            <a:pt x="3202" y="2657"/>
                            <a:pt x="2491" y="2992"/>
                          </a:cubicBezTo>
                          <a:cubicBezTo>
                            <a:pt x="1884" y="3327"/>
                            <a:pt x="1277" y="3411"/>
                            <a:pt x="587" y="3264"/>
                          </a:cubicBezTo>
                          <a:close/>
                        </a:path>
                      </a:pathLst>
                    </a:custGeom>
                    <a:solidFill>
                      <a:schemeClr val="dk1"/>
                    </a:solidFill>
                    <a:ln>
                      <a:noFill/>
                    </a:ln>
                  </p:spPr>
                  <p:txBody>
                    <a:bodyPr spcFirstLastPara="1" wrap="square" lIns="91425" tIns="91425" rIns="91425" bIns="91425" anchor="ctr" anchorCtr="0">
                      <a:noAutofit/>
                    </a:bodyPr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p:txBody>
                </p:sp>
              </p:grpSp>
            </p:grpSp>
          </p:grpSp>
          <p:sp>
            <p:nvSpPr>
              <p:cNvPr id="259" name="Google Shape;259;p33"/>
              <p:cNvSpPr/>
              <p:nvPr/>
            </p:nvSpPr>
            <p:spPr>
              <a:xfrm>
                <a:off x="6388825" y="4580688"/>
                <a:ext cx="131850" cy="225475"/>
              </a:xfrm>
              <a:custGeom>
                <a:avLst/>
                <a:gdLst/>
                <a:ahLst/>
                <a:cxnLst/>
                <a:rect l="l" t="t" r="r" b="b"/>
                <a:pathLst>
                  <a:path w="5274" h="9019" extrusionOk="0">
                    <a:moveTo>
                      <a:pt x="3976" y="1"/>
                    </a:moveTo>
                    <a:cubicBezTo>
                      <a:pt x="4311" y="1"/>
                      <a:pt x="4625" y="43"/>
                      <a:pt x="4855" y="335"/>
                    </a:cubicBezTo>
                    <a:cubicBezTo>
                      <a:pt x="5273" y="775"/>
                      <a:pt x="5210" y="1319"/>
                      <a:pt x="5001" y="1779"/>
                    </a:cubicBezTo>
                    <a:cubicBezTo>
                      <a:pt x="4792" y="2219"/>
                      <a:pt x="4729" y="2721"/>
                      <a:pt x="4541" y="3139"/>
                    </a:cubicBezTo>
                    <a:cubicBezTo>
                      <a:pt x="4311" y="3704"/>
                      <a:pt x="4227" y="4311"/>
                      <a:pt x="4081" y="4876"/>
                    </a:cubicBezTo>
                    <a:cubicBezTo>
                      <a:pt x="3913" y="5357"/>
                      <a:pt x="3662" y="5797"/>
                      <a:pt x="3432" y="6278"/>
                    </a:cubicBezTo>
                    <a:cubicBezTo>
                      <a:pt x="3265" y="6592"/>
                      <a:pt x="3118" y="6905"/>
                      <a:pt x="2972" y="7261"/>
                    </a:cubicBezTo>
                    <a:cubicBezTo>
                      <a:pt x="2804" y="7784"/>
                      <a:pt x="2658" y="8370"/>
                      <a:pt x="2114" y="8705"/>
                    </a:cubicBezTo>
                    <a:cubicBezTo>
                      <a:pt x="1863" y="8851"/>
                      <a:pt x="1591" y="9019"/>
                      <a:pt x="1277" y="8956"/>
                    </a:cubicBezTo>
                    <a:cubicBezTo>
                      <a:pt x="942" y="8914"/>
                      <a:pt x="628" y="8851"/>
                      <a:pt x="314" y="8789"/>
                    </a:cubicBezTo>
                    <a:cubicBezTo>
                      <a:pt x="105" y="8726"/>
                      <a:pt x="0" y="8433"/>
                      <a:pt x="126" y="8266"/>
                    </a:cubicBezTo>
                    <a:cubicBezTo>
                      <a:pt x="419" y="7868"/>
                      <a:pt x="461" y="7408"/>
                      <a:pt x="565" y="6968"/>
                    </a:cubicBezTo>
                    <a:cubicBezTo>
                      <a:pt x="586" y="6843"/>
                      <a:pt x="628" y="6738"/>
                      <a:pt x="670" y="6633"/>
                    </a:cubicBezTo>
                    <a:cubicBezTo>
                      <a:pt x="1360" y="4981"/>
                      <a:pt x="2030" y="3307"/>
                      <a:pt x="2741" y="1675"/>
                    </a:cubicBezTo>
                    <a:cubicBezTo>
                      <a:pt x="3076" y="670"/>
                      <a:pt x="3118" y="691"/>
                      <a:pt x="39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260;p33"/>
              <p:cNvSpPr/>
              <p:nvPr/>
            </p:nvSpPr>
            <p:spPr>
              <a:xfrm>
                <a:off x="6501800" y="4539363"/>
                <a:ext cx="29325" cy="35075"/>
              </a:xfrm>
              <a:custGeom>
                <a:avLst/>
                <a:gdLst/>
                <a:ahLst/>
                <a:cxnLst/>
                <a:rect l="l" t="t" r="r" b="b"/>
                <a:pathLst>
                  <a:path w="1173" h="1403" extrusionOk="0">
                    <a:moveTo>
                      <a:pt x="942" y="1403"/>
                    </a:moveTo>
                    <a:cubicBezTo>
                      <a:pt x="608" y="1277"/>
                      <a:pt x="294" y="1152"/>
                      <a:pt x="1" y="1047"/>
                    </a:cubicBezTo>
                    <a:cubicBezTo>
                      <a:pt x="482" y="231"/>
                      <a:pt x="587" y="126"/>
                      <a:pt x="1068" y="1"/>
                    </a:cubicBezTo>
                    <a:cubicBezTo>
                      <a:pt x="1173" y="461"/>
                      <a:pt x="1026" y="921"/>
                      <a:pt x="942" y="140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261;p33"/>
              <p:cNvSpPr/>
              <p:nvPr/>
            </p:nvSpPr>
            <p:spPr>
              <a:xfrm>
                <a:off x="6368425" y="4496988"/>
                <a:ext cx="182575" cy="327500"/>
              </a:xfrm>
              <a:custGeom>
                <a:avLst/>
                <a:gdLst/>
                <a:ahLst/>
                <a:cxnLst/>
                <a:rect l="l" t="t" r="r" b="b"/>
                <a:pathLst>
                  <a:path w="7303" h="13100" extrusionOk="0">
                    <a:moveTo>
                      <a:pt x="7240" y="1173"/>
                    </a:moveTo>
                    <a:cubicBezTo>
                      <a:pt x="7135" y="2010"/>
                      <a:pt x="7073" y="2930"/>
                      <a:pt x="6968" y="3809"/>
                    </a:cubicBezTo>
                    <a:cubicBezTo>
                      <a:pt x="6926" y="4123"/>
                      <a:pt x="6884" y="4395"/>
                      <a:pt x="6654" y="4646"/>
                    </a:cubicBezTo>
                    <a:cubicBezTo>
                      <a:pt x="6508" y="4771"/>
                      <a:pt x="6570" y="5064"/>
                      <a:pt x="6466" y="5253"/>
                    </a:cubicBezTo>
                    <a:cubicBezTo>
                      <a:pt x="6047" y="5901"/>
                      <a:pt x="6194" y="6738"/>
                      <a:pt x="5754" y="7387"/>
                    </a:cubicBezTo>
                    <a:cubicBezTo>
                      <a:pt x="5713" y="7492"/>
                      <a:pt x="5650" y="7638"/>
                      <a:pt x="5671" y="7743"/>
                    </a:cubicBezTo>
                    <a:cubicBezTo>
                      <a:pt x="5754" y="8433"/>
                      <a:pt x="5252" y="8998"/>
                      <a:pt x="5148" y="9647"/>
                    </a:cubicBezTo>
                    <a:cubicBezTo>
                      <a:pt x="5127" y="9772"/>
                      <a:pt x="5001" y="9898"/>
                      <a:pt x="4917" y="10044"/>
                    </a:cubicBezTo>
                    <a:cubicBezTo>
                      <a:pt x="4729" y="10379"/>
                      <a:pt x="4541" y="10693"/>
                      <a:pt x="4457" y="11111"/>
                    </a:cubicBezTo>
                    <a:cubicBezTo>
                      <a:pt x="4206" y="11969"/>
                      <a:pt x="3767" y="12722"/>
                      <a:pt x="2804" y="12994"/>
                    </a:cubicBezTo>
                    <a:cubicBezTo>
                      <a:pt x="2616" y="13036"/>
                      <a:pt x="2428" y="13099"/>
                      <a:pt x="2281" y="13099"/>
                    </a:cubicBezTo>
                    <a:cubicBezTo>
                      <a:pt x="1779" y="13078"/>
                      <a:pt x="1319" y="13015"/>
                      <a:pt x="816" y="12974"/>
                    </a:cubicBezTo>
                    <a:cubicBezTo>
                      <a:pt x="419" y="12911"/>
                      <a:pt x="189" y="12681"/>
                      <a:pt x="168" y="12304"/>
                    </a:cubicBezTo>
                    <a:cubicBezTo>
                      <a:pt x="105" y="11865"/>
                      <a:pt x="0" y="11404"/>
                      <a:pt x="272" y="10986"/>
                    </a:cubicBezTo>
                    <a:cubicBezTo>
                      <a:pt x="335" y="10839"/>
                      <a:pt x="419" y="10693"/>
                      <a:pt x="419" y="10567"/>
                    </a:cubicBezTo>
                    <a:cubicBezTo>
                      <a:pt x="440" y="9898"/>
                      <a:pt x="796" y="9333"/>
                      <a:pt x="1047" y="8747"/>
                    </a:cubicBezTo>
                    <a:cubicBezTo>
                      <a:pt x="1444" y="7868"/>
                      <a:pt x="1800" y="6948"/>
                      <a:pt x="2197" y="6069"/>
                    </a:cubicBezTo>
                    <a:cubicBezTo>
                      <a:pt x="2469" y="5483"/>
                      <a:pt x="2720" y="4876"/>
                      <a:pt x="3013" y="4311"/>
                    </a:cubicBezTo>
                    <a:cubicBezTo>
                      <a:pt x="3160" y="3997"/>
                      <a:pt x="3411" y="3704"/>
                      <a:pt x="3641" y="3411"/>
                    </a:cubicBezTo>
                    <a:cubicBezTo>
                      <a:pt x="3850" y="3160"/>
                      <a:pt x="4101" y="2951"/>
                      <a:pt x="4206" y="2616"/>
                    </a:cubicBezTo>
                    <a:cubicBezTo>
                      <a:pt x="4269" y="2428"/>
                      <a:pt x="4499" y="2303"/>
                      <a:pt x="4625" y="2135"/>
                    </a:cubicBezTo>
                    <a:cubicBezTo>
                      <a:pt x="4897" y="1842"/>
                      <a:pt x="5210" y="1570"/>
                      <a:pt x="5399" y="1214"/>
                    </a:cubicBezTo>
                    <a:cubicBezTo>
                      <a:pt x="5629" y="754"/>
                      <a:pt x="6047" y="482"/>
                      <a:pt x="6466" y="252"/>
                    </a:cubicBezTo>
                    <a:cubicBezTo>
                      <a:pt x="6926" y="1"/>
                      <a:pt x="7303" y="231"/>
                      <a:pt x="7282" y="775"/>
                    </a:cubicBezTo>
                    <a:cubicBezTo>
                      <a:pt x="7282" y="901"/>
                      <a:pt x="7240" y="984"/>
                      <a:pt x="7240" y="1173"/>
                    </a:cubicBezTo>
                    <a:close/>
                    <a:moveTo>
                      <a:pt x="4792" y="3349"/>
                    </a:moveTo>
                    <a:cubicBezTo>
                      <a:pt x="3934" y="4039"/>
                      <a:pt x="3892" y="4039"/>
                      <a:pt x="3495" y="4960"/>
                    </a:cubicBezTo>
                    <a:cubicBezTo>
                      <a:pt x="2804" y="6613"/>
                      <a:pt x="2135" y="8287"/>
                      <a:pt x="1444" y="9940"/>
                    </a:cubicBezTo>
                    <a:cubicBezTo>
                      <a:pt x="1381" y="10044"/>
                      <a:pt x="1360" y="10170"/>
                      <a:pt x="1340" y="10274"/>
                    </a:cubicBezTo>
                    <a:cubicBezTo>
                      <a:pt x="1256" y="10714"/>
                      <a:pt x="1172" y="11153"/>
                      <a:pt x="879" y="11551"/>
                    </a:cubicBezTo>
                    <a:cubicBezTo>
                      <a:pt x="754" y="11739"/>
                      <a:pt x="858" y="12032"/>
                      <a:pt x="1068" y="12074"/>
                    </a:cubicBezTo>
                    <a:cubicBezTo>
                      <a:pt x="1381" y="12158"/>
                      <a:pt x="1716" y="12199"/>
                      <a:pt x="2030" y="12262"/>
                    </a:cubicBezTo>
                    <a:cubicBezTo>
                      <a:pt x="2344" y="12304"/>
                      <a:pt x="2616" y="12178"/>
                      <a:pt x="2867" y="11990"/>
                    </a:cubicBezTo>
                    <a:cubicBezTo>
                      <a:pt x="3432" y="11655"/>
                      <a:pt x="3557" y="11090"/>
                      <a:pt x="3746" y="10567"/>
                    </a:cubicBezTo>
                    <a:cubicBezTo>
                      <a:pt x="3871" y="10212"/>
                      <a:pt x="4018" y="9898"/>
                      <a:pt x="4185" y="9563"/>
                    </a:cubicBezTo>
                    <a:cubicBezTo>
                      <a:pt x="4415" y="9124"/>
                      <a:pt x="4708" y="8684"/>
                      <a:pt x="4834" y="8182"/>
                    </a:cubicBezTo>
                    <a:cubicBezTo>
                      <a:pt x="5022" y="7596"/>
                      <a:pt x="5064" y="7010"/>
                      <a:pt x="5315" y="6424"/>
                    </a:cubicBezTo>
                    <a:cubicBezTo>
                      <a:pt x="5482" y="6006"/>
                      <a:pt x="5545" y="5504"/>
                      <a:pt x="5754" y="5064"/>
                    </a:cubicBezTo>
                    <a:cubicBezTo>
                      <a:pt x="5985" y="4625"/>
                      <a:pt x="6068" y="4081"/>
                      <a:pt x="5629" y="3621"/>
                    </a:cubicBezTo>
                    <a:cubicBezTo>
                      <a:pt x="5420" y="3391"/>
                      <a:pt x="5106" y="3349"/>
                      <a:pt x="4792" y="3349"/>
                    </a:cubicBezTo>
                    <a:close/>
                    <a:moveTo>
                      <a:pt x="6277" y="3098"/>
                    </a:moveTo>
                    <a:cubicBezTo>
                      <a:pt x="6361" y="2637"/>
                      <a:pt x="6487" y="2198"/>
                      <a:pt x="6403" y="1696"/>
                    </a:cubicBezTo>
                    <a:cubicBezTo>
                      <a:pt x="5922" y="1821"/>
                      <a:pt x="5775" y="1926"/>
                      <a:pt x="5336" y="2742"/>
                    </a:cubicBezTo>
                    <a:cubicBezTo>
                      <a:pt x="5650" y="2847"/>
                      <a:pt x="5943" y="2972"/>
                      <a:pt x="6277" y="309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2" name="Google Shape;262;p33"/>
          <p:cNvSpPr/>
          <p:nvPr/>
        </p:nvSpPr>
        <p:spPr>
          <a:xfrm>
            <a:off x="2667672" y="3228177"/>
            <a:ext cx="4009992" cy="128704"/>
          </a:xfrm>
          <a:custGeom>
            <a:avLst/>
            <a:gdLst/>
            <a:ahLst/>
            <a:cxnLst/>
            <a:rect l="l" t="t" r="r" b="b"/>
            <a:pathLst>
              <a:path w="285612" h="7061" extrusionOk="0">
                <a:moveTo>
                  <a:pt x="54672" y="1"/>
                </a:moveTo>
                <a:cubicBezTo>
                  <a:pt x="36503" y="1"/>
                  <a:pt x="18350" y="890"/>
                  <a:pt x="327" y="3448"/>
                </a:cubicBezTo>
                <a:cubicBezTo>
                  <a:pt x="1" y="3489"/>
                  <a:pt x="1217" y="5428"/>
                  <a:pt x="1866" y="5428"/>
                </a:cubicBezTo>
                <a:cubicBezTo>
                  <a:pt x="1885" y="5428"/>
                  <a:pt x="1905" y="5426"/>
                  <a:pt x="1923" y="5423"/>
                </a:cubicBezTo>
                <a:cubicBezTo>
                  <a:pt x="19891" y="2898"/>
                  <a:pt x="37970" y="2014"/>
                  <a:pt x="56077" y="2014"/>
                </a:cubicBezTo>
                <a:cubicBezTo>
                  <a:pt x="74717" y="2014"/>
                  <a:pt x="93385" y="2950"/>
                  <a:pt x="111989" y="3995"/>
                </a:cubicBezTo>
                <a:cubicBezTo>
                  <a:pt x="130431" y="5045"/>
                  <a:pt x="148873" y="6095"/>
                  <a:pt x="167316" y="6641"/>
                </a:cubicBezTo>
                <a:cubicBezTo>
                  <a:pt x="177708" y="6923"/>
                  <a:pt x="188088" y="7060"/>
                  <a:pt x="198468" y="7060"/>
                </a:cubicBezTo>
                <a:cubicBezTo>
                  <a:pt x="206635" y="7060"/>
                  <a:pt x="214803" y="6975"/>
                  <a:pt x="222978" y="6809"/>
                </a:cubicBezTo>
                <a:cubicBezTo>
                  <a:pt x="243773" y="6347"/>
                  <a:pt x="264568" y="5339"/>
                  <a:pt x="285321" y="3742"/>
                </a:cubicBezTo>
                <a:cubicBezTo>
                  <a:pt x="285612" y="3742"/>
                  <a:pt x="284421" y="1726"/>
                  <a:pt x="283745" y="1726"/>
                </a:cubicBezTo>
                <a:cubicBezTo>
                  <a:pt x="283738" y="1726"/>
                  <a:pt x="283731" y="1726"/>
                  <a:pt x="283724" y="1726"/>
                </a:cubicBezTo>
                <a:cubicBezTo>
                  <a:pt x="254777" y="3930"/>
                  <a:pt x="225753" y="5052"/>
                  <a:pt x="196692" y="5052"/>
                </a:cubicBezTo>
                <a:cubicBezTo>
                  <a:pt x="188639" y="5052"/>
                  <a:pt x="180583" y="4966"/>
                  <a:pt x="172525" y="4793"/>
                </a:cubicBezTo>
                <a:cubicBezTo>
                  <a:pt x="135598" y="3995"/>
                  <a:pt x="98798" y="550"/>
                  <a:pt x="61913" y="46"/>
                </a:cubicBezTo>
                <a:cubicBezTo>
                  <a:pt x="59499" y="16"/>
                  <a:pt x="57085" y="1"/>
                  <a:pt x="54672" y="1"/>
                </a:cubicBezTo>
                <a:close/>
              </a:path>
            </a:pathLst>
          </a:custGeom>
          <a:solidFill>
            <a:schemeClr val="dk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3" name="Google Shape;263;p33"/>
          <p:cNvGrpSpPr/>
          <p:nvPr/>
        </p:nvGrpSpPr>
        <p:grpSpPr>
          <a:xfrm>
            <a:off x="41963" y="249125"/>
            <a:ext cx="608900" cy="407500"/>
            <a:chOff x="4137713" y="525925"/>
            <a:chExt cx="608900" cy="407500"/>
          </a:xfrm>
        </p:grpSpPr>
        <p:sp>
          <p:nvSpPr>
            <p:cNvPr id="264" name="Google Shape;264;p33"/>
            <p:cNvSpPr/>
            <p:nvPr/>
          </p:nvSpPr>
          <p:spPr>
            <a:xfrm>
              <a:off x="4168063" y="559925"/>
              <a:ext cx="556575" cy="353625"/>
            </a:xfrm>
            <a:custGeom>
              <a:avLst/>
              <a:gdLst/>
              <a:ahLst/>
              <a:cxnLst/>
              <a:rect l="l" t="t" r="r" b="b"/>
              <a:pathLst>
                <a:path w="22263" h="14145" extrusionOk="0">
                  <a:moveTo>
                    <a:pt x="8913" y="11257"/>
                  </a:moveTo>
                  <a:cubicBezTo>
                    <a:pt x="8495" y="11069"/>
                    <a:pt x="8160" y="11195"/>
                    <a:pt x="7825" y="11487"/>
                  </a:cubicBezTo>
                  <a:cubicBezTo>
                    <a:pt x="7302" y="11948"/>
                    <a:pt x="6696" y="12345"/>
                    <a:pt x="6110" y="12764"/>
                  </a:cubicBezTo>
                  <a:cubicBezTo>
                    <a:pt x="5670" y="13078"/>
                    <a:pt x="5147" y="13161"/>
                    <a:pt x="4603" y="13057"/>
                  </a:cubicBezTo>
                  <a:cubicBezTo>
                    <a:pt x="4101" y="12952"/>
                    <a:pt x="3599" y="12889"/>
                    <a:pt x="3118" y="12827"/>
                  </a:cubicBezTo>
                  <a:cubicBezTo>
                    <a:pt x="2825" y="12764"/>
                    <a:pt x="2678" y="12638"/>
                    <a:pt x="2657" y="12345"/>
                  </a:cubicBezTo>
                  <a:cubicBezTo>
                    <a:pt x="2657" y="12136"/>
                    <a:pt x="2615" y="11927"/>
                    <a:pt x="2678" y="11739"/>
                  </a:cubicBezTo>
                  <a:cubicBezTo>
                    <a:pt x="3013" y="10881"/>
                    <a:pt x="3139" y="9960"/>
                    <a:pt x="3724" y="9228"/>
                  </a:cubicBezTo>
                  <a:cubicBezTo>
                    <a:pt x="3829" y="9102"/>
                    <a:pt x="3913" y="8956"/>
                    <a:pt x="3996" y="8788"/>
                  </a:cubicBezTo>
                  <a:lnTo>
                    <a:pt x="3996" y="8684"/>
                  </a:lnTo>
                  <a:cubicBezTo>
                    <a:pt x="3913" y="8663"/>
                    <a:pt x="3829" y="8600"/>
                    <a:pt x="3766" y="8642"/>
                  </a:cubicBezTo>
                  <a:cubicBezTo>
                    <a:pt x="3578" y="8705"/>
                    <a:pt x="3369" y="8767"/>
                    <a:pt x="3201" y="8893"/>
                  </a:cubicBezTo>
                  <a:cubicBezTo>
                    <a:pt x="2762" y="9270"/>
                    <a:pt x="2323" y="9270"/>
                    <a:pt x="1799" y="9165"/>
                  </a:cubicBezTo>
                  <a:cubicBezTo>
                    <a:pt x="1193" y="9018"/>
                    <a:pt x="670" y="8809"/>
                    <a:pt x="251" y="8349"/>
                  </a:cubicBezTo>
                  <a:cubicBezTo>
                    <a:pt x="126" y="8182"/>
                    <a:pt x="63" y="7972"/>
                    <a:pt x="21" y="7805"/>
                  </a:cubicBezTo>
                  <a:cubicBezTo>
                    <a:pt x="0" y="7638"/>
                    <a:pt x="0" y="7449"/>
                    <a:pt x="21" y="7282"/>
                  </a:cubicBezTo>
                  <a:cubicBezTo>
                    <a:pt x="84" y="6591"/>
                    <a:pt x="356" y="5985"/>
                    <a:pt x="983" y="5671"/>
                  </a:cubicBezTo>
                  <a:cubicBezTo>
                    <a:pt x="1465" y="5441"/>
                    <a:pt x="2511" y="5566"/>
                    <a:pt x="3013" y="6236"/>
                  </a:cubicBezTo>
                  <a:cubicBezTo>
                    <a:pt x="3055" y="6298"/>
                    <a:pt x="3118" y="6403"/>
                    <a:pt x="3160" y="6403"/>
                  </a:cubicBezTo>
                  <a:cubicBezTo>
                    <a:pt x="3264" y="6445"/>
                    <a:pt x="3390" y="6403"/>
                    <a:pt x="3452" y="6361"/>
                  </a:cubicBezTo>
                  <a:cubicBezTo>
                    <a:pt x="3536" y="6277"/>
                    <a:pt x="3536" y="6152"/>
                    <a:pt x="3536" y="6026"/>
                  </a:cubicBezTo>
                  <a:cubicBezTo>
                    <a:pt x="3557" y="5566"/>
                    <a:pt x="3536" y="5127"/>
                    <a:pt x="3557" y="4687"/>
                  </a:cubicBezTo>
                  <a:cubicBezTo>
                    <a:pt x="3662" y="2951"/>
                    <a:pt x="4415" y="1591"/>
                    <a:pt x="5754" y="523"/>
                  </a:cubicBezTo>
                  <a:cubicBezTo>
                    <a:pt x="6193" y="168"/>
                    <a:pt x="6717" y="0"/>
                    <a:pt x="7323" y="0"/>
                  </a:cubicBezTo>
                  <a:cubicBezTo>
                    <a:pt x="8558" y="0"/>
                    <a:pt x="9520" y="900"/>
                    <a:pt x="9541" y="2156"/>
                  </a:cubicBezTo>
                  <a:lnTo>
                    <a:pt x="9541" y="3118"/>
                  </a:lnTo>
                  <a:cubicBezTo>
                    <a:pt x="9541" y="3327"/>
                    <a:pt x="9625" y="3536"/>
                    <a:pt x="9834" y="3620"/>
                  </a:cubicBezTo>
                  <a:cubicBezTo>
                    <a:pt x="10043" y="3725"/>
                    <a:pt x="10274" y="3620"/>
                    <a:pt x="10441" y="3390"/>
                  </a:cubicBezTo>
                  <a:cubicBezTo>
                    <a:pt x="10504" y="3285"/>
                    <a:pt x="10546" y="3181"/>
                    <a:pt x="10608" y="3097"/>
                  </a:cubicBezTo>
                  <a:cubicBezTo>
                    <a:pt x="10818" y="2804"/>
                    <a:pt x="11090" y="2532"/>
                    <a:pt x="11424" y="2428"/>
                  </a:cubicBezTo>
                  <a:cubicBezTo>
                    <a:pt x="12387" y="2156"/>
                    <a:pt x="13328" y="2176"/>
                    <a:pt x="14228" y="2783"/>
                  </a:cubicBezTo>
                  <a:cubicBezTo>
                    <a:pt x="14751" y="3139"/>
                    <a:pt x="15044" y="3641"/>
                    <a:pt x="15044" y="4269"/>
                  </a:cubicBezTo>
                  <a:lnTo>
                    <a:pt x="15044" y="5336"/>
                  </a:lnTo>
                  <a:cubicBezTo>
                    <a:pt x="15065" y="5775"/>
                    <a:pt x="15295" y="5964"/>
                    <a:pt x="15735" y="5943"/>
                  </a:cubicBezTo>
                  <a:cubicBezTo>
                    <a:pt x="15923" y="5922"/>
                    <a:pt x="16090" y="5880"/>
                    <a:pt x="16258" y="5817"/>
                  </a:cubicBezTo>
                  <a:cubicBezTo>
                    <a:pt x="16990" y="5545"/>
                    <a:pt x="17785" y="5503"/>
                    <a:pt x="18538" y="5587"/>
                  </a:cubicBezTo>
                  <a:cubicBezTo>
                    <a:pt x="19898" y="5754"/>
                    <a:pt x="21007" y="6424"/>
                    <a:pt x="21761" y="7554"/>
                  </a:cubicBezTo>
                  <a:cubicBezTo>
                    <a:pt x="22263" y="8286"/>
                    <a:pt x="22179" y="9186"/>
                    <a:pt x="21593" y="9855"/>
                  </a:cubicBezTo>
                  <a:cubicBezTo>
                    <a:pt x="20714" y="10943"/>
                    <a:pt x="19543" y="11508"/>
                    <a:pt x="18204" y="11780"/>
                  </a:cubicBezTo>
                  <a:cubicBezTo>
                    <a:pt x="17932" y="11822"/>
                    <a:pt x="17680" y="11843"/>
                    <a:pt x="17408" y="11906"/>
                  </a:cubicBezTo>
                  <a:cubicBezTo>
                    <a:pt x="16718" y="12052"/>
                    <a:pt x="16237" y="11801"/>
                    <a:pt x="15881" y="11195"/>
                  </a:cubicBezTo>
                  <a:cubicBezTo>
                    <a:pt x="15588" y="10734"/>
                    <a:pt x="15149" y="10755"/>
                    <a:pt x="14835" y="11195"/>
                  </a:cubicBezTo>
                  <a:cubicBezTo>
                    <a:pt x="14542" y="11634"/>
                    <a:pt x="14228" y="12052"/>
                    <a:pt x="13914" y="12513"/>
                  </a:cubicBezTo>
                  <a:cubicBezTo>
                    <a:pt x="13642" y="12889"/>
                    <a:pt x="13266" y="13182"/>
                    <a:pt x="12889" y="13475"/>
                  </a:cubicBezTo>
                  <a:cubicBezTo>
                    <a:pt x="12073" y="14145"/>
                    <a:pt x="10755" y="13915"/>
                    <a:pt x="10127" y="13308"/>
                  </a:cubicBezTo>
                  <a:cubicBezTo>
                    <a:pt x="9562" y="12764"/>
                    <a:pt x="9123" y="12094"/>
                    <a:pt x="8913" y="112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4137713" y="525925"/>
              <a:ext cx="608900" cy="407500"/>
            </a:xfrm>
            <a:custGeom>
              <a:avLst/>
              <a:gdLst/>
              <a:ahLst/>
              <a:cxnLst/>
              <a:rect l="l" t="t" r="r" b="b"/>
              <a:pathLst>
                <a:path w="24356" h="16300" extrusionOk="0">
                  <a:moveTo>
                    <a:pt x="3976" y="6194"/>
                  </a:moveTo>
                  <a:cubicBezTo>
                    <a:pt x="3913" y="4896"/>
                    <a:pt x="4353" y="3788"/>
                    <a:pt x="5001" y="2741"/>
                  </a:cubicBezTo>
                  <a:cubicBezTo>
                    <a:pt x="5336" y="2218"/>
                    <a:pt x="5713" y="1737"/>
                    <a:pt x="6215" y="1360"/>
                  </a:cubicBezTo>
                  <a:cubicBezTo>
                    <a:pt x="6529" y="1130"/>
                    <a:pt x="6884" y="858"/>
                    <a:pt x="7261" y="712"/>
                  </a:cubicBezTo>
                  <a:cubicBezTo>
                    <a:pt x="9081" y="0"/>
                    <a:pt x="10567" y="544"/>
                    <a:pt x="11488" y="2281"/>
                  </a:cubicBezTo>
                  <a:cubicBezTo>
                    <a:pt x="11613" y="2511"/>
                    <a:pt x="11697" y="2741"/>
                    <a:pt x="11780" y="2992"/>
                  </a:cubicBezTo>
                  <a:cubicBezTo>
                    <a:pt x="11864" y="3013"/>
                    <a:pt x="11927" y="3034"/>
                    <a:pt x="11969" y="3013"/>
                  </a:cubicBezTo>
                  <a:cubicBezTo>
                    <a:pt x="12806" y="2574"/>
                    <a:pt x="13685" y="2616"/>
                    <a:pt x="14542" y="2720"/>
                  </a:cubicBezTo>
                  <a:cubicBezTo>
                    <a:pt x="15944" y="2888"/>
                    <a:pt x="17032" y="3997"/>
                    <a:pt x="17221" y="5378"/>
                  </a:cubicBezTo>
                  <a:cubicBezTo>
                    <a:pt x="17242" y="5629"/>
                    <a:pt x="17262" y="5838"/>
                    <a:pt x="17304" y="6089"/>
                  </a:cubicBezTo>
                  <a:cubicBezTo>
                    <a:pt x="17723" y="6047"/>
                    <a:pt x="18099" y="5985"/>
                    <a:pt x="18476" y="5943"/>
                  </a:cubicBezTo>
                  <a:cubicBezTo>
                    <a:pt x="20464" y="5692"/>
                    <a:pt x="22117" y="6424"/>
                    <a:pt x="23435" y="7868"/>
                  </a:cubicBezTo>
                  <a:cubicBezTo>
                    <a:pt x="24230" y="8746"/>
                    <a:pt x="24356" y="9751"/>
                    <a:pt x="24125" y="10860"/>
                  </a:cubicBezTo>
                  <a:cubicBezTo>
                    <a:pt x="24042" y="11215"/>
                    <a:pt x="23812" y="11529"/>
                    <a:pt x="23581" y="11843"/>
                  </a:cubicBezTo>
                  <a:cubicBezTo>
                    <a:pt x="22786" y="12889"/>
                    <a:pt x="21719" y="13559"/>
                    <a:pt x="20464" y="13935"/>
                  </a:cubicBezTo>
                  <a:cubicBezTo>
                    <a:pt x="19941" y="14103"/>
                    <a:pt x="19418" y="14354"/>
                    <a:pt x="18832" y="14354"/>
                  </a:cubicBezTo>
                  <a:cubicBezTo>
                    <a:pt x="18204" y="14354"/>
                    <a:pt x="17618" y="14249"/>
                    <a:pt x="17095" y="13894"/>
                  </a:cubicBezTo>
                  <a:cubicBezTo>
                    <a:pt x="16949" y="13789"/>
                    <a:pt x="16802" y="13705"/>
                    <a:pt x="16614" y="13601"/>
                  </a:cubicBezTo>
                  <a:cubicBezTo>
                    <a:pt x="16321" y="13998"/>
                    <a:pt x="15840" y="14145"/>
                    <a:pt x="15756" y="14710"/>
                  </a:cubicBezTo>
                  <a:cubicBezTo>
                    <a:pt x="15756" y="14814"/>
                    <a:pt x="15589" y="14877"/>
                    <a:pt x="15526" y="14961"/>
                  </a:cubicBezTo>
                  <a:cubicBezTo>
                    <a:pt x="15317" y="15107"/>
                    <a:pt x="15107" y="15275"/>
                    <a:pt x="14898" y="15463"/>
                  </a:cubicBezTo>
                  <a:cubicBezTo>
                    <a:pt x="14082" y="16216"/>
                    <a:pt x="13120" y="16300"/>
                    <a:pt x="12073" y="16112"/>
                  </a:cubicBezTo>
                  <a:cubicBezTo>
                    <a:pt x="11718" y="16070"/>
                    <a:pt x="11383" y="15881"/>
                    <a:pt x="11090" y="15714"/>
                  </a:cubicBezTo>
                  <a:cubicBezTo>
                    <a:pt x="10567" y="15400"/>
                    <a:pt x="10211" y="14961"/>
                    <a:pt x="9876" y="14459"/>
                  </a:cubicBezTo>
                  <a:cubicBezTo>
                    <a:pt x="9709" y="14249"/>
                    <a:pt x="9583" y="14019"/>
                    <a:pt x="9416" y="13768"/>
                  </a:cubicBezTo>
                  <a:cubicBezTo>
                    <a:pt x="9270" y="13873"/>
                    <a:pt x="9102" y="13935"/>
                    <a:pt x="8977" y="14040"/>
                  </a:cubicBezTo>
                  <a:cubicBezTo>
                    <a:pt x="8726" y="14228"/>
                    <a:pt x="8454" y="14438"/>
                    <a:pt x="8203" y="14626"/>
                  </a:cubicBezTo>
                  <a:cubicBezTo>
                    <a:pt x="6738" y="15693"/>
                    <a:pt x="5169" y="15588"/>
                    <a:pt x="3599" y="14940"/>
                  </a:cubicBezTo>
                  <a:cubicBezTo>
                    <a:pt x="3390" y="14856"/>
                    <a:pt x="3181" y="14689"/>
                    <a:pt x="2993" y="14563"/>
                  </a:cubicBezTo>
                  <a:cubicBezTo>
                    <a:pt x="2721" y="14354"/>
                    <a:pt x="2595" y="14061"/>
                    <a:pt x="2595" y="13726"/>
                  </a:cubicBezTo>
                  <a:cubicBezTo>
                    <a:pt x="2595" y="13119"/>
                    <a:pt x="2595" y="12555"/>
                    <a:pt x="2888" y="12011"/>
                  </a:cubicBezTo>
                  <a:cubicBezTo>
                    <a:pt x="2909" y="11927"/>
                    <a:pt x="2930" y="11843"/>
                    <a:pt x="2972" y="11718"/>
                  </a:cubicBezTo>
                  <a:cubicBezTo>
                    <a:pt x="2762" y="11487"/>
                    <a:pt x="2449" y="11508"/>
                    <a:pt x="2177" y="11425"/>
                  </a:cubicBezTo>
                  <a:cubicBezTo>
                    <a:pt x="1570" y="11215"/>
                    <a:pt x="1047" y="10902"/>
                    <a:pt x="628" y="10441"/>
                  </a:cubicBezTo>
                  <a:cubicBezTo>
                    <a:pt x="398" y="10190"/>
                    <a:pt x="252" y="9918"/>
                    <a:pt x="189" y="9562"/>
                  </a:cubicBezTo>
                  <a:cubicBezTo>
                    <a:pt x="0" y="8474"/>
                    <a:pt x="210" y="7449"/>
                    <a:pt x="1026" y="6612"/>
                  </a:cubicBezTo>
                  <a:cubicBezTo>
                    <a:pt x="1402" y="6215"/>
                    <a:pt x="1821" y="5985"/>
                    <a:pt x="2365" y="6047"/>
                  </a:cubicBezTo>
                  <a:cubicBezTo>
                    <a:pt x="2888" y="6089"/>
                    <a:pt x="3369" y="6152"/>
                    <a:pt x="3976" y="6194"/>
                  </a:cubicBezTo>
                  <a:close/>
                  <a:moveTo>
                    <a:pt x="10127" y="12617"/>
                  </a:moveTo>
                  <a:cubicBezTo>
                    <a:pt x="10316" y="13454"/>
                    <a:pt x="10755" y="14124"/>
                    <a:pt x="11383" y="14668"/>
                  </a:cubicBezTo>
                  <a:cubicBezTo>
                    <a:pt x="12011" y="15275"/>
                    <a:pt x="13350" y="15484"/>
                    <a:pt x="14166" y="14835"/>
                  </a:cubicBezTo>
                  <a:cubicBezTo>
                    <a:pt x="14521" y="14542"/>
                    <a:pt x="14877" y="14249"/>
                    <a:pt x="15170" y="13873"/>
                  </a:cubicBezTo>
                  <a:cubicBezTo>
                    <a:pt x="15463" y="13412"/>
                    <a:pt x="15777" y="12994"/>
                    <a:pt x="16091" y="12555"/>
                  </a:cubicBezTo>
                  <a:cubicBezTo>
                    <a:pt x="16405" y="12094"/>
                    <a:pt x="16844" y="12094"/>
                    <a:pt x="17137" y="12555"/>
                  </a:cubicBezTo>
                  <a:cubicBezTo>
                    <a:pt x="17493" y="13161"/>
                    <a:pt x="17974" y="13412"/>
                    <a:pt x="18685" y="13266"/>
                  </a:cubicBezTo>
                  <a:cubicBezTo>
                    <a:pt x="18936" y="13203"/>
                    <a:pt x="19208" y="13182"/>
                    <a:pt x="19459" y="13140"/>
                  </a:cubicBezTo>
                  <a:cubicBezTo>
                    <a:pt x="20799" y="12847"/>
                    <a:pt x="21970" y="12303"/>
                    <a:pt x="22870" y="11215"/>
                  </a:cubicBezTo>
                  <a:cubicBezTo>
                    <a:pt x="23435" y="10546"/>
                    <a:pt x="23519" y="9646"/>
                    <a:pt x="23016" y="8914"/>
                  </a:cubicBezTo>
                  <a:cubicBezTo>
                    <a:pt x="22242" y="7784"/>
                    <a:pt x="21133" y="7135"/>
                    <a:pt x="19815" y="6947"/>
                  </a:cubicBezTo>
                  <a:cubicBezTo>
                    <a:pt x="19041" y="6842"/>
                    <a:pt x="18267" y="6905"/>
                    <a:pt x="17534" y="7177"/>
                  </a:cubicBezTo>
                  <a:cubicBezTo>
                    <a:pt x="17367" y="7219"/>
                    <a:pt x="17200" y="7282"/>
                    <a:pt x="17011" y="7303"/>
                  </a:cubicBezTo>
                  <a:cubicBezTo>
                    <a:pt x="16593" y="7345"/>
                    <a:pt x="16321" y="7135"/>
                    <a:pt x="16300" y="6696"/>
                  </a:cubicBezTo>
                  <a:cubicBezTo>
                    <a:pt x="16279" y="6361"/>
                    <a:pt x="16300" y="5985"/>
                    <a:pt x="16300" y="5629"/>
                  </a:cubicBezTo>
                  <a:cubicBezTo>
                    <a:pt x="16300" y="5001"/>
                    <a:pt x="16007" y="4499"/>
                    <a:pt x="15484" y="4143"/>
                  </a:cubicBezTo>
                  <a:cubicBezTo>
                    <a:pt x="14626" y="3536"/>
                    <a:pt x="13685" y="3516"/>
                    <a:pt x="12680" y="3788"/>
                  </a:cubicBezTo>
                  <a:cubicBezTo>
                    <a:pt x="12345" y="3892"/>
                    <a:pt x="12094" y="4164"/>
                    <a:pt x="11885" y="4457"/>
                  </a:cubicBezTo>
                  <a:cubicBezTo>
                    <a:pt x="11801" y="4562"/>
                    <a:pt x="11780" y="4666"/>
                    <a:pt x="11697" y="4750"/>
                  </a:cubicBezTo>
                  <a:cubicBezTo>
                    <a:pt x="11529" y="5001"/>
                    <a:pt x="11299" y="5064"/>
                    <a:pt x="11090" y="4980"/>
                  </a:cubicBezTo>
                  <a:cubicBezTo>
                    <a:pt x="10881" y="4896"/>
                    <a:pt x="10797" y="4687"/>
                    <a:pt x="10797" y="4478"/>
                  </a:cubicBezTo>
                  <a:cubicBezTo>
                    <a:pt x="10797" y="4164"/>
                    <a:pt x="10839" y="3808"/>
                    <a:pt x="10797" y="3516"/>
                  </a:cubicBezTo>
                  <a:cubicBezTo>
                    <a:pt x="10755" y="2281"/>
                    <a:pt x="9814" y="1360"/>
                    <a:pt x="8579" y="1360"/>
                  </a:cubicBezTo>
                  <a:cubicBezTo>
                    <a:pt x="8014" y="1360"/>
                    <a:pt x="7491" y="1549"/>
                    <a:pt x="7010" y="1883"/>
                  </a:cubicBezTo>
                  <a:cubicBezTo>
                    <a:pt x="5671" y="2951"/>
                    <a:pt x="4897" y="4311"/>
                    <a:pt x="4813" y="6047"/>
                  </a:cubicBezTo>
                  <a:cubicBezTo>
                    <a:pt x="4792" y="6487"/>
                    <a:pt x="4792" y="6926"/>
                    <a:pt x="4792" y="7386"/>
                  </a:cubicBezTo>
                  <a:cubicBezTo>
                    <a:pt x="4792" y="7491"/>
                    <a:pt x="4771" y="7637"/>
                    <a:pt x="4708" y="7721"/>
                  </a:cubicBezTo>
                  <a:cubicBezTo>
                    <a:pt x="4666" y="7763"/>
                    <a:pt x="4499" y="7805"/>
                    <a:pt x="4415" y="7763"/>
                  </a:cubicBezTo>
                  <a:cubicBezTo>
                    <a:pt x="4374" y="7742"/>
                    <a:pt x="4311" y="7637"/>
                    <a:pt x="4269" y="7596"/>
                  </a:cubicBezTo>
                  <a:cubicBezTo>
                    <a:pt x="3767" y="6926"/>
                    <a:pt x="2721" y="6801"/>
                    <a:pt x="2260" y="7031"/>
                  </a:cubicBezTo>
                  <a:cubicBezTo>
                    <a:pt x="1633" y="7345"/>
                    <a:pt x="1361" y="7951"/>
                    <a:pt x="1277" y="8642"/>
                  </a:cubicBezTo>
                  <a:cubicBezTo>
                    <a:pt x="1256" y="8809"/>
                    <a:pt x="1256" y="8998"/>
                    <a:pt x="1277" y="9165"/>
                  </a:cubicBezTo>
                  <a:cubicBezTo>
                    <a:pt x="1340" y="9332"/>
                    <a:pt x="1381" y="9583"/>
                    <a:pt x="1528" y="9709"/>
                  </a:cubicBezTo>
                  <a:cubicBezTo>
                    <a:pt x="1905" y="10169"/>
                    <a:pt x="2469" y="10378"/>
                    <a:pt x="3055" y="10525"/>
                  </a:cubicBezTo>
                  <a:cubicBezTo>
                    <a:pt x="3578" y="10630"/>
                    <a:pt x="4060" y="10630"/>
                    <a:pt x="4478" y="10253"/>
                  </a:cubicBezTo>
                  <a:cubicBezTo>
                    <a:pt x="4625" y="10127"/>
                    <a:pt x="4834" y="10065"/>
                    <a:pt x="5022" y="10002"/>
                  </a:cubicBezTo>
                  <a:cubicBezTo>
                    <a:pt x="5106" y="9960"/>
                    <a:pt x="5190" y="10023"/>
                    <a:pt x="5252" y="10044"/>
                  </a:cubicBezTo>
                  <a:cubicBezTo>
                    <a:pt x="5252" y="10106"/>
                    <a:pt x="5294" y="10127"/>
                    <a:pt x="5252" y="10148"/>
                  </a:cubicBezTo>
                  <a:cubicBezTo>
                    <a:pt x="5190" y="10316"/>
                    <a:pt x="5106" y="10462"/>
                    <a:pt x="5001" y="10588"/>
                  </a:cubicBezTo>
                  <a:cubicBezTo>
                    <a:pt x="4415" y="11320"/>
                    <a:pt x="4269" y="12241"/>
                    <a:pt x="3955" y="13099"/>
                  </a:cubicBezTo>
                  <a:cubicBezTo>
                    <a:pt x="3871" y="13287"/>
                    <a:pt x="3934" y="13517"/>
                    <a:pt x="3934" y="13705"/>
                  </a:cubicBezTo>
                  <a:cubicBezTo>
                    <a:pt x="3955" y="13998"/>
                    <a:pt x="4081" y="14124"/>
                    <a:pt x="4374" y="14187"/>
                  </a:cubicBezTo>
                  <a:cubicBezTo>
                    <a:pt x="4876" y="14249"/>
                    <a:pt x="5357" y="14312"/>
                    <a:pt x="5859" y="14417"/>
                  </a:cubicBezTo>
                  <a:cubicBezTo>
                    <a:pt x="6403" y="14521"/>
                    <a:pt x="6926" y="14438"/>
                    <a:pt x="7387" y="14124"/>
                  </a:cubicBezTo>
                  <a:cubicBezTo>
                    <a:pt x="7951" y="13726"/>
                    <a:pt x="8558" y="13308"/>
                    <a:pt x="9081" y="12847"/>
                  </a:cubicBezTo>
                  <a:cubicBezTo>
                    <a:pt x="9395" y="12555"/>
                    <a:pt x="9709" y="12429"/>
                    <a:pt x="10127" y="1261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6" name="Google Shape;266;p33"/>
          <p:cNvGrpSpPr/>
          <p:nvPr/>
        </p:nvGrpSpPr>
        <p:grpSpPr>
          <a:xfrm>
            <a:off x="482238" y="720825"/>
            <a:ext cx="475525" cy="287725"/>
            <a:chOff x="622013" y="907250"/>
            <a:chExt cx="475525" cy="287725"/>
          </a:xfrm>
        </p:grpSpPr>
        <p:sp>
          <p:nvSpPr>
            <p:cNvPr id="267" name="Google Shape;267;p33"/>
            <p:cNvSpPr/>
            <p:nvPr/>
          </p:nvSpPr>
          <p:spPr>
            <a:xfrm>
              <a:off x="650263" y="929225"/>
              <a:ext cx="423725" cy="240125"/>
            </a:xfrm>
            <a:custGeom>
              <a:avLst/>
              <a:gdLst/>
              <a:ahLst/>
              <a:cxnLst/>
              <a:rect l="l" t="t" r="r" b="b"/>
              <a:pathLst>
                <a:path w="16949" h="9605" extrusionOk="0">
                  <a:moveTo>
                    <a:pt x="14459" y="7261"/>
                  </a:moveTo>
                  <a:cubicBezTo>
                    <a:pt x="14584" y="7889"/>
                    <a:pt x="15003" y="8370"/>
                    <a:pt x="14877" y="9081"/>
                  </a:cubicBezTo>
                  <a:cubicBezTo>
                    <a:pt x="14752" y="9165"/>
                    <a:pt x="14626" y="9291"/>
                    <a:pt x="14459" y="9311"/>
                  </a:cubicBezTo>
                  <a:cubicBezTo>
                    <a:pt x="13810" y="9416"/>
                    <a:pt x="13120" y="9521"/>
                    <a:pt x="12450" y="9563"/>
                  </a:cubicBezTo>
                  <a:cubicBezTo>
                    <a:pt x="11007" y="9604"/>
                    <a:pt x="10379" y="9311"/>
                    <a:pt x="9312" y="8244"/>
                  </a:cubicBezTo>
                  <a:cubicBezTo>
                    <a:pt x="9270" y="7931"/>
                    <a:pt x="9270" y="7617"/>
                    <a:pt x="9249" y="7303"/>
                  </a:cubicBezTo>
                  <a:cubicBezTo>
                    <a:pt x="9228" y="7114"/>
                    <a:pt x="9102" y="6968"/>
                    <a:pt x="8893" y="6989"/>
                  </a:cubicBezTo>
                  <a:cubicBezTo>
                    <a:pt x="8747" y="7010"/>
                    <a:pt x="8600" y="7094"/>
                    <a:pt x="8558" y="7219"/>
                  </a:cubicBezTo>
                  <a:cubicBezTo>
                    <a:pt x="7889" y="8747"/>
                    <a:pt x="6529" y="9102"/>
                    <a:pt x="5106" y="9249"/>
                  </a:cubicBezTo>
                  <a:cubicBezTo>
                    <a:pt x="4478" y="9291"/>
                    <a:pt x="3809" y="9186"/>
                    <a:pt x="3160" y="9102"/>
                  </a:cubicBezTo>
                  <a:cubicBezTo>
                    <a:pt x="2658" y="9060"/>
                    <a:pt x="2344" y="8747"/>
                    <a:pt x="2281" y="8244"/>
                  </a:cubicBezTo>
                  <a:cubicBezTo>
                    <a:pt x="2135" y="7533"/>
                    <a:pt x="2135" y="6842"/>
                    <a:pt x="2323" y="6152"/>
                  </a:cubicBezTo>
                  <a:cubicBezTo>
                    <a:pt x="2386" y="5964"/>
                    <a:pt x="2512" y="5796"/>
                    <a:pt x="2616" y="5608"/>
                  </a:cubicBezTo>
                  <a:cubicBezTo>
                    <a:pt x="2700" y="5441"/>
                    <a:pt x="2804" y="5315"/>
                    <a:pt x="2930" y="5106"/>
                  </a:cubicBezTo>
                  <a:cubicBezTo>
                    <a:pt x="2512" y="4980"/>
                    <a:pt x="2177" y="5085"/>
                    <a:pt x="1821" y="5022"/>
                  </a:cubicBezTo>
                  <a:cubicBezTo>
                    <a:pt x="1507" y="4980"/>
                    <a:pt x="1193" y="4897"/>
                    <a:pt x="880" y="4792"/>
                  </a:cubicBezTo>
                  <a:cubicBezTo>
                    <a:pt x="566" y="4666"/>
                    <a:pt x="231" y="4541"/>
                    <a:pt x="1" y="4164"/>
                  </a:cubicBezTo>
                  <a:cubicBezTo>
                    <a:pt x="440" y="3557"/>
                    <a:pt x="1047" y="3160"/>
                    <a:pt x="1821" y="3160"/>
                  </a:cubicBezTo>
                  <a:cubicBezTo>
                    <a:pt x="2595" y="3160"/>
                    <a:pt x="3349" y="3244"/>
                    <a:pt x="4123" y="3306"/>
                  </a:cubicBezTo>
                  <a:cubicBezTo>
                    <a:pt x="4311" y="3306"/>
                    <a:pt x="4499" y="3390"/>
                    <a:pt x="4646" y="3348"/>
                  </a:cubicBezTo>
                  <a:cubicBezTo>
                    <a:pt x="4813" y="3327"/>
                    <a:pt x="4939" y="3223"/>
                    <a:pt x="5169" y="3118"/>
                  </a:cubicBezTo>
                  <a:cubicBezTo>
                    <a:pt x="5043" y="2951"/>
                    <a:pt x="4960" y="2825"/>
                    <a:pt x="4855" y="2741"/>
                  </a:cubicBezTo>
                  <a:cubicBezTo>
                    <a:pt x="4541" y="2469"/>
                    <a:pt x="4478" y="2260"/>
                    <a:pt x="4604" y="1946"/>
                  </a:cubicBezTo>
                  <a:cubicBezTo>
                    <a:pt x="4688" y="1779"/>
                    <a:pt x="4792" y="1632"/>
                    <a:pt x="4897" y="1486"/>
                  </a:cubicBezTo>
                  <a:cubicBezTo>
                    <a:pt x="5755" y="398"/>
                    <a:pt x="6906" y="0"/>
                    <a:pt x="8245" y="147"/>
                  </a:cubicBezTo>
                  <a:cubicBezTo>
                    <a:pt x="9144" y="252"/>
                    <a:pt x="9647" y="816"/>
                    <a:pt x="9667" y="1737"/>
                  </a:cubicBezTo>
                  <a:cubicBezTo>
                    <a:pt x="9667" y="2093"/>
                    <a:pt x="9647" y="2428"/>
                    <a:pt x="9521" y="2783"/>
                  </a:cubicBezTo>
                  <a:cubicBezTo>
                    <a:pt x="9416" y="2993"/>
                    <a:pt x="9458" y="3202"/>
                    <a:pt x="9626" y="3348"/>
                  </a:cubicBezTo>
                  <a:cubicBezTo>
                    <a:pt x="9772" y="3516"/>
                    <a:pt x="10044" y="3516"/>
                    <a:pt x="10274" y="3348"/>
                  </a:cubicBezTo>
                  <a:cubicBezTo>
                    <a:pt x="10483" y="3202"/>
                    <a:pt x="10693" y="3034"/>
                    <a:pt x="10923" y="2888"/>
                  </a:cubicBezTo>
                  <a:cubicBezTo>
                    <a:pt x="12220" y="2072"/>
                    <a:pt x="13517" y="1988"/>
                    <a:pt x="14794" y="2888"/>
                  </a:cubicBezTo>
                  <a:cubicBezTo>
                    <a:pt x="15380" y="3265"/>
                    <a:pt x="15945" y="3683"/>
                    <a:pt x="16405" y="4269"/>
                  </a:cubicBezTo>
                  <a:cubicBezTo>
                    <a:pt x="16635" y="4562"/>
                    <a:pt x="16844" y="4897"/>
                    <a:pt x="16886" y="5294"/>
                  </a:cubicBezTo>
                  <a:cubicBezTo>
                    <a:pt x="16949" y="5629"/>
                    <a:pt x="16865" y="5943"/>
                    <a:pt x="16614" y="6152"/>
                  </a:cubicBezTo>
                  <a:cubicBezTo>
                    <a:pt x="16405" y="6298"/>
                    <a:pt x="16196" y="6487"/>
                    <a:pt x="15945" y="6633"/>
                  </a:cubicBezTo>
                  <a:cubicBezTo>
                    <a:pt x="15505" y="6780"/>
                    <a:pt x="15003" y="7010"/>
                    <a:pt x="14459" y="726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622013" y="907250"/>
              <a:ext cx="475525" cy="287725"/>
            </a:xfrm>
            <a:custGeom>
              <a:avLst/>
              <a:gdLst/>
              <a:ahLst/>
              <a:cxnLst/>
              <a:rect l="l" t="t" r="r" b="b"/>
              <a:pathLst>
                <a:path w="19021" h="11509" extrusionOk="0">
                  <a:moveTo>
                    <a:pt x="16865" y="8684"/>
                  </a:moveTo>
                  <a:cubicBezTo>
                    <a:pt x="16928" y="8810"/>
                    <a:pt x="16949" y="8914"/>
                    <a:pt x="16970" y="9019"/>
                  </a:cubicBezTo>
                  <a:cubicBezTo>
                    <a:pt x="17179" y="9646"/>
                    <a:pt x="16928" y="10170"/>
                    <a:pt x="16426" y="10483"/>
                  </a:cubicBezTo>
                  <a:cubicBezTo>
                    <a:pt x="15652" y="10986"/>
                    <a:pt x="14752" y="11341"/>
                    <a:pt x="13790" y="11404"/>
                  </a:cubicBezTo>
                  <a:cubicBezTo>
                    <a:pt x="12346" y="11509"/>
                    <a:pt x="11111" y="11132"/>
                    <a:pt x="10044" y="10149"/>
                  </a:cubicBezTo>
                  <a:cubicBezTo>
                    <a:pt x="10002" y="10086"/>
                    <a:pt x="9919" y="10044"/>
                    <a:pt x="9793" y="9960"/>
                  </a:cubicBezTo>
                  <a:cubicBezTo>
                    <a:pt x="9270" y="10232"/>
                    <a:pt x="8705" y="10483"/>
                    <a:pt x="8161" y="10755"/>
                  </a:cubicBezTo>
                  <a:cubicBezTo>
                    <a:pt x="7952" y="10860"/>
                    <a:pt x="7722" y="10965"/>
                    <a:pt x="7512" y="10965"/>
                  </a:cubicBezTo>
                  <a:cubicBezTo>
                    <a:pt x="6487" y="10986"/>
                    <a:pt x="5441" y="11027"/>
                    <a:pt x="4416" y="11006"/>
                  </a:cubicBezTo>
                  <a:cubicBezTo>
                    <a:pt x="3621" y="10986"/>
                    <a:pt x="2993" y="10567"/>
                    <a:pt x="2491" y="9918"/>
                  </a:cubicBezTo>
                  <a:cubicBezTo>
                    <a:pt x="2282" y="9646"/>
                    <a:pt x="2177" y="9354"/>
                    <a:pt x="2177" y="9019"/>
                  </a:cubicBezTo>
                  <a:cubicBezTo>
                    <a:pt x="2177" y="8307"/>
                    <a:pt x="2156" y="7617"/>
                    <a:pt x="2491" y="6905"/>
                  </a:cubicBezTo>
                  <a:cubicBezTo>
                    <a:pt x="2282" y="6801"/>
                    <a:pt x="2093" y="6717"/>
                    <a:pt x="1947" y="6633"/>
                  </a:cubicBezTo>
                  <a:cubicBezTo>
                    <a:pt x="1486" y="6403"/>
                    <a:pt x="1026" y="6194"/>
                    <a:pt x="629" y="5901"/>
                  </a:cubicBezTo>
                  <a:cubicBezTo>
                    <a:pt x="64" y="5483"/>
                    <a:pt x="1" y="4708"/>
                    <a:pt x="524" y="4206"/>
                  </a:cubicBezTo>
                  <a:cubicBezTo>
                    <a:pt x="1152" y="3600"/>
                    <a:pt x="1884" y="3160"/>
                    <a:pt x="2805" y="3139"/>
                  </a:cubicBezTo>
                  <a:cubicBezTo>
                    <a:pt x="3223" y="3139"/>
                    <a:pt x="3621" y="3160"/>
                    <a:pt x="4039" y="3160"/>
                  </a:cubicBezTo>
                  <a:lnTo>
                    <a:pt x="4771" y="3160"/>
                  </a:lnTo>
                  <a:cubicBezTo>
                    <a:pt x="4813" y="2135"/>
                    <a:pt x="5462" y="1507"/>
                    <a:pt x="6152" y="921"/>
                  </a:cubicBezTo>
                  <a:cubicBezTo>
                    <a:pt x="6822" y="315"/>
                    <a:pt x="7659" y="1"/>
                    <a:pt x="8580" y="1"/>
                  </a:cubicBezTo>
                  <a:lnTo>
                    <a:pt x="9375" y="1"/>
                  </a:lnTo>
                  <a:cubicBezTo>
                    <a:pt x="10672" y="43"/>
                    <a:pt x="11572" y="859"/>
                    <a:pt x="11739" y="2135"/>
                  </a:cubicBezTo>
                  <a:cubicBezTo>
                    <a:pt x="11781" y="2281"/>
                    <a:pt x="11802" y="2407"/>
                    <a:pt x="11844" y="2616"/>
                  </a:cubicBezTo>
                  <a:cubicBezTo>
                    <a:pt x="12053" y="2532"/>
                    <a:pt x="12220" y="2491"/>
                    <a:pt x="12367" y="2428"/>
                  </a:cubicBezTo>
                  <a:cubicBezTo>
                    <a:pt x="13162" y="2114"/>
                    <a:pt x="13978" y="2093"/>
                    <a:pt x="14815" y="2198"/>
                  </a:cubicBezTo>
                  <a:cubicBezTo>
                    <a:pt x="15066" y="2219"/>
                    <a:pt x="15338" y="2323"/>
                    <a:pt x="15568" y="2449"/>
                  </a:cubicBezTo>
                  <a:cubicBezTo>
                    <a:pt x="16531" y="2930"/>
                    <a:pt x="17367" y="3558"/>
                    <a:pt x="18079" y="4374"/>
                  </a:cubicBezTo>
                  <a:cubicBezTo>
                    <a:pt x="18539" y="4897"/>
                    <a:pt x="18895" y="5524"/>
                    <a:pt x="18958" y="6257"/>
                  </a:cubicBezTo>
                  <a:cubicBezTo>
                    <a:pt x="19020" y="6822"/>
                    <a:pt x="18853" y="7324"/>
                    <a:pt x="18414" y="7659"/>
                  </a:cubicBezTo>
                  <a:cubicBezTo>
                    <a:pt x="18016" y="7973"/>
                    <a:pt x="17577" y="8203"/>
                    <a:pt x="17158" y="8496"/>
                  </a:cubicBezTo>
                  <a:cubicBezTo>
                    <a:pt x="17116" y="8558"/>
                    <a:pt x="17012" y="8600"/>
                    <a:pt x="16865" y="8684"/>
                  </a:cubicBezTo>
                  <a:close/>
                  <a:moveTo>
                    <a:pt x="15589" y="8140"/>
                  </a:moveTo>
                  <a:cubicBezTo>
                    <a:pt x="16133" y="7868"/>
                    <a:pt x="16635" y="7659"/>
                    <a:pt x="17137" y="7408"/>
                  </a:cubicBezTo>
                  <a:cubicBezTo>
                    <a:pt x="17367" y="7261"/>
                    <a:pt x="17577" y="7115"/>
                    <a:pt x="17786" y="6926"/>
                  </a:cubicBezTo>
                  <a:cubicBezTo>
                    <a:pt x="18058" y="6696"/>
                    <a:pt x="18121" y="6403"/>
                    <a:pt x="18079" y="6069"/>
                  </a:cubicBezTo>
                  <a:cubicBezTo>
                    <a:pt x="17995" y="5671"/>
                    <a:pt x="17807" y="5357"/>
                    <a:pt x="17577" y="5043"/>
                  </a:cubicBezTo>
                  <a:cubicBezTo>
                    <a:pt x="17137" y="4499"/>
                    <a:pt x="16551" y="4081"/>
                    <a:pt x="15986" y="3662"/>
                  </a:cubicBezTo>
                  <a:cubicBezTo>
                    <a:pt x="14668" y="2763"/>
                    <a:pt x="13392" y="2867"/>
                    <a:pt x="12116" y="3662"/>
                  </a:cubicBezTo>
                  <a:cubicBezTo>
                    <a:pt x="11865" y="3788"/>
                    <a:pt x="11697" y="3976"/>
                    <a:pt x="11467" y="4123"/>
                  </a:cubicBezTo>
                  <a:cubicBezTo>
                    <a:pt x="11216" y="4290"/>
                    <a:pt x="10965" y="4290"/>
                    <a:pt x="10797" y="4123"/>
                  </a:cubicBezTo>
                  <a:cubicBezTo>
                    <a:pt x="10651" y="3976"/>
                    <a:pt x="10588" y="3767"/>
                    <a:pt x="10693" y="3558"/>
                  </a:cubicBezTo>
                  <a:cubicBezTo>
                    <a:pt x="10860" y="3202"/>
                    <a:pt x="10881" y="2867"/>
                    <a:pt x="10860" y="2511"/>
                  </a:cubicBezTo>
                  <a:cubicBezTo>
                    <a:pt x="10818" y="1591"/>
                    <a:pt x="10358" y="1026"/>
                    <a:pt x="9416" y="900"/>
                  </a:cubicBezTo>
                  <a:cubicBezTo>
                    <a:pt x="8056" y="754"/>
                    <a:pt x="6906" y="1172"/>
                    <a:pt x="6069" y="2260"/>
                  </a:cubicBezTo>
                  <a:cubicBezTo>
                    <a:pt x="5964" y="2407"/>
                    <a:pt x="5859" y="2553"/>
                    <a:pt x="5776" y="2721"/>
                  </a:cubicBezTo>
                  <a:cubicBezTo>
                    <a:pt x="5650" y="3035"/>
                    <a:pt x="5734" y="3265"/>
                    <a:pt x="6048" y="3516"/>
                  </a:cubicBezTo>
                  <a:cubicBezTo>
                    <a:pt x="6152" y="3600"/>
                    <a:pt x="6215" y="3725"/>
                    <a:pt x="6362" y="3892"/>
                  </a:cubicBezTo>
                  <a:cubicBezTo>
                    <a:pt x="6152" y="3997"/>
                    <a:pt x="5985" y="4102"/>
                    <a:pt x="5839" y="4123"/>
                  </a:cubicBezTo>
                  <a:cubicBezTo>
                    <a:pt x="5671" y="4144"/>
                    <a:pt x="5504" y="4102"/>
                    <a:pt x="5315" y="4081"/>
                  </a:cubicBezTo>
                  <a:cubicBezTo>
                    <a:pt x="4541" y="4018"/>
                    <a:pt x="3788" y="3934"/>
                    <a:pt x="3014" y="3934"/>
                  </a:cubicBezTo>
                  <a:cubicBezTo>
                    <a:pt x="2219" y="3934"/>
                    <a:pt x="1612" y="4311"/>
                    <a:pt x="1173" y="4939"/>
                  </a:cubicBezTo>
                  <a:cubicBezTo>
                    <a:pt x="1382" y="5315"/>
                    <a:pt x="1717" y="5441"/>
                    <a:pt x="2072" y="5566"/>
                  </a:cubicBezTo>
                  <a:cubicBezTo>
                    <a:pt x="2344" y="5692"/>
                    <a:pt x="2700" y="5755"/>
                    <a:pt x="3014" y="5797"/>
                  </a:cubicBezTo>
                  <a:cubicBezTo>
                    <a:pt x="3349" y="5859"/>
                    <a:pt x="3683" y="5755"/>
                    <a:pt x="4102" y="5880"/>
                  </a:cubicBezTo>
                  <a:cubicBezTo>
                    <a:pt x="3976" y="6089"/>
                    <a:pt x="3893" y="6215"/>
                    <a:pt x="3788" y="6382"/>
                  </a:cubicBezTo>
                  <a:cubicBezTo>
                    <a:pt x="3683" y="6571"/>
                    <a:pt x="3558" y="6717"/>
                    <a:pt x="3495" y="6926"/>
                  </a:cubicBezTo>
                  <a:cubicBezTo>
                    <a:pt x="3349" y="7638"/>
                    <a:pt x="3328" y="8349"/>
                    <a:pt x="3453" y="9019"/>
                  </a:cubicBezTo>
                  <a:cubicBezTo>
                    <a:pt x="3558" y="9500"/>
                    <a:pt x="3872" y="9814"/>
                    <a:pt x="4332" y="9877"/>
                  </a:cubicBezTo>
                  <a:cubicBezTo>
                    <a:pt x="4960" y="9960"/>
                    <a:pt x="5629" y="10065"/>
                    <a:pt x="6278" y="10023"/>
                  </a:cubicBezTo>
                  <a:cubicBezTo>
                    <a:pt x="7722" y="9877"/>
                    <a:pt x="9082" y="9542"/>
                    <a:pt x="9730" y="7993"/>
                  </a:cubicBezTo>
                  <a:cubicBezTo>
                    <a:pt x="9772" y="7889"/>
                    <a:pt x="9940" y="7784"/>
                    <a:pt x="10065" y="7763"/>
                  </a:cubicBezTo>
                  <a:cubicBezTo>
                    <a:pt x="10274" y="7742"/>
                    <a:pt x="10400" y="7931"/>
                    <a:pt x="10442" y="8077"/>
                  </a:cubicBezTo>
                  <a:cubicBezTo>
                    <a:pt x="10484" y="8391"/>
                    <a:pt x="10484" y="8705"/>
                    <a:pt x="10484" y="9019"/>
                  </a:cubicBezTo>
                  <a:cubicBezTo>
                    <a:pt x="11551" y="10128"/>
                    <a:pt x="12178" y="10400"/>
                    <a:pt x="13622" y="10337"/>
                  </a:cubicBezTo>
                  <a:cubicBezTo>
                    <a:pt x="14313" y="10295"/>
                    <a:pt x="14961" y="10190"/>
                    <a:pt x="15631" y="10086"/>
                  </a:cubicBezTo>
                  <a:cubicBezTo>
                    <a:pt x="15798" y="10065"/>
                    <a:pt x="15924" y="9939"/>
                    <a:pt x="16049" y="9856"/>
                  </a:cubicBezTo>
                  <a:cubicBezTo>
                    <a:pt x="16133" y="9291"/>
                    <a:pt x="15714" y="8768"/>
                    <a:pt x="15589" y="81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" name="Google Shape;269;p33"/>
          <p:cNvGrpSpPr/>
          <p:nvPr/>
        </p:nvGrpSpPr>
        <p:grpSpPr>
          <a:xfrm>
            <a:off x="4250013" y="4709350"/>
            <a:ext cx="643950" cy="195675"/>
            <a:chOff x="806663" y="3241275"/>
            <a:chExt cx="643950" cy="195675"/>
          </a:xfrm>
        </p:grpSpPr>
        <p:sp>
          <p:nvSpPr>
            <p:cNvPr id="270" name="Google Shape;270;p33"/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Google Shape;238;p36">
            <a:extLst>
              <a:ext uri="{FF2B5EF4-FFF2-40B4-BE49-F238E27FC236}">
                <a16:creationId xmlns:a16="http://schemas.microsoft.com/office/drawing/2014/main" id="{6B8B7EE7-7E05-9F6E-152E-12A0293F4C8E}"/>
              </a:ext>
            </a:extLst>
          </p:cNvPr>
          <p:cNvSpPr/>
          <p:nvPr/>
        </p:nvSpPr>
        <p:spPr>
          <a:xfrm>
            <a:off x="2533788" y="957813"/>
            <a:ext cx="3982674" cy="466659"/>
          </a:xfrm>
          <a:prstGeom prst="roundRect">
            <a:avLst>
              <a:gd name="adj" fmla="val 50000"/>
            </a:avLst>
          </a:prstGeom>
          <a:ln>
            <a:headEnd type="none" w="sm" len="sm"/>
            <a:tailEnd type="none" w="sm" len="sm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latin typeface="Cambria" panose="02040503050406030204" pitchFamily="18" charset="0"/>
                <a:ea typeface="Cambria" panose="02040503050406030204" pitchFamily="18" charset="0"/>
              </a:rPr>
              <a:t>TIN HỌC 2</a:t>
            </a:r>
            <a:endParaRPr sz="320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751EC3-340A-43BA-1677-6ADDB709C10E}"/>
              </a:ext>
            </a:extLst>
          </p:cNvPr>
          <p:cNvSpPr txBox="1"/>
          <p:nvPr/>
        </p:nvSpPr>
        <p:spPr>
          <a:xfrm>
            <a:off x="4526280" y="3381599"/>
            <a:ext cx="23645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>
                <a:latin typeface="Cambria" panose="02040503050406030204" pitchFamily="18" charset="0"/>
                <a:ea typeface="Cambria" panose="02040503050406030204" pitchFamily="18" charset="0"/>
              </a:rPr>
              <a:t>Vũ Thị Thi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387281" y="990887"/>
            <a:ext cx="6822022" cy="2627692"/>
            <a:chOff x="1585285" y="2029927"/>
            <a:chExt cx="7598302" cy="2791544"/>
          </a:xfrm>
        </p:grpSpPr>
        <p:sp>
          <p:nvSpPr>
            <p:cNvPr id="2" name="Rounded Rectangle 1"/>
            <p:cNvSpPr/>
            <p:nvPr/>
          </p:nvSpPr>
          <p:spPr>
            <a:xfrm>
              <a:off x="1585285" y="2336798"/>
              <a:ext cx="3187528" cy="2484673"/>
            </a:xfrm>
            <a:prstGeom prst="roundRect">
              <a:avLst>
                <a:gd name="adj" fmla="val 7905"/>
              </a:avLst>
            </a:prstGeom>
            <a:solidFill>
              <a:schemeClr val="accent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rgbClr val="002060"/>
                </a:solidFill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C7E2A70E-E1E5-C848-992B-00339DD5B302}"/>
                </a:ext>
              </a:extLst>
            </p:cNvPr>
            <p:cNvSpPr/>
            <p:nvPr/>
          </p:nvSpPr>
          <p:spPr>
            <a:xfrm>
              <a:off x="1585285" y="2671194"/>
              <a:ext cx="3241676" cy="127517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>
                  <a:ln w="3175">
                    <a:noFill/>
                  </a:ln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+mn-ea"/>
                  <a:sym typeface="+mn-lt"/>
                </a:rPr>
                <a:t>HS thiết kế được một sản phẩm sáng tạo</a:t>
              </a:r>
              <a:endParaRPr lang="en-US" altLang="zh-CN" sz="2400" dirty="0">
                <a:ln w="12700" cap="flat">
                  <a:noFill/>
                  <a:miter lim="800000"/>
                </a:ln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+mn-lt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970744" y="2336798"/>
              <a:ext cx="3187528" cy="2484673"/>
            </a:xfrm>
            <a:prstGeom prst="roundRect">
              <a:avLst>
                <a:gd name="adj" fmla="val 8489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srgbClr val="002060"/>
                </a:solidFill>
              </a:endParaRPr>
            </a:p>
          </p:txBody>
        </p:sp>
        <p:sp>
          <p:nvSpPr>
            <p:cNvPr id="10" name="矩形 16">
              <a:extLst>
                <a:ext uri="{FF2B5EF4-FFF2-40B4-BE49-F238E27FC236}">
                  <a16:creationId xmlns:a16="http://schemas.microsoft.com/office/drawing/2014/main" id="{C7E2A70E-E1E5-C848-992B-00339DD5B302}"/>
                </a:ext>
              </a:extLst>
            </p:cNvPr>
            <p:cNvSpPr/>
            <p:nvPr/>
          </p:nvSpPr>
          <p:spPr>
            <a:xfrm>
              <a:off x="5941911" y="2658010"/>
              <a:ext cx="3241676" cy="8828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 defTabSz="6858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CN" sz="2400">
                  <a:ln w="3175">
                    <a:noFill/>
                  </a:ln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+mn-ea"/>
                  <a:sym typeface="+mn-lt"/>
                </a:rPr>
                <a:t>Học sinh thuyết trình sản phẩm</a:t>
              </a:r>
              <a:endParaRPr lang="en-US" altLang="zh-CN" sz="2400" dirty="0">
                <a:ln w="12700" cap="flat">
                  <a:noFill/>
                  <a:miter lim="800000"/>
                </a:ln>
                <a:solidFill>
                  <a:srgbClr val="002060"/>
                </a:solidFill>
                <a:latin typeface="Cambria" panose="02040503050406030204" pitchFamily="18" charset="0"/>
                <a:ea typeface="Cambria" panose="02040503050406030204" pitchFamily="18" charset="0"/>
                <a:cs typeface="+mn-ea"/>
                <a:sym typeface="+mn-lt"/>
              </a:endParaRPr>
            </a:p>
          </p:txBody>
        </p:sp>
        <p:sp>
          <p:nvSpPr>
            <p:cNvPr id="4" name="Oval 3"/>
            <p:cNvSpPr/>
            <p:nvPr/>
          </p:nvSpPr>
          <p:spPr>
            <a:xfrm>
              <a:off x="2865007" y="2029927"/>
              <a:ext cx="628083" cy="62808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1</a:t>
              </a:r>
            </a:p>
          </p:txBody>
        </p:sp>
        <p:sp>
          <p:nvSpPr>
            <p:cNvPr id="13" name="Oval 12"/>
            <p:cNvSpPr/>
            <p:nvPr/>
          </p:nvSpPr>
          <p:spPr>
            <a:xfrm>
              <a:off x="7248708" y="2029927"/>
              <a:ext cx="628083" cy="628083"/>
            </a:xfrm>
            <a:prstGeom prst="ellipse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100" b="1" dirty="0">
                  <a:solidFill>
                    <a:srgbClr val="002060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2</a:t>
              </a:r>
            </a:p>
          </p:txBody>
        </p:sp>
      </p:grpSp>
      <p:sp>
        <p:nvSpPr>
          <p:cNvPr id="6" name="Rectangle 5"/>
          <p:cNvSpPr/>
          <p:nvPr/>
        </p:nvSpPr>
        <p:spPr>
          <a:xfrm>
            <a:off x="2729838" y="529331"/>
            <a:ext cx="368432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3000" b="1" dirty="0">
                <a:ln w="3175">
                  <a:noFill/>
                </a:ln>
                <a:solidFill>
                  <a:srgbClr val="CF2B2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MỤC TIÊU BÀI HỌC</a:t>
            </a:r>
          </a:p>
        </p:txBody>
      </p:sp>
      <p:grpSp>
        <p:nvGrpSpPr>
          <p:cNvPr id="3" name="Google Shape;912;p50">
            <a:extLst>
              <a:ext uri="{FF2B5EF4-FFF2-40B4-BE49-F238E27FC236}">
                <a16:creationId xmlns:a16="http://schemas.microsoft.com/office/drawing/2014/main" id="{5FD8D5B7-ACA2-3C64-75E6-42378C5F252E}"/>
              </a:ext>
            </a:extLst>
          </p:cNvPr>
          <p:cNvGrpSpPr/>
          <p:nvPr/>
        </p:nvGrpSpPr>
        <p:grpSpPr>
          <a:xfrm>
            <a:off x="4691835" y="3192488"/>
            <a:ext cx="1619550" cy="1746475"/>
            <a:chOff x="9829325" y="3168150"/>
            <a:chExt cx="1619550" cy="1746475"/>
          </a:xfrm>
        </p:grpSpPr>
        <p:sp>
          <p:nvSpPr>
            <p:cNvPr id="7" name="Google Shape;913;p50">
              <a:extLst>
                <a:ext uri="{FF2B5EF4-FFF2-40B4-BE49-F238E27FC236}">
                  <a16:creationId xmlns:a16="http://schemas.microsoft.com/office/drawing/2014/main" id="{CBD4FADD-21C5-6FC4-4FA5-368D096B4A95}"/>
                </a:ext>
              </a:extLst>
            </p:cNvPr>
            <p:cNvSpPr/>
            <p:nvPr/>
          </p:nvSpPr>
          <p:spPr>
            <a:xfrm>
              <a:off x="10167325" y="3507350"/>
              <a:ext cx="887775" cy="620925"/>
            </a:xfrm>
            <a:custGeom>
              <a:avLst/>
              <a:gdLst/>
              <a:ahLst/>
              <a:cxnLst/>
              <a:rect l="l" t="t" r="r" b="b"/>
              <a:pathLst>
                <a:path w="35511" h="24837" extrusionOk="0">
                  <a:moveTo>
                    <a:pt x="262" y="9845"/>
                  </a:moveTo>
                  <a:lnTo>
                    <a:pt x="404" y="9797"/>
                  </a:lnTo>
                  <a:cubicBezTo>
                    <a:pt x="879" y="9608"/>
                    <a:pt x="950" y="9465"/>
                    <a:pt x="689" y="9038"/>
                  </a:cubicBezTo>
                  <a:cubicBezTo>
                    <a:pt x="475" y="8730"/>
                    <a:pt x="452" y="8327"/>
                    <a:pt x="594" y="7971"/>
                  </a:cubicBezTo>
                  <a:cubicBezTo>
                    <a:pt x="831" y="7236"/>
                    <a:pt x="997" y="6476"/>
                    <a:pt x="1234" y="5765"/>
                  </a:cubicBezTo>
                  <a:cubicBezTo>
                    <a:pt x="1732" y="4436"/>
                    <a:pt x="2444" y="3203"/>
                    <a:pt x="3322" y="2088"/>
                  </a:cubicBezTo>
                  <a:cubicBezTo>
                    <a:pt x="3583" y="1709"/>
                    <a:pt x="3962" y="1471"/>
                    <a:pt x="4413" y="1376"/>
                  </a:cubicBezTo>
                  <a:cubicBezTo>
                    <a:pt x="4650" y="1376"/>
                    <a:pt x="4840" y="1210"/>
                    <a:pt x="4864" y="973"/>
                  </a:cubicBezTo>
                  <a:lnTo>
                    <a:pt x="7283" y="1"/>
                  </a:lnTo>
                  <a:cubicBezTo>
                    <a:pt x="6809" y="831"/>
                    <a:pt x="6358" y="1590"/>
                    <a:pt x="5955" y="2373"/>
                  </a:cubicBezTo>
                  <a:cubicBezTo>
                    <a:pt x="5718" y="2776"/>
                    <a:pt x="5528" y="3203"/>
                    <a:pt x="5362" y="3654"/>
                  </a:cubicBezTo>
                  <a:cubicBezTo>
                    <a:pt x="5291" y="3843"/>
                    <a:pt x="5243" y="4057"/>
                    <a:pt x="5243" y="4270"/>
                  </a:cubicBezTo>
                  <a:cubicBezTo>
                    <a:pt x="5219" y="4697"/>
                    <a:pt x="5480" y="5101"/>
                    <a:pt x="5884" y="5267"/>
                  </a:cubicBezTo>
                  <a:cubicBezTo>
                    <a:pt x="6311" y="5480"/>
                    <a:pt x="6785" y="5409"/>
                    <a:pt x="7259" y="5433"/>
                  </a:cubicBezTo>
                  <a:cubicBezTo>
                    <a:pt x="8564" y="5456"/>
                    <a:pt x="9560" y="4792"/>
                    <a:pt x="10485" y="3986"/>
                  </a:cubicBezTo>
                  <a:cubicBezTo>
                    <a:pt x="11007" y="3559"/>
                    <a:pt x="11482" y="3061"/>
                    <a:pt x="11885" y="2491"/>
                  </a:cubicBezTo>
                  <a:cubicBezTo>
                    <a:pt x="11932" y="2444"/>
                    <a:pt x="11980" y="2396"/>
                    <a:pt x="12027" y="2373"/>
                  </a:cubicBezTo>
                  <a:cubicBezTo>
                    <a:pt x="12193" y="2468"/>
                    <a:pt x="12170" y="2634"/>
                    <a:pt x="12193" y="2752"/>
                  </a:cubicBezTo>
                  <a:cubicBezTo>
                    <a:pt x="12336" y="3322"/>
                    <a:pt x="12620" y="3820"/>
                    <a:pt x="13024" y="4223"/>
                  </a:cubicBezTo>
                  <a:cubicBezTo>
                    <a:pt x="13356" y="4531"/>
                    <a:pt x="13759" y="4721"/>
                    <a:pt x="14210" y="4816"/>
                  </a:cubicBezTo>
                  <a:cubicBezTo>
                    <a:pt x="14542" y="4911"/>
                    <a:pt x="14921" y="4863"/>
                    <a:pt x="15253" y="4697"/>
                  </a:cubicBezTo>
                  <a:cubicBezTo>
                    <a:pt x="16250" y="4199"/>
                    <a:pt x="17032" y="3369"/>
                    <a:pt x="17483" y="2349"/>
                  </a:cubicBezTo>
                  <a:cubicBezTo>
                    <a:pt x="17578" y="2064"/>
                    <a:pt x="17720" y="1803"/>
                    <a:pt x="17863" y="1543"/>
                  </a:cubicBezTo>
                  <a:cubicBezTo>
                    <a:pt x="17934" y="1424"/>
                    <a:pt x="18005" y="1329"/>
                    <a:pt x="18100" y="1234"/>
                  </a:cubicBezTo>
                  <a:cubicBezTo>
                    <a:pt x="18242" y="1353"/>
                    <a:pt x="18361" y="1448"/>
                    <a:pt x="18456" y="1543"/>
                  </a:cubicBezTo>
                  <a:cubicBezTo>
                    <a:pt x="18859" y="1922"/>
                    <a:pt x="19262" y="2349"/>
                    <a:pt x="19689" y="2729"/>
                  </a:cubicBezTo>
                  <a:cubicBezTo>
                    <a:pt x="20211" y="3203"/>
                    <a:pt x="20851" y="3488"/>
                    <a:pt x="21563" y="3583"/>
                  </a:cubicBezTo>
                  <a:cubicBezTo>
                    <a:pt x="22631" y="3725"/>
                    <a:pt x="23176" y="3156"/>
                    <a:pt x="23366" y="2159"/>
                  </a:cubicBezTo>
                  <a:cubicBezTo>
                    <a:pt x="23390" y="1946"/>
                    <a:pt x="23390" y="1732"/>
                    <a:pt x="23390" y="1519"/>
                  </a:cubicBezTo>
                  <a:lnTo>
                    <a:pt x="23390" y="926"/>
                  </a:lnTo>
                  <a:cubicBezTo>
                    <a:pt x="23484" y="855"/>
                    <a:pt x="23627" y="878"/>
                    <a:pt x="23722" y="949"/>
                  </a:cubicBezTo>
                  <a:cubicBezTo>
                    <a:pt x="24172" y="1234"/>
                    <a:pt x="24599" y="1543"/>
                    <a:pt x="25003" y="1898"/>
                  </a:cubicBezTo>
                  <a:cubicBezTo>
                    <a:pt x="25406" y="2254"/>
                    <a:pt x="25951" y="2396"/>
                    <a:pt x="26473" y="2302"/>
                  </a:cubicBezTo>
                  <a:cubicBezTo>
                    <a:pt x="26948" y="2278"/>
                    <a:pt x="27327" y="1946"/>
                    <a:pt x="27422" y="1495"/>
                  </a:cubicBezTo>
                  <a:cubicBezTo>
                    <a:pt x="27541" y="1139"/>
                    <a:pt x="27588" y="760"/>
                    <a:pt x="27683" y="380"/>
                  </a:cubicBezTo>
                  <a:cubicBezTo>
                    <a:pt x="27707" y="262"/>
                    <a:pt x="27754" y="167"/>
                    <a:pt x="27778" y="1"/>
                  </a:cubicBezTo>
                  <a:cubicBezTo>
                    <a:pt x="28086" y="96"/>
                    <a:pt x="28395" y="214"/>
                    <a:pt x="28703" y="333"/>
                  </a:cubicBezTo>
                  <a:cubicBezTo>
                    <a:pt x="29130" y="523"/>
                    <a:pt x="29581" y="712"/>
                    <a:pt x="30031" y="902"/>
                  </a:cubicBezTo>
                  <a:cubicBezTo>
                    <a:pt x="30340" y="1044"/>
                    <a:pt x="30672" y="1068"/>
                    <a:pt x="30957" y="949"/>
                  </a:cubicBezTo>
                  <a:cubicBezTo>
                    <a:pt x="31004" y="949"/>
                    <a:pt x="31051" y="926"/>
                    <a:pt x="31099" y="926"/>
                  </a:cubicBezTo>
                  <a:cubicBezTo>
                    <a:pt x="31407" y="973"/>
                    <a:pt x="31692" y="783"/>
                    <a:pt x="31763" y="475"/>
                  </a:cubicBezTo>
                  <a:cubicBezTo>
                    <a:pt x="31834" y="499"/>
                    <a:pt x="31905" y="523"/>
                    <a:pt x="31953" y="546"/>
                  </a:cubicBezTo>
                  <a:cubicBezTo>
                    <a:pt x="32380" y="1092"/>
                    <a:pt x="32830" y="1637"/>
                    <a:pt x="33257" y="2183"/>
                  </a:cubicBezTo>
                  <a:cubicBezTo>
                    <a:pt x="33850" y="3013"/>
                    <a:pt x="34325" y="3891"/>
                    <a:pt x="34657" y="4816"/>
                  </a:cubicBezTo>
                  <a:cubicBezTo>
                    <a:pt x="34894" y="5433"/>
                    <a:pt x="35084" y="6073"/>
                    <a:pt x="35274" y="6690"/>
                  </a:cubicBezTo>
                  <a:cubicBezTo>
                    <a:pt x="35463" y="7568"/>
                    <a:pt x="35511" y="8469"/>
                    <a:pt x="35416" y="9347"/>
                  </a:cubicBezTo>
                  <a:cubicBezTo>
                    <a:pt x="35392" y="10248"/>
                    <a:pt x="35274" y="11126"/>
                    <a:pt x="35037" y="11980"/>
                  </a:cubicBezTo>
                  <a:cubicBezTo>
                    <a:pt x="34965" y="12217"/>
                    <a:pt x="34870" y="12454"/>
                    <a:pt x="34752" y="12691"/>
                  </a:cubicBezTo>
                  <a:cubicBezTo>
                    <a:pt x="34254" y="13640"/>
                    <a:pt x="33684" y="14565"/>
                    <a:pt x="33091" y="15467"/>
                  </a:cubicBezTo>
                  <a:cubicBezTo>
                    <a:pt x="32878" y="15751"/>
                    <a:pt x="32688" y="16060"/>
                    <a:pt x="32498" y="16368"/>
                  </a:cubicBezTo>
                  <a:cubicBezTo>
                    <a:pt x="31668" y="17720"/>
                    <a:pt x="30577" y="18930"/>
                    <a:pt x="29320" y="19902"/>
                  </a:cubicBezTo>
                  <a:cubicBezTo>
                    <a:pt x="29106" y="20092"/>
                    <a:pt x="28869" y="20282"/>
                    <a:pt x="28632" y="20472"/>
                  </a:cubicBezTo>
                  <a:cubicBezTo>
                    <a:pt x="28063" y="20994"/>
                    <a:pt x="27422" y="21444"/>
                    <a:pt x="26734" y="21824"/>
                  </a:cubicBezTo>
                  <a:cubicBezTo>
                    <a:pt x="25999" y="22298"/>
                    <a:pt x="25216" y="22725"/>
                    <a:pt x="24410" y="23105"/>
                  </a:cubicBezTo>
                  <a:cubicBezTo>
                    <a:pt x="23983" y="23271"/>
                    <a:pt x="23556" y="23413"/>
                    <a:pt x="23105" y="23555"/>
                  </a:cubicBezTo>
                  <a:cubicBezTo>
                    <a:pt x="22441" y="23769"/>
                    <a:pt x="21753" y="23935"/>
                    <a:pt x="21089" y="24148"/>
                  </a:cubicBezTo>
                  <a:cubicBezTo>
                    <a:pt x="19642" y="24599"/>
                    <a:pt x="18124" y="24836"/>
                    <a:pt x="16582" y="24813"/>
                  </a:cubicBezTo>
                  <a:cubicBezTo>
                    <a:pt x="15775" y="24813"/>
                    <a:pt x="14945" y="24789"/>
                    <a:pt x="14115" y="24718"/>
                  </a:cubicBezTo>
                  <a:cubicBezTo>
                    <a:pt x="12929" y="24575"/>
                    <a:pt x="11766" y="24315"/>
                    <a:pt x="10675" y="23888"/>
                  </a:cubicBezTo>
                  <a:cubicBezTo>
                    <a:pt x="9038" y="23271"/>
                    <a:pt x="7402" y="22583"/>
                    <a:pt x="5789" y="21919"/>
                  </a:cubicBezTo>
                  <a:cubicBezTo>
                    <a:pt x="4959" y="21563"/>
                    <a:pt x="4199" y="21112"/>
                    <a:pt x="3488" y="20567"/>
                  </a:cubicBezTo>
                  <a:cubicBezTo>
                    <a:pt x="2824" y="20140"/>
                    <a:pt x="2207" y="19618"/>
                    <a:pt x="1661" y="19025"/>
                  </a:cubicBezTo>
                  <a:cubicBezTo>
                    <a:pt x="997" y="18266"/>
                    <a:pt x="523" y="17364"/>
                    <a:pt x="262" y="16392"/>
                  </a:cubicBezTo>
                  <a:cubicBezTo>
                    <a:pt x="143" y="15751"/>
                    <a:pt x="72" y="15087"/>
                    <a:pt x="72" y="14447"/>
                  </a:cubicBezTo>
                  <a:cubicBezTo>
                    <a:pt x="48" y="13806"/>
                    <a:pt x="96" y="13166"/>
                    <a:pt x="119" y="12549"/>
                  </a:cubicBezTo>
                  <a:cubicBezTo>
                    <a:pt x="119" y="12478"/>
                    <a:pt x="119" y="12407"/>
                    <a:pt x="119" y="12359"/>
                  </a:cubicBezTo>
                  <a:cubicBezTo>
                    <a:pt x="1" y="11505"/>
                    <a:pt x="48" y="10675"/>
                    <a:pt x="262" y="9845"/>
                  </a:cubicBezTo>
                  <a:close/>
                  <a:moveTo>
                    <a:pt x="17910" y="19618"/>
                  </a:moveTo>
                  <a:cubicBezTo>
                    <a:pt x="17910" y="19618"/>
                    <a:pt x="17910" y="19618"/>
                    <a:pt x="17910" y="19642"/>
                  </a:cubicBezTo>
                  <a:cubicBezTo>
                    <a:pt x="18479" y="19594"/>
                    <a:pt x="19049" y="19570"/>
                    <a:pt x="19618" y="19523"/>
                  </a:cubicBezTo>
                  <a:cubicBezTo>
                    <a:pt x="20164" y="19499"/>
                    <a:pt x="20685" y="19357"/>
                    <a:pt x="21160" y="19167"/>
                  </a:cubicBezTo>
                  <a:cubicBezTo>
                    <a:pt x="22678" y="18527"/>
                    <a:pt x="24149" y="17744"/>
                    <a:pt x="25501" y="16795"/>
                  </a:cubicBezTo>
                  <a:cubicBezTo>
                    <a:pt x="25762" y="16605"/>
                    <a:pt x="25975" y="16392"/>
                    <a:pt x="26189" y="16131"/>
                  </a:cubicBezTo>
                  <a:cubicBezTo>
                    <a:pt x="26378" y="15917"/>
                    <a:pt x="26544" y="15680"/>
                    <a:pt x="26734" y="15443"/>
                  </a:cubicBezTo>
                  <a:cubicBezTo>
                    <a:pt x="26900" y="15277"/>
                    <a:pt x="26995" y="15040"/>
                    <a:pt x="26995" y="14826"/>
                  </a:cubicBezTo>
                  <a:cubicBezTo>
                    <a:pt x="27019" y="14542"/>
                    <a:pt x="26734" y="14352"/>
                    <a:pt x="26473" y="14470"/>
                  </a:cubicBezTo>
                  <a:cubicBezTo>
                    <a:pt x="26070" y="14684"/>
                    <a:pt x="25691" y="14992"/>
                    <a:pt x="25406" y="15348"/>
                  </a:cubicBezTo>
                  <a:cubicBezTo>
                    <a:pt x="25264" y="15585"/>
                    <a:pt x="25050" y="15775"/>
                    <a:pt x="24813" y="15917"/>
                  </a:cubicBezTo>
                  <a:cubicBezTo>
                    <a:pt x="23745" y="16653"/>
                    <a:pt x="22583" y="17317"/>
                    <a:pt x="21397" y="17862"/>
                  </a:cubicBezTo>
                  <a:cubicBezTo>
                    <a:pt x="20970" y="18052"/>
                    <a:pt x="20543" y="18218"/>
                    <a:pt x="20092" y="18337"/>
                  </a:cubicBezTo>
                  <a:cubicBezTo>
                    <a:pt x="19428" y="18550"/>
                    <a:pt x="18717" y="18479"/>
                    <a:pt x="18029" y="18527"/>
                  </a:cubicBezTo>
                  <a:cubicBezTo>
                    <a:pt x="16938" y="18598"/>
                    <a:pt x="15870" y="18337"/>
                    <a:pt x="14921" y="17815"/>
                  </a:cubicBezTo>
                  <a:cubicBezTo>
                    <a:pt x="14044" y="17364"/>
                    <a:pt x="13308" y="16724"/>
                    <a:pt x="12715" y="15941"/>
                  </a:cubicBezTo>
                  <a:cubicBezTo>
                    <a:pt x="12620" y="15775"/>
                    <a:pt x="12478" y="15633"/>
                    <a:pt x="12383" y="15490"/>
                  </a:cubicBezTo>
                  <a:cubicBezTo>
                    <a:pt x="12217" y="15229"/>
                    <a:pt x="12051" y="14992"/>
                    <a:pt x="11885" y="14755"/>
                  </a:cubicBezTo>
                  <a:cubicBezTo>
                    <a:pt x="11814" y="14613"/>
                    <a:pt x="11695" y="14470"/>
                    <a:pt x="11600" y="14328"/>
                  </a:cubicBezTo>
                  <a:cubicBezTo>
                    <a:pt x="11482" y="14233"/>
                    <a:pt x="11316" y="14257"/>
                    <a:pt x="11197" y="14352"/>
                  </a:cubicBezTo>
                  <a:cubicBezTo>
                    <a:pt x="11031" y="14542"/>
                    <a:pt x="10984" y="14779"/>
                    <a:pt x="11078" y="15016"/>
                  </a:cubicBezTo>
                  <a:cubicBezTo>
                    <a:pt x="11173" y="15277"/>
                    <a:pt x="11292" y="15514"/>
                    <a:pt x="11434" y="15751"/>
                  </a:cubicBezTo>
                  <a:cubicBezTo>
                    <a:pt x="11600" y="16060"/>
                    <a:pt x="11814" y="16344"/>
                    <a:pt x="12027" y="16653"/>
                  </a:cubicBezTo>
                  <a:cubicBezTo>
                    <a:pt x="12170" y="16842"/>
                    <a:pt x="12336" y="17056"/>
                    <a:pt x="12502" y="17246"/>
                  </a:cubicBezTo>
                  <a:cubicBezTo>
                    <a:pt x="13118" y="17934"/>
                    <a:pt x="13878" y="18479"/>
                    <a:pt x="14708" y="18906"/>
                  </a:cubicBezTo>
                  <a:cubicBezTo>
                    <a:pt x="15633" y="19404"/>
                    <a:pt x="16700" y="19665"/>
                    <a:pt x="17768" y="19594"/>
                  </a:cubicBezTo>
                  <a:close/>
                  <a:moveTo>
                    <a:pt x="25216" y="9181"/>
                  </a:moveTo>
                  <a:cubicBezTo>
                    <a:pt x="24671" y="9157"/>
                    <a:pt x="24623" y="9204"/>
                    <a:pt x="24433" y="9631"/>
                  </a:cubicBezTo>
                  <a:cubicBezTo>
                    <a:pt x="24386" y="9774"/>
                    <a:pt x="24291" y="9892"/>
                    <a:pt x="24220" y="10011"/>
                  </a:cubicBezTo>
                  <a:cubicBezTo>
                    <a:pt x="24054" y="10414"/>
                    <a:pt x="24291" y="10865"/>
                    <a:pt x="24718" y="10912"/>
                  </a:cubicBezTo>
                  <a:cubicBezTo>
                    <a:pt x="25097" y="10960"/>
                    <a:pt x="25501" y="10794"/>
                    <a:pt x="25762" y="10509"/>
                  </a:cubicBezTo>
                  <a:cubicBezTo>
                    <a:pt x="25999" y="10153"/>
                    <a:pt x="25975" y="9679"/>
                    <a:pt x="25738" y="9323"/>
                  </a:cubicBezTo>
                  <a:cubicBezTo>
                    <a:pt x="25643" y="9252"/>
                    <a:pt x="25548" y="9204"/>
                    <a:pt x="25453" y="9181"/>
                  </a:cubicBezTo>
                  <a:cubicBezTo>
                    <a:pt x="25382" y="9181"/>
                    <a:pt x="25287" y="9181"/>
                    <a:pt x="25216" y="9181"/>
                  </a:cubicBezTo>
                  <a:close/>
                  <a:moveTo>
                    <a:pt x="12170" y="11363"/>
                  </a:moveTo>
                  <a:cubicBezTo>
                    <a:pt x="12241" y="11363"/>
                    <a:pt x="12336" y="11363"/>
                    <a:pt x="12407" y="11363"/>
                  </a:cubicBezTo>
                  <a:cubicBezTo>
                    <a:pt x="12763" y="11316"/>
                    <a:pt x="13071" y="11055"/>
                    <a:pt x="13142" y="10699"/>
                  </a:cubicBezTo>
                  <a:cubicBezTo>
                    <a:pt x="13237" y="10390"/>
                    <a:pt x="13118" y="10035"/>
                    <a:pt x="12858" y="9869"/>
                  </a:cubicBezTo>
                  <a:cubicBezTo>
                    <a:pt x="12620" y="9702"/>
                    <a:pt x="12336" y="9655"/>
                    <a:pt x="12075" y="9726"/>
                  </a:cubicBezTo>
                  <a:cubicBezTo>
                    <a:pt x="11861" y="9726"/>
                    <a:pt x="11672" y="9869"/>
                    <a:pt x="11600" y="10058"/>
                  </a:cubicBezTo>
                  <a:cubicBezTo>
                    <a:pt x="11505" y="10248"/>
                    <a:pt x="11458" y="10414"/>
                    <a:pt x="11458" y="10604"/>
                  </a:cubicBezTo>
                  <a:cubicBezTo>
                    <a:pt x="11387" y="11031"/>
                    <a:pt x="11743" y="11387"/>
                    <a:pt x="12170" y="1136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914;p50">
              <a:extLst>
                <a:ext uri="{FF2B5EF4-FFF2-40B4-BE49-F238E27FC236}">
                  <a16:creationId xmlns:a16="http://schemas.microsoft.com/office/drawing/2014/main" id="{9E84D636-B1AE-A9A7-B78F-5C46F1E5B909}"/>
                </a:ext>
              </a:extLst>
            </p:cNvPr>
            <p:cNvSpPr/>
            <p:nvPr/>
          </p:nvSpPr>
          <p:spPr>
            <a:xfrm>
              <a:off x="10180375" y="3196025"/>
              <a:ext cx="858725" cy="417500"/>
            </a:xfrm>
            <a:custGeom>
              <a:avLst/>
              <a:gdLst/>
              <a:ahLst/>
              <a:cxnLst/>
              <a:rect l="l" t="t" r="r" b="b"/>
              <a:pathLst>
                <a:path w="34349" h="16700" extrusionOk="0">
                  <a:moveTo>
                    <a:pt x="29272" y="9821"/>
                  </a:moveTo>
                  <a:cubicBezTo>
                    <a:pt x="29367" y="10082"/>
                    <a:pt x="29581" y="10176"/>
                    <a:pt x="29747" y="10343"/>
                  </a:cubicBezTo>
                  <a:cubicBezTo>
                    <a:pt x="29913" y="10485"/>
                    <a:pt x="30126" y="10675"/>
                    <a:pt x="30316" y="10864"/>
                  </a:cubicBezTo>
                  <a:cubicBezTo>
                    <a:pt x="30672" y="11220"/>
                    <a:pt x="30767" y="11789"/>
                    <a:pt x="30529" y="12264"/>
                  </a:cubicBezTo>
                  <a:cubicBezTo>
                    <a:pt x="29936" y="12454"/>
                    <a:pt x="29462" y="12216"/>
                    <a:pt x="29011" y="11932"/>
                  </a:cubicBezTo>
                  <a:cubicBezTo>
                    <a:pt x="28750" y="11718"/>
                    <a:pt x="28418" y="11600"/>
                    <a:pt x="28086" y="11552"/>
                  </a:cubicBezTo>
                  <a:cubicBezTo>
                    <a:pt x="27754" y="11481"/>
                    <a:pt x="27446" y="11386"/>
                    <a:pt x="27137" y="11268"/>
                  </a:cubicBezTo>
                  <a:cubicBezTo>
                    <a:pt x="26710" y="11149"/>
                    <a:pt x="26402" y="11268"/>
                    <a:pt x="26283" y="11671"/>
                  </a:cubicBezTo>
                  <a:cubicBezTo>
                    <a:pt x="26189" y="12027"/>
                    <a:pt x="26094" y="12406"/>
                    <a:pt x="26046" y="12786"/>
                  </a:cubicBezTo>
                  <a:cubicBezTo>
                    <a:pt x="26046" y="13070"/>
                    <a:pt x="25951" y="13355"/>
                    <a:pt x="25809" y="13616"/>
                  </a:cubicBezTo>
                  <a:cubicBezTo>
                    <a:pt x="25595" y="13663"/>
                    <a:pt x="25358" y="13616"/>
                    <a:pt x="25216" y="13450"/>
                  </a:cubicBezTo>
                  <a:cubicBezTo>
                    <a:pt x="24647" y="13023"/>
                    <a:pt x="24077" y="12596"/>
                    <a:pt x="23484" y="12169"/>
                  </a:cubicBezTo>
                  <a:cubicBezTo>
                    <a:pt x="23295" y="12027"/>
                    <a:pt x="23105" y="11932"/>
                    <a:pt x="22891" y="11837"/>
                  </a:cubicBezTo>
                  <a:cubicBezTo>
                    <a:pt x="22464" y="11600"/>
                    <a:pt x="21942" y="11861"/>
                    <a:pt x="21871" y="12335"/>
                  </a:cubicBezTo>
                  <a:cubicBezTo>
                    <a:pt x="21824" y="12525"/>
                    <a:pt x="21800" y="12738"/>
                    <a:pt x="21800" y="12952"/>
                  </a:cubicBezTo>
                  <a:cubicBezTo>
                    <a:pt x="21776" y="13402"/>
                    <a:pt x="21800" y="13829"/>
                    <a:pt x="21776" y="14280"/>
                  </a:cubicBezTo>
                  <a:cubicBezTo>
                    <a:pt x="21729" y="14873"/>
                    <a:pt x="21516" y="15039"/>
                    <a:pt x="20946" y="14849"/>
                  </a:cubicBezTo>
                  <a:cubicBezTo>
                    <a:pt x="20448" y="14707"/>
                    <a:pt x="20021" y="14422"/>
                    <a:pt x="19665" y="14043"/>
                  </a:cubicBezTo>
                  <a:cubicBezTo>
                    <a:pt x="19238" y="13616"/>
                    <a:pt x="18788" y="13165"/>
                    <a:pt x="18361" y="12762"/>
                  </a:cubicBezTo>
                  <a:cubicBezTo>
                    <a:pt x="18100" y="12477"/>
                    <a:pt x="17744" y="12359"/>
                    <a:pt x="17364" y="12430"/>
                  </a:cubicBezTo>
                  <a:cubicBezTo>
                    <a:pt x="17151" y="12454"/>
                    <a:pt x="16937" y="12596"/>
                    <a:pt x="16819" y="12786"/>
                  </a:cubicBezTo>
                  <a:cubicBezTo>
                    <a:pt x="16463" y="13308"/>
                    <a:pt x="16155" y="13877"/>
                    <a:pt x="15894" y="14446"/>
                  </a:cubicBezTo>
                  <a:cubicBezTo>
                    <a:pt x="15562" y="15158"/>
                    <a:pt x="15016" y="15727"/>
                    <a:pt x="14328" y="16059"/>
                  </a:cubicBezTo>
                  <a:cubicBezTo>
                    <a:pt x="14186" y="16154"/>
                    <a:pt x="13996" y="16154"/>
                    <a:pt x="13854" y="16083"/>
                  </a:cubicBezTo>
                  <a:cubicBezTo>
                    <a:pt x="13403" y="15964"/>
                    <a:pt x="13071" y="15609"/>
                    <a:pt x="12952" y="15182"/>
                  </a:cubicBezTo>
                  <a:cubicBezTo>
                    <a:pt x="12857" y="14778"/>
                    <a:pt x="12810" y="14399"/>
                    <a:pt x="12786" y="13996"/>
                  </a:cubicBezTo>
                  <a:cubicBezTo>
                    <a:pt x="12763" y="13735"/>
                    <a:pt x="12763" y="13497"/>
                    <a:pt x="12786" y="13236"/>
                  </a:cubicBezTo>
                  <a:cubicBezTo>
                    <a:pt x="12763" y="12857"/>
                    <a:pt x="12525" y="12525"/>
                    <a:pt x="12193" y="12406"/>
                  </a:cubicBezTo>
                  <a:cubicBezTo>
                    <a:pt x="11932" y="12311"/>
                    <a:pt x="11648" y="12406"/>
                    <a:pt x="11505" y="12620"/>
                  </a:cubicBezTo>
                  <a:cubicBezTo>
                    <a:pt x="11458" y="12715"/>
                    <a:pt x="11434" y="12809"/>
                    <a:pt x="11387" y="12928"/>
                  </a:cubicBezTo>
                  <a:cubicBezTo>
                    <a:pt x="11339" y="13047"/>
                    <a:pt x="11268" y="13189"/>
                    <a:pt x="11197" y="13308"/>
                  </a:cubicBezTo>
                  <a:cubicBezTo>
                    <a:pt x="10817" y="13853"/>
                    <a:pt x="10414" y="14375"/>
                    <a:pt x="9987" y="14849"/>
                  </a:cubicBezTo>
                  <a:cubicBezTo>
                    <a:pt x="9489" y="15395"/>
                    <a:pt x="8943" y="15869"/>
                    <a:pt x="8327" y="16249"/>
                  </a:cubicBezTo>
                  <a:cubicBezTo>
                    <a:pt x="7852" y="16534"/>
                    <a:pt x="7330" y="16700"/>
                    <a:pt x="6761" y="16700"/>
                  </a:cubicBezTo>
                  <a:cubicBezTo>
                    <a:pt x="6524" y="16700"/>
                    <a:pt x="6263" y="16700"/>
                    <a:pt x="5978" y="16676"/>
                  </a:cubicBezTo>
                  <a:cubicBezTo>
                    <a:pt x="6002" y="16557"/>
                    <a:pt x="6026" y="16462"/>
                    <a:pt x="6050" y="16344"/>
                  </a:cubicBezTo>
                  <a:cubicBezTo>
                    <a:pt x="6477" y="15276"/>
                    <a:pt x="7022" y="14280"/>
                    <a:pt x="7686" y="13331"/>
                  </a:cubicBezTo>
                  <a:cubicBezTo>
                    <a:pt x="8137" y="12691"/>
                    <a:pt x="8659" y="12098"/>
                    <a:pt x="9157" y="11505"/>
                  </a:cubicBezTo>
                  <a:cubicBezTo>
                    <a:pt x="9204" y="11457"/>
                    <a:pt x="9252" y="11410"/>
                    <a:pt x="9299" y="11363"/>
                  </a:cubicBezTo>
                  <a:cubicBezTo>
                    <a:pt x="9560" y="11007"/>
                    <a:pt x="9370" y="10509"/>
                    <a:pt x="8920" y="10437"/>
                  </a:cubicBezTo>
                  <a:cubicBezTo>
                    <a:pt x="8730" y="10414"/>
                    <a:pt x="8516" y="10437"/>
                    <a:pt x="8327" y="10532"/>
                  </a:cubicBezTo>
                  <a:cubicBezTo>
                    <a:pt x="7402" y="10936"/>
                    <a:pt x="6477" y="11291"/>
                    <a:pt x="5575" y="11718"/>
                  </a:cubicBezTo>
                  <a:cubicBezTo>
                    <a:pt x="4887" y="12027"/>
                    <a:pt x="4176" y="12288"/>
                    <a:pt x="3440" y="12477"/>
                  </a:cubicBezTo>
                  <a:cubicBezTo>
                    <a:pt x="2610" y="12691"/>
                    <a:pt x="1780" y="12881"/>
                    <a:pt x="973" y="13070"/>
                  </a:cubicBezTo>
                  <a:cubicBezTo>
                    <a:pt x="665" y="13118"/>
                    <a:pt x="380" y="13142"/>
                    <a:pt x="96" y="13142"/>
                  </a:cubicBezTo>
                  <a:cubicBezTo>
                    <a:pt x="1" y="12976"/>
                    <a:pt x="96" y="12928"/>
                    <a:pt x="167" y="12833"/>
                  </a:cubicBezTo>
                  <a:cubicBezTo>
                    <a:pt x="689" y="12383"/>
                    <a:pt x="1210" y="11908"/>
                    <a:pt x="1756" y="11481"/>
                  </a:cubicBezTo>
                  <a:cubicBezTo>
                    <a:pt x="3132" y="10390"/>
                    <a:pt x="4531" y="9323"/>
                    <a:pt x="5931" y="8255"/>
                  </a:cubicBezTo>
                  <a:cubicBezTo>
                    <a:pt x="6524" y="7804"/>
                    <a:pt x="7164" y="7449"/>
                    <a:pt x="7852" y="7164"/>
                  </a:cubicBezTo>
                  <a:cubicBezTo>
                    <a:pt x="7995" y="7116"/>
                    <a:pt x="8113" y="7045"/>
                    <a:pt x="8256" y="6950"/>
                  </a:cubicBezTo>
                  <a:cubicBezTo>
                    <a:pt x="8350" y="6856"/>
                    <a:pt x="8422" y="6737"/>
                    <a:pt x="8469" y="6595"/>
                  </a:cubicBezTo>
                  <a:cubicBezTo>
                    <a:pt x="8493" y="6547"/>
                    <a:pt x="8445" y="6452"/>
                    <a:pt x="8469" y="6405"/>
                  </a:cubicBezTo>
                  <a:cubicBezTo>
                    <a:pt x="8516" y="6286"/>
                    <a:pt x="8635" y="6168"/>
                    <a:pt x="8611" y="6096"/>
                  </a:cubicBezTo>
                  <a:cubicBezTo>
                    <a:pt x="8564" y="5954"/>
                    <a:pt x="8469" y="5836"/>
                    <a:pt x="8350" y="5764"/>
                  </a:cubicBezTo>
                  <a:cubicBezTo>
                    <a:pt x="8042" y="5503"/>
                    <a:pt x="7710" y="5266"/>
                    <a:pt x="7402" y="5029"/>
                  </a:cubicBezTo>
                  <a:cubicBezTo>
                    <a:pt x="7330" y="4982"/>
                    <a:pt x="7283" y="4910"/>
                    <a:pt x="7236" y="4839"/>
                  </a:cubicBezTo>
                  <a:cubicBezTo>
                    <a:pt x="6951" y="4389"/>
                    <a:pt x="6690" y="3938"/>
                    <a:pt x="6429" y="3463"/>
                  </a:cubicBezTo>
                  <a:cubicBezTo>
                    <a:pt x="6382" y="3345"/>
                    <a:pt x="6358" y="3250"/>
                    <a:pt x="6358" y="3131"/>
                  </a:cubicBezTo>
                  <a:cubicBezTo>
                    <a:pt x="6477" y="3108"/>
                    <a:pt x="6619" y="3084"/>
                    <a:pt x="6737" y="3084"/>
                  </a:cubicBezTo>
                  <a:cubicBezTo>
                    <a:pt x="7330" y="3084"/>
                    <a:pt x="7923" y="3036"/>
                    <a:pt x="8516" y="3084"/>
                  </a:cubicBezTo>
                  <a:cubicBezTo>
                    <a:pt x="8967" y="3131"/>
                    <a:pt x="9394" y="3203"/>
                    <a:pt x="9821" y="3321"/>
                  </a:cubicBezTo>
                  <a:cubicBezTo>
                    <a:pt x="9963" y="3369"/>
                    <a:pt x="10082" y="3463"/>
                    <a:pt x="10201" y="3558"/>
                  </a:cubicBezTo>
                  <a:cubicBezTo>
                    <a:pt x="10533" y="3867"/>
                    <a:pt x="10960" y="4104"/>
                    <a:pt x="11410" y="4246"/>
                  </a:cubicBezTo>
                  <a:cubicBezTo>
                    <a:pt x="11576" y="4294"/>
                    <a:pt x="11766" y="4341"/>
                    <a:pt x="11956" y="4365"/>
                  </a:cubicBezTo>
                  <a:cubicBezTo>
                    <a:pt x="12312" y="4412"/>
                    <a:pt x="12691" y="4199"/>
                    <a:pt x="12810" y="3843"/>
                  </a:cubicBezTo>
                  <a:cubicBezTo>
                    <a:pt x="13142" y="3155"/>
                    <a:pt x="13522" y="2443"/>
                    <a:pt x="13877" y="1756"/>
                  </a:cubicBezTo>
                  <a:cubicBezTo>
                    <a:pt x="13901" y="1732"/>
                    <a:pt x="13901" y="1661"/>
                    <a:pt x="13925" y="1637"/>
                  </a:cubicBezTo>
                  <a:cubicBezTo>
                    <a:pt x="14352" y="1234"/>
                    <a:pt x="14755" y="807"/>
                    <a:pt x="15182" y="403"/>
                  </a:cubicBezTo>
                  <a:cubicBezTo>
                    <a:pt x="15324" y="261"/>
                    <a:pt x="15562" y="261"/>
                    <a:pt x="15728" y="380"/>
                  </a:cubicBezTo>
                  <a:cubicBezTo>
                    <a:pt x="15917" y="475"/>
                    <a:pt x="16083" y="593"/>
                    <a:pt x="16226" y="759"/>
                  </a:cubicBezTo>
                  <a:cubicBezTo>
                    <a:pt x="16582" y="1210"/>
                    <a:pt x="16890" y="1684"/>
                    <a:pt x="17246" y="2135"/>
                  </a:cubicBezTo>
                  <a:cubicBezTo>
                    <a:pt x="17364" y="2325"/>
                    <a:pt x="17507" y="2515"/>
                    <a:pt x="17649" y="2681"/>
                  </a:cubicBezTo>
                  <a:cubicBezTo>
                    <a:pt x="18218" y="3226"/>
                    <a:pt x="19096" y="3250"/>
                    <a:pt x="19665" y="2728"/>
                  </a:cubicBezTo>
                  <a:cubicBezTo>
                    <a:pt x="19902" y="2491"/>
                    <a:pt x="20140" y="2230"/>
                    <a:pt x="20401" y="2016"/>
                  </a:cubicBezTo>
                  <a:cubicBezTo>
                    <a:pt x="20804" y="1613"/>
                    <a:pt x="21255" y="1257"/>
                    <a:pt x="21658" y="854"/>
                  </a:cubicBezTo>
                  <a:cubicBezTo>
                    <a:pt x="22132" y="427"/>
                    <a:pt x="22749" y="309"/>
                    <a:pt x="23318" y="71"/>
                  </a:cubicBezTo>
                  <a:cubicBezTo>
                    <a:pt x="23437" y="48"/>
                    <a:pt x="23555" y="24"/>
                    <a:pt x="23698" y="48"/>
                  </a:cubicBezTo>
                  <a:cubicBezTo>
                    <a:pt x="23911" y="0"/>
                    <a:pt x="24125" y="143"/>
                    <a:pt x="24196" y="332"/>
                  </a:cubicBezTo>
                  <a:cubicBezTo>
                    <a:pt x="24386" y="688"/>
                    <a:pt x="24504" y="1068"/>
                    <a:pt x="24599" y="1471"/>
                  </a:cubicBezTo>
                  <a:cubicBezTo>
                    <a:pt x="24670" y="1969"/>
                    <a:pt x="24813" y="2443"/>
                    <a:pt x="24884" y="2942"/>
                  </a:cubicBezTo>
                  <a:cubicBezTo>
                    <a:pt x="24884" y="3487"/>
                    <a:pt x="25335" y="3890"/>
                    <a:pt x="25856" y="3843"/>
                  </a:cubicBezTo>
                  <a:cubicBezTo>
                    <a:pt x="26283" y="3843"/>
                    <a:pt x="26710" y="3796"/>
                    <a:pt x="27114" y="3724"/>
                  </a:cubicBezTo>
                  <a:cubicBezTo>
                    <a:pt x="27754" y="3558"/>
                    <a:pt x="28418" y="3463"/>
                    <a:pt x="29059" y="3345"/>
                  </a:cubicBezTo>
                  <a:cubicBezTo>
                    <a:pt x="29367" y="3297"/>
                    <a:pt x="29438" y="3416"/>
                    <a:pt x="29438" y="3701"/>
                  </a:cubicBezTo>
                  <a:cubicBezTo>
                    <a:pt x="29415" y="4175"/>
                    <a:pt x="29296" y="4626"/>
                    <a:pt x="29082" y="5053"/>
                  </a:cubicBezTo>
                  <a:cubicBezTo>
                    <a:pt x="28988" y="5219"/>
                    <a:pt x="28940" y="5409"/>
                    <a:pt x="28988" y="5598"/>
                  </a:cubicBezTo>
                  <a:cubicBezTo>
                    <a:pt x="29035" y="5883"/>
                    <a:pt x="29248" y="6096"/>
                    <a:pt x="29533" y="6144"/>
                  </a:cubicBezTo>
                  <a:cubicBezTo>
                    <a:pt x="29699" y="6168"/>
                    <a:pt x="29865" y="6215"/>
                    <a:pt x="30031" y="6239"/>
                  </a:cubicBezTo>
                  <a:cubicBezTo>
                    <a:pt x="30245" y="6286"/>
                    <a:pt x="30482" y="6357"/>
                    <a:pt x="30695" y="6381"/>
                  </a:cubicBezTo>
                  <a:cubicBezTo>
                    <a:pt x="30909" y="6405"/>
                    <a:pt x="31122" y="6405"/>
                    <a:pt x="31336" y="6381"/>
                  </a:cubicBezTo>
                  <a:cubicBezTo>
                    <a:pt x="32048" y="6381"/>
                    <a:pt x="32735" y="6476"/>
                    <a:pt x="33423" y="6666"/>
                  </a:cubicBezTo>
                  <a:cubicBezTo>
                    <a:pt x="33732" y="6689"/>
                    <a:pt x="34016" y="6879"/>
                    <a:pt x="34159" y="7164"/>
                  </a:cubicBezTo>
                  <a:cubicBezTo>
                    <a:pt x="34348" y="7543"/>
                    <a:pt x="34301" y="7994"/>
                    <a:pt x="34040" y="8326"/>
                  </a:cubicBezTo>
                  <a:cubicBezTo>
                    <a:pt x="33495" y="8990"/>
                    <a:pt x="32854" y="9607"/>
                    <a:pt x="31953" y="9773"/>
                  </a:cubicBezTo>
                  <a:cubicBezTo>
                    <a:pt x="31383" y="9844"/>
                    <a:pt x="30814" y="9939"/>
                    <a:pt x="30268" y="9655"/>
                  </a:cubicBezTo>
                  <a:cubicBezTo>
                    <a:pt x="29936" y="9489"/>
                    <a:pt x="29533" y="9560"/>
                    <a:pt x="29272" y="982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915;p50">
              <a:extLst>
                <a:ext uri="{FF2B5EF4-FFF2-40B4-BE49-F238E27FC236}">
                  <a16:creationId xmlns:a16="http://schemas.microsoft.com/office/drawing/2014/main" id="{04C3757C-7534-C01D-ED5B-C8C9CE489B04}"/>
                </a:ext>
              </a:extLst>
            </p:cNvPr>
            <p:cNvSpPr/>
            <p:nvPr/>
          </p:nvSpPr>
          <p:spPr>
            <a:xfrm>
              <a:off x="10397425" y="4108675"/>
              <a:ext cx="514175" cy="388450"/>
            </a:xfrm>
            <a:custGeom>
              <a:avLst/>
              <a:gdLst/>
              <a:ahLst/>
              <a:cxnLst/>
              <a:rect l="l" t="t" r="r" b="b"/>
              <a:pathLst>
                <a:path w="20567" h="15538" extrusionOk="0">
                  <a:moveTo>
                    <a:pt x="1" y="15514"/>
                  </a:moveTo>
                  <a:cubicBezTo>
                    <a:pt x="48" y="15040"/>
                    <a:pt x="119" y="14565"/>
                    <a:pt x="261" y="14115"/>
                  </a:cubicBezTo>
                  <a:cubicBezTo>
                    <a:pt x="570" y="12928"/>
                    <a:pt x="1044" y="11790"/>
                    <a:pt x="1471" y="10628"/>
                  </a:cubicBezTo>
                  <a:cubicBezTo>
                    <a:pt x="1732" y="9916"/>
                    <a:pt x="1969" y="9157"/>
                    <a:pt x="2135" y="8398"/>
                  </a:cubicBezTo>
                  <a:cubicBezTo>
                    <a:pt x="2254" y="7828"/>
                    <a:pt x="2420" y="7283"/>
                    <a:pt x="2586" y="6737"/>
                  </a:cubicBezTo>
                  <a:cubicBezTo>
                    <a:pt x="2942" y="5433"/>
                    <a:pt x="3227" y="4104"/>
                    <a:pt x="3464" y="2776"/>
                  </a:cubicBezTo>
                  <a:cubicBezTo>
                    <a:pt x="3511" y="2444"/>
                    <a:pt x="3535" y="2112"/>
                    <a:pt x="3559" y="1732"/>
                  </a:cubicBezTo>
                  <a:cubicBezTo>
                    <a:pt x="3677" y="1709"/>
                    <a:pt x="3772" y="1709"/>
                    <a:pt x="3891" y="1709"/>
                  </a:cubicBezTo>
                  <a:cubicBezTo>
                    <a:pt x="5006" y="1922"/>
                    <a:pt x="6121" y="1993"/>
                    <a:pt x="7235" y="1946"/>
                  </a:cubicBezTo>
                  <a:cubicBezTo>
                    <a:pt x="7330" y="1946"/>
                    <a:pt x="7401" y="1946"/>
                    <a:pt x="7544" y="1969"/>
                  </a:cubicBezTo>
                  <a:cubicBezTo>
                    <a:pt x="7591" y="2088"/>
                    <a:pt x="7662" y="2207"/>
                    <a:pt x="7734" y="2349"/>
                  </a:cubicBezTo>
                  <a:cubicBezTo>
                    <a:pt x="7971" y="2847"/>
                    <a:pt x="8327" y="3274"/>
                    <a:pt x="8777" y="3582"/>
                  </a:cubicBezTo>
                  <a:cubicBezTo>
                    <a:pt x="8991" y="3749"/>
                    <a:pt x="9252" y="3867"/>
                    <a:pt x="9513" y="3915"/>
                  </a:cubicBezTo>
                  <a:cubicBezTo>
                    <a:pt x="10082" y="4033"/>
                    <a:pt x="10580" y="3938"/>
                    <a:pt x="10912" y="3416"/>
                  </a:cubicBezTo>
                  <a:cubicBezTo>
                    <a:pt x="11031" y="3250"/>
                    <a:pt x="11173" y="3084"/>
                    <a:pt x="11339" y="2942"/>
                  </a:cubicBezTo>
                  <a:cubicBezTo>
                    <a:pt x="11814" y="2539"/>
                    <a:pt x="12193" y="2041"/>
                    <a:pt x="12430" y="1495"/>
                  </a:cubicBezTo>
                  <a:cubicBezTo>
                    <a:pt x="12525" y="1258"/>
                    <a:pt x="12715" y="1092"/>
                    <a:pt x="12952" y="1044"/>
                  </a:cubicBezTo>
                  <a:cubicBezTo>
                    <a:pt x="13332" y="973"/>
                    <a:pt x="13711" y="855"/>
                    <a:pt x="14114" y="736"/>
                  </a:cubicBezTo>
                  <a:cubicBezTo>
                    <a:pt x="14660" y="570"/>
                    <a:pt x="15182" y="356"/>
                    <a:pt x="15727" y="167"/>
                  </a:cubicBezTo>
                  <a:cubicBezTo>
                    <a:pt x="15870" y="119"/>
                    <a:pt x="16036" y="48"/>
                    <a:pt x="16202" y="1"/>
                  </a:cubicBezTo>
                  <a:cubicBezTo>
                    <a:pt x="16226" y="1"/>
                    <a:pt x="16273" y="24"/>
                    <a:pt x="16344" y="48"/>
                  </a:cubicBezTo>
                  <a:cubicBezTo>
                    <a:pt x="16534" y="736"/>
                    <a:pt x="16913" y="1376"/>
                    <a:pt x="16961" y="2135"/>
                  </a:cubicBezTo>
                  <a:cubicBezTo>
                    <a:pt x="16985" y="2302"/>
                    <a:pt x="17032" y="2468"/>
                    <a:pt x="17103" y="2610"/>
                  </a:cubicBezTo>
                  <a:cubicBezTo>
                    <a:pt x="17388" y="3488"/>
                    <a:pt x="17696" y="4342"/>
                    <a:pt x="17957" y="5219"/>
                  </a:cubicBezTo>
                  <a:cubicBezTo>
                    <a:pt x="18242" y="6026"/>
                    <a:pt x="18550" y="6832"/>
                    <a:pt x="18930" y="7615"/>
                  </a:cubicBezTo>
                  <a:cubicBezTo>
                    <a:pt x="19333" y="8422"/>
                    <a:pt x="19618" y="9275"/>
                    <a:pt x="19831" y="10129"/>
                  </a:cubicBezTo>
                  <a:cubicBezTo>
                    <a:pt x="19879" y="10390"/>
                    <a:pt x="19902" y="10675"/>
                    <a:pt x="19926" y="10936"/>
                  </a:cubicBezTo>
                  <a:cubicBezTo>
                    <a:pt x="19950" y="11197"/>
                    <a:pt x="19926" y="11458"/>
                    <a:pt x="20140" y="11648"/>
                  </a:cubicBezTo>
                  <a:cubicBezTo>
                    <a:pt x="20258" y="11790"/>
                    <a:pt x="20306" y="11956"/>
                    <a:pt x="20282" y="12122"/>
                  </a:cubicBezTo>
                  <a:cubicBezTo>
                    <a:pt x="20282" y="12383"/>
                    <a:pt x="20329" y="12620"/>
                    <a:pt x="20424" y="12857"/>
                  </a:cubicBezTo>
                  <a:cubicBezTo>
                    <a:pt x="20566" y="13118"/>
                    <a:pt x="20543" y="13427"/>
                    <a:pt x="20377" y="13664"/>
                  </a:cubicBezTo>
                  <a:lnTo>
                    <a:pt x="19072" y="14162"/>
                  </a:lnTo>
                  <a:cubicBezTo>
                    <a:pt x="19025" y="14186"/>
                    <a:pt x="18953" y="14209"/>
                    <a:pt x="18906" y="14209"/>
                  </a:cubicBezTo>
                  <a:cubicBezTo>
                    <a:pt x="18052" y="14162"/>
                    <a:pt x="17246" y="14447"/>
                    <a:pt x="16415" y="14589"/>
                  </a:cubicBezTo>
                  <a:cubicBezTo>
                    <a:pt x="15965" y="14684"/>
                    <a:pt x="15490" y="14731"/>
                    <a:pt x="15040" y="14779"/>
                  </a:cubicBezTo>
                  <a:cubicBezTo>
                    <a:pt x="14328" y="14874"/>
                    <a:pt x="13640" y="14968"/>
                    <a:pt x="12952" y="15087"/>
                  </a:cubicBezTo>
                  <a:cubicBezTo>
                    <a:pt x="12359" y="15206"/>
                    <a:pt x="11742" y="15277"/>
                    <a:pt x="11126" y="15301"/>
                  </a:cubicBezTo>
                  <a:cubicBezTo>
                    <a:pt x="10770" y="15301"/>
                    <a:pt x="10414" y="15348"/>
                    <a:pt x="10058" y="15395"/>
                  </a:cubicBezTo>
                  <a:cubicBezTo>
                    <a:pt x="9133" y="15490"/>
                    <a:pt x="8184" y="15538"/>
                    <a:pt x="7259" y="15538"/>
                  </a:cubicBezTo>
                  <a:lnTo>
                    <a:pt x="641" y="15538"/>
                  </a:lnTo>
                  <a:cubicBezTo>
                    <a:pt x="451" y="15538"/>
                    <a:pt x="238" y="15514"/>
                    <a:pt x="1" y="1551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916;p50">
              <a:extLst>
                <a:ext uri="{FF2B5EF4-FFF2-40B4-BE49-F238E27FC236}">
                  <a16:creationId xmlns:a16="http://schemas.microsoft.com/office/drawing/2014/main" id="{BA9B8E59-0E59-6986-5805-341FDA73EA08}"/>
                </a:ext>
              </a:extLst>
            </p:cNvPr>
            <p:cNvSpPr/>
            <p:nvPr/>
          </p:nvSpPr>
          <p:spPr>
            <a:xfrm>
              <a:off x="10384375" y="4490575"/>
              <a:ext cx="525450" cy="198700"/>
            </a:xfrm>
            <a:custGeom>
              <a:avLst/>
              <a:gdLst/>
              <a:ahLst/>
              <a:cxnLst/>
              <a:rect l="l" t="t" r="r" b="b"/>
              <a:pathLst>
                <a:path w="21018" h="7948" extrusionOk="0">
                  <a:moveTo>
                    <a:pt x="19926" y="1"/>
                  </a:moveTo>
                  <a:cubicBezTo>
                    <a:pt x="19997" y="333"/>
                    <a:pt x="20092" y="618"/>
                    <a:pt x="20140" y="926"/>
                  </a:cubicBezTo>
                  <a:cubicBezTo>
                    <a:pt x="20282" y="1661"/>
                    <a:pt x="20495" y="2373"/>
                    <a:pt x="20756" y="3061"/>
                  </a:cubicBezTo>
                  <a:cubicBezTo>
                    <a:pt x="20899" y="3345"/>
                    <a:pt x="20946" y="3678"/>
                    <a:pt x="20946" y="3986"/>
                  </a:cubicBezTo>
                  <a:cubicBezTo>
                    <a:pt x="20946" y="4626"/>
                    <a:pt x="20946" y="5267"/>
                    <a:pt x="20970" y="5884"/>
                  </a:cubicBezTo>
                  <a:cubicBezTo>
                    <a:pt x="21017" y="6216"/>
                    <a:pt x="20828" y="6548"/>
                    <a:pt x="20519" y="6643"/>
                  </a:cubicBezTo>
                  <a:cubicBezTo>
                    <a:pt x="20116" y="6832"/>
                    <a:pt x="19689" y="6975"/>
                    <a:pt x="19262" y="7117"/>
                  </a:cubicBezTo>
                  <a:cubicBezTo>
                    <a:pt x="18598" y="7307"/>
                    <a:pt x="17886" y="7402"/>
                    <a:pt x="17198" y="7402"/>
                  </a:cubicBezTo>
                  <a:cubicBezTo>
                    <a:pt x="16321" y="7354"/>
                    <a:pt x="15467" y="7402"/>
                    <a:pt x="14589" y="7402"/>
                  </a:cubicBezTo>
                  <a:cubicBezTo>
                    <a:pt x="14399" y="7402"/>
                    <a:pt x="14209" y="7402"/>
                    <a:pt x="14043" y="7378"/>
                  </a:cubicBezTo>
                  <a:cubicBezTo>
                    <a:pt x="13782" y="6975"/>
                    <a:pt x="13664" y="6500"/>
                    <a:pt x="13711" y="6002"/>
                  </a:cubicBezTo>
                  <a:lnTo>
                    <a:pt x="13711" y="4626"/>
                  </a:lnTo>
                  <a:cubicBezTo>
                    <a:pt x="13711" y="4152"/>
                    <a:pt x="13569" y="4033"/>
                    <a:pt x="13118" y="3891"/>
                  </a:cubicBezTo>
                  <a:cubicBezTo>
                    <a:pt x="12976" y="3867"/>
                    <a:pt x="12786" y="3844"/>
                    <a:pt x="12620" y="3844"/>
                  </a:cubicBezTo>
                  <a:lnTo>
                    <a:pt x="7923" y="3844"/>
                  </a:lnTo>
                  <a:cubicBezTo>
                    <a:pt x="7449" y="3820"/>
                    <a:pt x="6998" y="4105"/>
                    <a:pt x="6856" y="4555"/>
                  </a:cubicBezTo>
                  <a:cubicBezTo>
                    <a:pt x="6809" y="4650"/>
                    <a:pt x="6785" y="4769"/>
                    <a:pt x="6761" y="4864"/>
                  </a:cubicBezTo>
                  <a:cubicBezTo>
                    <a:pt x="6453" y="5741"/>
                    <a:pt x="6263" y="6666"/>
                    <a:pt x="6239" y="7592"/>
                  </a:cubicBezTo>
                  <a:cubicBezTo>
                    <a:pt x="6239" y="7663"/>
                    <a:pt x="6216" y="7758"/>
                    <a:pt x="6216" y="7829"/>
                  </a:cubicBezTo>
                  <a:cubicBezTo>
                    <a:pt x="5812" y="7924"/>
                    <a:pt x="5409" y="7947"/>
                    <a:pt x="5029" y="7852"/>
                  </a:cubicBezTo>
                  <a:cubicBezTo>
                    <a:pt x="4935" y="7829"/>
                    <a:pt x="4863" y="7805"/>
                    <a:pt x="4769" y="7805"/>
                  </a:cubicBezTo>
                  <a:cubicBezTo>
                    <a:pt x="3535" y="7734"/>
                    <a:pt x="2396" y="7212"/>
                    <a:pt x="1187" y="6998"/>
                  </a:cubicBezTo>
                  <a:cubicBezTo>
                    <a:pt x="855" y="6927"/>
                    <a:pt x="523" y="6832"/>
                    <a:pt x="214" y="6738"/>
                  </a:cubicBezTo>
                  <a:cubicBezTo>
                    <a:pt x="143" y="6690"/>
                    <a:pt x="48" y="6643"/>
                    <a:pt x="1" y="6595"/>
                  </a:cubicBezTo>
                  <a:cubicBezTo>
                    <a:pt x="24" y="6477"/>
                    <a:pt x="48" y="6382"/>
                    <a:pt x="96" y="6287"/>
                  </a:cubicBezTo>
                  <a:cubicBezTo>
                    <a:pt x="333" y="5812"/>
                    <a:pt x="594" y="5314"/>
                    <a:pt x="878" y="4840"/>
                  </a:cubicBezTo>
                  <a:cubicBezTo>
                    <a:pt x="1068" y="4484"/>
                    <a:pt x="1234" y="4128"/>
                    <a:pt x="1376" y="3749"/>
                  </a:cubicBezTo>
                  <a:cubicBezTo>
                    <a:pt x="1590" y="3156"/>
                    <a:pt x="1851" y="2563"/>
                    <a:pt x="2136" y="1993"/>
                  </a:cubicBezTo>
                  <a:cubicBezTo>
                    <a:pt x="2254" y="1804"/>
                    <a:pt x="2420" y="1614"/>
                    <a:pt x="2586" y="1424"/>
                  </a:cubicBezTo>
                  <a:lnTo>
                    <a:pt x="3203" y="1424"/>
                  </a:lnTo>
                  <a:cubicBezTo>
                    <a:pt x="5219" y="1424"/>
                    <a:pt x="7212" y="1424"/>
                    <a:pt x="9228" y="1400"/>
                  </a:cubicBezTo>
                  <a:cubicBezTo>
                    <a:pt x="9892" y="1400"/>
                    <a:pt x="10533" y="1305"/>
                    <a:pt x="11197" y="1258"/>
                  </a:cubicBezTo>
                  <a:cubicBezTo>
                    <a:pt x="11292" y="1258"/>
                    <a:pt x="11363" y="1234"/>
                    <a:pt x="11458" y="1234"/>
                  </a:cubicBezTo>
                  <a:cubicBezTo>
                    <a:pt x="12739" y="1234"/>
                    <a:pt x="13972" y="902"/>
                    <a:pt x="15229" y="760"/>
                  </a:cubicBezTo>
                  <a:cubicBezTo>
                    <a:pt x="15324" y="736"/>
                    <a:pt x="15443" y="736"/>
                    <a:pt x="15538" y="712"/>
                  </a:cubicBezTo>
                  <a:cubicBezTo>
                    <a:pt x="16273" y="689"/>
                    <a:pt x="17009" y="570"/>
                    <a:pt x="17720" y="380"/>
                  </a:cubicBezTo>
                  <a:cubicBezTo>
                    <a:pt x="18384" y="262"/>
                    <a:pt x="19025" y="143"/>
                    <a:pt x="19665" y="25"/>
                  </a:cubicBezTo>
                  <a:cubicBezTo>
                    <a:pt x="19760" y="1"/>
                    <a:pt x="19831" y="1"/>
                    <a:pt x="19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17;p50">
              <a:extLst>
                <a:ext uri="{FF2B5EF4-FFF2-40B4-BE49-F238E27FC236}">
                  <a16:creationId xmlns:a16="http://schemas.microsoft.com/office/drawing/2014/main" id="{37313F90-F1F4-4EA1-73D2-18823ADB21B1}"/>
                </a:ext>
              </a:extLst>
            </p:cNvPr>
            <p:cNvSpPr/>
            <p:nvPr/>
          </p:nvSpPr>
          <p:spPr>
            <a:xfrm>
              <a:off x="11071100" y="3619425"/>
              <a:ext cx="77125" cy="145325"/>
            </a:xfrm>
            <a:custGeom>
              <a:avLst/>
              <a:gdLst/>
              <a:ahLst/>
              <a:cxnLst/>
              <a:rect l="l" t="t" r="r" b="b"/>
              <a:pathLst>
                <a:path w="3085" h="5813" extrusionOk="0">
                  <a:moveTo>
                    <a:pt x="0" y="760"/>
                  </a:moveTo>
                  <a:cubicBezTo>
                    <a:pt x="546" y="1"/>
                    <a:pt x="1281" y="1"/>
                    <a:pt x="2017" y="167"/>
                  </a:cubicBezTo>
                  <a:cubicBezTo>
                    <a:pt x="2349" y="262"/>
                    <a:pt x="2586" y="475"/>
                    <a:pt x="2705" y="784"/>
                  </a:cubicBezTo>
                  <a:cubicBezTo>
                    <a:pt x="3013" y="1614"/>
                    <a:pt x="3084" y="2492"/>
                    <a:pt x="2894" y="3346"/>
                  </a:cubicBezTo>
                  <a:cubicBezTo>
                    <a:pt x="2681" y="3820"/>
                    <a:pt x="2396" y="4271"/>
                    <a:pt x="2040" y="4674"/>
                  </a:cubicBezTo>
                  <a:cubicBezTo>
                    <a:pt x="1613" y="5148"/>
                    <a:pt x="1115" y="5528"/>
                    <a:pt x="570" y="5813"/>
                  </a:cubicBezTo>
                  <a:cubicBezTo>
                    <a:pt x="404" y="5741"/>
                    <a:pt x="451" y="5623"/>
                    <a:pt x="451" y="5504"/>
                  </a:cubicBezTo>
                  <a:cubicBezTo>
                    <a:pt x="451" y="5409"/>
                    <a:pt x="475" y="5314"/>
                    <a:pt x="475" y="5196"/>
                  </a:cubicBezTo>
                  <a:cubicBezTo>
                    <a:pt x="546" y="4579"/>
                    <a:pt x="546" y="3986"/>
                    <a:pt x="499" y="3369"/>
                  </a:cubicBezTo>
                  <a:cubicBezTo>
                    <a:pt x="451" y="2563"/>
                    <a:pt x="309" y="1780"/>
                    <a:pt x="72" y="1021"/>
                  </a:cubicBezTo>
                  <a:cubicBezTo>
                    <a:pt x="48" y="926"/>
                    <a:pt x="24" y="855"/>
                    <a:pt x="0" y="7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18;p50">
              <a:extLst>
                <a:ext uri="{FF2B5EF4-FFF2-40B4-BE49-F238E27FC236}">
                  <a16:creationId xmlns:a16="http://schemas.microsoft.com/office/drawing/2014/main" id="{98D271DF-A8E5-7283-15B8-907DD298E975}"/>
                </a:ext>
              </a:extLst>
            </p:cNvPr>
            <p:cNvSpPr/>
            <p:nvPr/>
          </p:nvSpPr>
          <p:spPr>
            <a:xfrm>
              <a:off x="10071275" y="3690000"/>
              <a:ext cx="76525" cy="112100"/>
            </a:xfrm>
            <a:custGeom>
              <a:avLst/>
              <a:gdLst/>
              <a:ahLst/>
              <a:cxnLst/>
              <a:rect l="l" t="t" r="r" b="b"/>
              <a:pathLst>
                <a:path w="3061" h="4484" extrusionOk="0">
                  <a:moveTo>
                    <a:pt x="2704" y="4484"/>
                  </a:moveTo>
                  <a:cubicBezTo>
                    <a:pt x="1993" y="4389"/>
                    <a:pt x="1305" y="4128"/>
                    <a:pt x="688" y="3749"/>
                  </a:cubicBezTo>
                  <a:cubicBezTo>
                    <a:pt x="261" y="3488"/>
                    <a:pt x="0" y="3037"/>
                    <a:pt x="24" y="2563"/>
                  </a:cubicBezTo>
                  <a:cubicBezTo>
                    <a:pt x="0" y="2112"/>
                    <a:pt x="95" y="1661"/>
                    <a:pt x="285" y="1258"/>
                  </a:cubicBezTo>
                  <a:cubicBezTo>
                    <a:pt x="356" y="1092"/>
                    <a:pt x="427" y="926"/>
                    <a:pt x="522" y="760"/>
                  </a:cubicBezTo>
                  <a:cubicBezTo>
                    <a:pt x="854" y="143"/>
                    <a:pt x="1328" y="1"/>
                    <a:pt x="1945" y="356"/>
                  </a:cubicBezTo>
                  <a:cubicBezTo>
                    <a:pt x="2372" y="617"/>
                    <a:pt x="2752" y="950"/>
                    <a:pt x="3060" y="1329"/>
                  </a:cubicBezTo>
                  <a:cubicBezTo>
                    <a:pt x="3036" y="1875"/>
                    <a:pt x="2965" y="2396"/>
                    <a:pt x="2847" y="2918"/>
                  </a:cubicBezTo>
                  <a:cubicBezTo>
                    <a:pt x="2799" y="3440"/>
                    <a:pt x="2752" y="3962"/>
                    <a:pt x="2704" y="448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19;p50">
              <a:extLst>
                <a:ext uri="{FF2B5EF4-FFF2-40B4-BE49-F238E27FC236}">
                  <a16:creationId xmlns:a16="http://schemas.microsoft.com/office/drawing/2014/main" id="{661CB599-5EE9-7D59-46BE-F4C368C2A97B}"/>
                </a:ext>
              </a:extLst>
            </p:cNvPr>
            <p:cNvSpPr/>
            <p:nvPr/>
          </p:nvSpPr>
          <p:spPr>
            <a:xfrm>
              <a:off x="10329825" y="4842850"/>
              <a:ext cx="129300" cy="43300"/>
            </a:xfrm>
            <a:custGeom>
              <a:avLst/>
              <a:gdLst/>
              <a:ahLst/>
              <a:cxnLst/>
              <a:rect l="l" t="t" r="r" b="b"/>
              <a:pathLst>
                <a:path w="5172" h="1732" extrusionOk="0">
                  <a:moveTo>
                    <a:pt x="5172" y="830"/>
                  </a:moveTo>
                  <a:cubicBezTo>
                    <a:pt x="4958" y="1020"/>
                    <a:pt x="4768" y="1210"/>
                    <a:pt x="4555" y="1376"/>
                  </a:cubicBezTo>
                  <a:cubicBezTo>
                    <a:pt x="4436" y="1447"/>
                    <a:pt x="4318" y="1494"/>
                    <a:pt x="4199" y="1518"/>
                  </a:cubicBezTo>
                  <a:cubicBezTo>
                    <a:pt x="3985" y="1566"/>
                    <a:pt x="3748" y="1613"/>
                    <a:pt x="3511" y="1637"/>
                  </a:cubicBezTo>
                  <a:cubicBezTo>
                    <a:pt x="2491" y="1732"/>
                    <a:pt x="1447" y="1732"/>
                    <a:pt x="427" y="1613"/>
                  </a:cubicBezTo>
                  <a:cubicBezTo>
                    <a:pt x="285" y="1589"/>
                    <a:pt x="143" y="1542"/>
                    <a:pt x="0" y="1494"/>
                  </a:cubicBezTo>
                  <a:cubicBezTo>
                    <a:pt x="72" y="1234"/>
                    <a:pt x="214" y="996"/>
                    <a:pt x="427" y="830"/>
                  </a:cubicBezTo>
                  <a:cubicBezTo>
                    <a:pt x="546" y="759"/>
                    <a:pt x="665" y="664"/>
                    <a:pt x="759" y="546"/>
                  </a:cubicBezTo>
                  <a:cubicBezTo>
                    <a:pt x="1139" y="47"/>
                    <a:pt x="1661" y="0"/>
                    <a:pt x="2230" y="24"/>
                  </a:cubicBezTo>
                  <a:cubicBezTo>
                    <a:pt x="2681" y="24"/>
                    <a:pt x="3108" y="95"/>
                    <a:pt x="3535" y="237"/>
                  </a:cubicBezTo>
                  <a:cubicBezTo>
                    <a:pt x="3891" y="356"/>
                    <a:pt x="4270" y="427"/>
                    <a:pt x="4626" y="522"/>
                  </a:cubicBezTo>
                  <a:cubicBezTo>
                    <a:pt x="4839" y="569"/>
                    <a:pt x="5029" y="664"/>
                    <a:pt x="5172" y="8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20;p50">
              <a:extLst>
                <a:ext uri="{FF2B5EF4-FFF2-40B4-BE49-F238E27FC236}">
                  <a16:creationId xmlns:a16="http://schemas.microsoft.com/office/drawing/2014/main" id="{363105D1-8A40-AD88-D4BE-F825C96BB80B}"/>
                </a:ext>
              </a:extLst>
            </p:cNvPr>
            <p:cNvSpPr/>
            <p:nvPr/>
          </p:nvSpPr>
          <p:spPr>
            <a:xfrm>
              <a:off x="10852275" y="4817350"/>
              <a:ext cx="153625" cy="37975"/>
            </a:xfrm>
            <a:custGeom>
              <a:avLst/>
              <a:gdLst/>
              <a:ahLst/>
              <a:cxnLst/>
              <a:rect l="l" t="t" r="r" b="b"/>
              <a:pathLst>
                <a:path w="6145" h="1519" extrusionOk="0">
                  <a:moveTo>
                    <a:pt x="0" y="830"/>
                  </a:moveTo>
                  <a:cubicBezTo>
                    <a:pt x="570" y="735"/>
                    <a:pt x="973" y="664"/>
                    <a:pt x="1376" y="569"/>
                  </a:cubicBezTo>
                  <a:cubicBezTo>
                    <a:pt x="1969" y="451"/>
                    <a:pt x="2562" y="332"/>
                    <a:pt x="3155" y="190"/>
                  </a:cubicBezTo>
                  <a:cubicBezTo>
                    <a:pt x="3630" y="71"/>
                    <a:pt x="4128" y="0"/>
                    <a:pt x="4602" y="0"/>
                  </a:cubicBezTo>
                  <a:lnTo>
                    <a:pt x="5812" y="0"/>
                  </a:lnTo>
                  <a:cubicBezTo>
                    <a:pt x="5907" y="0"/>
                    <a:pt x="6002" y="24"/>
                    <a:pt x="6073" y="47"/>
                  </a:cubicBezTo>
                  <a:cubicBezTo>
                    <a:pt x="6144" y="190"/>
                    <a:pt x="6073" y="237"/>
                    <a:pt x="6025" y="285"/>
                  </a:cubicBezTo>
                  <a:cubicBezTo>
                    <a:pt x="5622" y="664"/>
                    <a:pt x="5124" y="949"/>
                    <a:pt x="4579" y="1044"/>
                  </a:cubicBezTo>
                  <a:cubicBezTo>
                    <a:pt x="3796" y="1234"/>
                    <a:pt x="2989" y="1328"/>
                    <a:pt x="2206" y="1423"/>
                  </a:cubicBezTo>
                  <a:cubicBezTo>
                    <a:pt x="1661" y="1518"/>
                    <a:pt x="1092" y="1400"/>
                    <a:pt x="617" y="1139"/>
                  </a:cubicBezTo>
                  <a:cubicBezTo>
                    <a:pt x="451" y="1067"/>
                    <a:pt x="285" y="973"/>
                    <a:pt x="0" y="83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921;p50">
              <a:extLst>
                <a:ext uri="{FF2B5EF4-FFF2-40B4-BE49-F238E27FC236}">
                  <a16:creationId xmlns:a16="http://schemas.microsoft.com/office/drawing/2014/main" id="{2493DD1C-C35E-E2CA-E0FC-366F0180118A}"/>
                </a:ext>
              </a:extLst>
            </p:cNvPr>
            <p:cNvSpPr/>
            <p:nvPr/>
          </p:nvSpPr>
          <p:spPr>
            <a:xfrm>
              <a:off x="10613875" y="4149000"/>
              <a:ext cx="59325" cy="33825"/>
            </a:xfrm>
            <a:custGeom>
              <a:avLst/>
              <a:gdLst/>
              <a:ahLst/>
              <a:cxnLst/>
              <a:rect l="l" t="t" r="r" b="b"/>
              <a:pathLst>
                <a:path w="2373" h="1353" extrusionOk="0">
                  <a:moveTo>
                    <a:pt x="1" y="356"/>
                  </a:moveTo>
                  <a:lnTo>
                    <a:pt x="2373" y="1"/>
                  </a:lnTo>
                  <a:cubicBezTo>
                    <a:pt x="2325" y="72"/>
                    <a:pt x="2302" y="143"/>
                    <a:pt x="2254" y="214"/>
                  </a:cubicBezTo>
                  <a:cubicBezTo>
                    <a:pt x="1946" y="522"/>
                    <a:pt x="1661" y="831"/>
                    <a:pt x="1376" y="1139"/>
                  </a:cubicBezTo>
                  <a:cubicBezTo>
                    <a:pt x="1234" y="1305"/>
                    <a:pt x="973" y="1353"/>
                    <a:pt x="783" y="1210"/>
                  </a:cubicBezTo>
                  <a:cubicBezTo>
                    <a:pt x="451" y="1021"/>
                    <a:pt x="167" y="736"/>
                    <a:pt x="1" y="35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922;p50">
              <a:extLst>
                <a:ext uri="{FF2B5EF4-FFF2-40B4-BE49-F238E27FC236}">
                  <a16:creationId xmlns:a16="http://schemas.microsoft.com/office/drawing/2014/main" id="{39D867A7-ADC4-F0E0-485B-85AC9612D6CC}"/>
                </a:ext>
              </a:extLst>
            </p:cNvPr>
            <p:cNvSpPr/>
            <p:nvPr/>
          </p:nvSpPr>
          <p:spPr>
            <a:xfrm>
              <a:off x="10191650" y="3739225"/>
              <a:ext cx="239600" cy="265100"/>
            </a:xfrm>
            <a:custGeom>
              <a:avLst/>
              <a:gdLst/>
              <a:ahLst/>
              <a:cxnLst/>
              <a:rect l="l" t="t" r="r" b="b"/>
              <a:pathLst>
                <a:path w="9584" h="10604" extrusionOk="0">
                  <a:moveTo>
                    <a:pt x="7733" y="2515"/>
                  </a:moveTo>
                  <a:cubicBezTo>
                    <a:pt x="7283" y="997"/>
                    <a:pt x="5859" y="1"/>
                    <a:pt x="4294" y="48"/>
                  </a:cubicBezTo>
                  <a:cubicBezTo>
                    <a:pt x="1258" y="48"/>
                    <a:pt x="0" y="3084"/>
                    <a:pt x="759" y="5646"/>
                  </a:cubicBezTo>
                  <a:cubicBezTo>
                    <a:pt x="1566" y="8350"/>
                    <a:pt x="4579" y="10604"/>
                    <a:pt x="7212" y="8706"/>
                  </a:cubicBezTo>
                  <a:cubicBezTo>
                    <a:pt x="9133" y="7307"/>
                    <a:pt x="9584" y="4104"/>
                    <a:pt x="7733" y="25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923;p50">
              <a:extLst>
                <a:ext uri="{FF2B5EF4-FFF2-40B4-BE49-F238E27FC236}">
                  <a16:creationId xmlns:a16="http://schemas.microsoft.com/office/drawing/2014/main" id="{B31D79DC-5F77-3500-13B6-04805EF50984}"/>
                </a:ext>
              </a:extLst>
            </p:cNvPr>
            <p:cNvSpPr/>
            <p:nvPr/>
          </p:nvSpPr>
          <p:spPr>
            <a:xfrm>
              <a:off x="10820850" y="3685250"/>
              <a:ext cx="215275" cy="225375"/>
            </a:xfrm>
            <a:custGeom>
              <a:avLst/>
              <a:gdLst/>
              <a:ahLst/>
              <a:cxnLst/>
              <a:rect l="l" t="t" r="r" b="b"/>
              <a:pathLst>
                <a:path w="8611" h="9015" extrusionOk="0">
                  <a:moveTo>
                    <a:pt x="7923" y="2658"/>
                  </a:moveTo>
                  <a:cubicBezTo>
                    <a:pt x="7543" y="1851"/>
                    <a:pt x="6808" y="1282"/>
                    <a:pt x="5930" y="1163"/>
                  </a:cubicBezTo>
                  <a:cubicBezTo>
                    <a:pt x="5646" y="950"/>
                    <a:pt x="5337" y="784"/>
                    <a:pt x="5005" y="665"/>
                  </a:cubicBezTo>
                  <a:cubicBezTo>
                    <a:pt x="3179" y="1"/>
                    <a:pt x="1068" y="1353"/>
                    <a:pt x="546" y="3108"/>
                  </a:cubicBezTo>
                  <a:cubicBezTo>
                    <a:pt x="0" y="4864"/>
                    <a:pt x="641" y="6975"/>
                    <a:pt x="2254" y="7971"/>
                  </a:cubicBezTo>
                  <a:cubicBezTo>
                    <a:pt x="3938" y="9015"/>
                    <a:pt x="5812" y="8683"/>
                    <a:pt x="7259" y="7402"/>
                  </a:cubicBezTo>
                  <a:cubicBezTo>
                    <a:pt x="8611" y="6192"/>
                    <a:pt x="8611" y="4176"/>
                    <a:pt x="7923" y="265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924;p50">
              <a:extLst>
                <a:ext uri="{FF2B5EF4-FFF2-40B4-BE49-F238E27FC236}">
                  <a16:creationId xmlns:a16="http://schemas.microsoft.com/office/drawing/2014/main" id="{A372FDE9-D4C1-5BE3-9A6C-1BBE3BB24D6E}"/>
                </a:ext>
              </a:extLst>
            </p:cNvPr>
            <p:cNvSpPr/>
            <p:nvPr/>
          </p:nvSpPr>
          <p:spPr>
            <a:xfrm>
              <a:off x="9829325" y="3168150"/>
              <a:ext cx="1619550" cy="1746475"/>
            </a:xfrm>
            <a:custGeom>
              <a:avLst/>
              <a:gdLst/>
              <a:ahLst/>
              <a:cxnLst/>
              <a:rect l="l" t="t" r="r" b="b"/>
              <a:pathLst>
                <a:path w="64782" h="69859" extrusionOk="0">
                  <a:moveTo>
                    <a:pt x="61627" y="25026"/>
                  </a:moveTo>
                  <a:cubicBezTo>
                    <a:pt x="61508" y="25524"/>
                    <a:pt x="61318" y="25998"/>
                    <a:pt x="61105" y="26449"/>
                  </a:cubicBezTo>
                  <a:cubicBezTo>
                    <a:pt x="60417" y="27777"/>
                    <a:pt x="59682" y="29058"/>
                    <a:pt x="58899" y="30316"/>
                  </a:cubicBezTo>
                  <a:cubicBezTo>
                    <a:pt x="58353" y="31193"/>
                    <a:pt x="57689" y="32000"/>
                    <a:pt x="57072" y="32830"/>
                  </a:cubicBezTo>
                  <a:cubicBezTo>
                    <a:pt x="56883" y="33091"/>
                    <a:pt x="56693" y="33328"/>
                    <a:pt x="56503" y="33589"/>
                  </a:cubicBezTo>
                  <a:cubicBezTo>
                    <a:pt x="56029" y="34301"/>
                    <a:pt x="55459" y="34941"/>
                    <a:pt x="54843" y="35510"/>
                  </a:cubicBezTo>
                  <a:cubicBezTo>
                    <a:pt x="54439" y="35866"/>
                    <a:pt x="54012" y="36175"/>
                    <a:pt x="53562" y="36459"/>
                  </a:cubicBezTo>
                  <a:cubicBezTo>
                    <a:pt x="52945" y="36815"/>
                    <a:pt x="52304" y="37171"/>
                    <a:pt x="51664" y="37479"/>
                  </a:cubicBezTo>
                  <a:cubicBezTo>
                    <a:pt x="51284" y="37622"/>
                    <a:pt x="50905" y="37764"/>
                    <a:pt x="50502" y="37835"/>
                  </a:cubicBezTo>
                  <a:cubicBezTo>
                    <a:pt x="49719" y="38096"/>
                    <a:pt x="48912" y="38238"/>
                    <a:pt x="48082" y="38238"/>
                  </a:cubicBezTo>
                  <a:cubicBezTo>
                    <a:pt x="47157" y="38215"/>
                    <a:pt x="46256" y="38238"/>
                    <a:pt x="45330" y="38238"/>
                  </a:cubicBezTo>
                  <a:cubicBezTo>
                    <a:pt x="45236" y="38215"/>
                    <a:pt x="45141" y="38215"/>
                    <a:pt x="45022" y="38191"/>
                  </a:cubicBezTo>
                  <a:cubicBezTo>
                    <a:pt x="44405" y="38120"/>
                    <a:pt x="43765" y="38072"/>
                    <a:pt x="43124" y="37954"/>
                  </a:cubicBezTo>
                  <a:cubicBezTo>
                    <a:pt x="42508" y="37859"/>
                    <a:pt x="41891" y="37669"/>
                    <a:pt x="41274" y="37550"/>
                  </a:cubicBezTo>
                  <a:cubicBezTo>
                    <a:pt x="40990" y="37432"/>
                    <a:pt x="40657" y="37361"/>
                    <a:pt x="40349" y="37361"/>
                  </a:cubicBezTo>
                  <a:cubicBezTo>
                    <a:pt x="40278" y="37574"/>
                    <a:pt x="40302" y="37788"/>
                    <a:pt x="40420" y="37977"/>
                  </a:cubicBezTo>
                  <a:cubicBezTo>
                    <a:pt x="40634" y="38452"/>
                    <a:pt x="40776" y="38974"/>
                    <a:pt x="40847" y="39496"/>
                  </a:cubicBezTo>
                  <a:cubicBezTo>
                    <a:pt x="40871" y="39638"/>
                    <a:pt x="40895" y="39780"/>
                    <a:pt x="40942" y="39923"/>
                  </a:cubicBezTo>
                  <a:cubicBezTo>
                    <a:pt x="41250" y="40776"/>
                    <a:pt x="41535" y="41654"/>
                    <a:pt x="41796" y="42508"/>
                  </a:cubicBezTo>
                  <a:cubicBezTo>
                    <a:pt x="42033" y="43243"/>
                    <a:pt x="42342" y="43955"/>
                    <a:pt x="42674" y="44643"/>
                  </a:cubicBezTo>
                  <a:cubicBezTo>
                    <a:pt x="43219" y="45758"/>
                    <a:pt x="43599" y="46944"/>
                    <a:pt x="43836" y="48201"/>
                  </a:cubicBezTo>
                  <a:cubicBezTo>
                    <a:pt x="43955" y="48699"/>
                    <a:pt x="44026" y="49221"/>
                    <a:pt x="44050" y="49767"/>
                  </a:cubicBezTo>
                  <a:cubicBezTo>
                    <a:pt x="44026" y="49862"/>
                    <a:pt x="44050" y="49956"/>
                    <a:pt x="44097" y="50051"/>
                  </a:cubicBezTo>
                  <a:cubicBezTo>
                    <a:pt x="44358" y="50526"/>
                    <a:pt x="44287" y="51048"/>
                    <a:pt x="44287" y="51546"/>
                  </a:cubicBezTo>
                  <a:cubicBezTo>
                    <a:pt x="44310" y="51925"/>
                    <a:pt x="44050" y="52281"/>
                    <a:pt x="43694" y="52352"/>
                  </a:cubicBezTo>
                  <a:cubicBezTo>
                    <a:pt x="43575" y="52376"/>
                    <a:pt x="43457" y="52423"/>
                    <a:pt x="43314" y="52495"/>
                  </a:cubicBezTo>
                  <a:cubicBezTo>
                    <a:pt x="43290" y="52613"/>
                    <a:pt x="43290" y="52732"/>
                    <a:pt x="43314" y="52850"/>
                  </a:cubicBezTo>
                  <a:cubicBezTo>
                    <a:pt x="43457" y="53728"/>
                    <a:pt x="43670" y="54606"/>
                    <a:pt x="44002" y="55436"/>
                  </a:cubicBezTo>
                  <a:cubicBezTo>
                    <a:pt x="44216" y="55982"/>
                    <a:pt x="44310" y="56575"/>
                    <a:pt x="44310" y="57168"/>
                  </a:cubicBezTo>
                  <a:lnTo>
                    <a:pt x="44310" y="58947"/>
                  </a:lnTo>
                  <a:cubicBezTo>
                    <a:pt x="44310" y="59540"/>
                    <a:pt x="44026" y="60085"/>
                    <a:pt x="43528" y="60394"/>
                  </a:cubicBezTo>
                  <a:cubicBezTo>
                    <a:pt x="42911" y="60773"/>
                    <a:pt x="42247" y="61034"/>
                    <a:pt x="41535" y="61176"/>
                  </a:cubicBezTo>
                  <a:cubicBezTo>
                    <a:pt x="41132" y="61271"/>
                    <a:pt x="40752" y="61366"/>
                    <a:pt x="40373" y="61437"/>
                  </a:cubicBezTo>
                  <a:cubicBezTo>
                    <a:pt x="40420" y="62837"/>
                    <a:pt x="40444" y="64189"/>
                    <a:pt x="40491" y="65565"/>
                  </a:cubicBezTo>
                  <a:cubicBezTo>
                    <a:pt x="40847" y="65683"/>
                    <a:pt x="41227" y="65707"/>
                    <a:pt x="41606" y="65588"/>
                  </a:cubicBezTo>
                  <a:cubicBezTo>
                    <a:pt x="42247" y="65494"/>
                    <a:pt x="42887" y="65351"/>
                    <a:pt x="43528" y="65185"/>
                  </a:cubicBezTo>
                  <a:cubicBezTo>
                    <a:pt x="44310" y="64972"/>
                    <a:pt x="45141" y="64877"/>
                    <a:pt x="45971" y="64877"/>
                  </a:cubicBezTo>
                  <a:lnTo>
                    <a:pt x="47181" y="64877"/>
                  </a:lnTo>
                  <a:cubicBezTo>
                    <a:pt x="47347" y="64877"/>
                    <a:pt x="47513" y="64901"/>
                    <a:pt x="47679" y="64924"/>
                  </a:cubicBezTo>
                  <a:cubicBezTo>
                    <a:pt x="48058" y="64972"/>
                    <a:pt x="48343" y="65304"/>
                    <a:pt x="48343" y="65660"/>
                  </a:cubicBezTo>
                  <a:cubicBezTo>
                    <a:pt x="48367" y="65992"/>
                    <a:pt x="48296" y="66300"/>
                    <a:pt x="48106" y="66561"/>
                  </a:cubicBezTo>
                  <a:cubicBezTo>
                    <a:pt x="47845" y="66941"/>
                    <a:pt x="47513" y="67273"/>
                    <a:pt x="47110" y="67510"/>
                  </a:cubicBezTo>
                  <a:cubicBezTo>
                    <a:pt x="46517" y="67866"/>
                    <a:pt x="45876" y="68127"/>
                    <a:pt x="45212" y="68222"/>
                  </a:cubicBezTo>
                  <a:cubicBezTo>
                    <a:pt x="44358" y="68411"/>
                    <a:pt x="43504" y="68506"/>
                    <a:pt x="42626" y="68530"/>
                  </a:cubicBezTo>
                  <a:cubicBezTo>
                    <a:pt x="42294" y="68530"/>
                    <a:pt x="41962" y="68459"/>
                    <a:pt x="41630" y="68340"/>
                  </a:cubicBezTo>
                  <a:cubicBezTo>
                    <a:pt x="41132" y="68103"/>
                    <a:pt x="40634" y="67889"/>
                    <a:pt x="40136" y="67652"/>
                  </a:cubicBezTo>
                  <a:cubicBezTo>
                    <a:pt x="39661" y="67439"/>
                    <a:pt x="39353" y="66941"/>
                    <a:pt x="39400" y="66419"/>
                  </a:cubicBezTo>
                  <a:cubicBezTo>
                    <a:pt x="39448" y="64948"/>
                    <a:pt x="39448" y="63454"/>
                    <a:pt x="39471" y="61983"/>
                  </a:cubicBezTo>
                  <a:cubicBezTo>
                    <a:pt x="39471" y="61793"/>
                    <a:pt x="39543" y="61603"/>
                    <a:pt x="39305" y="61414"/>
                  </a:cubicBezTo>
                  <a:cubicBezTo>
                    <a:pt x="39139" y="61414"/>
                    <a:pt x="38950" y="61390"/>
                    <a:pt x="38736" y="61390"/>
                  </a:cubicBezTo>
                  <a:lnTo>
                    <a:pt x="36506" y="61390"/>
                  </a:lnTo>
                  <a:cubicBezTo>
                    <a:pt x="36340" y="61414"/>
                    <a:pt x="36174" y="61390"/>
                    <a:pt x="35984" y="61390"/>
                  </a:cubicBezTo>
                  <a:cubicBezTo>
                    <a:pt x="35652" y="61342"/>
                    <a:pt x="35344" y="61129"/>
                    <a:pt x="35202" y="60821"/>
                  </a:cubicBezTo>
                  <a:cubicBezTo>
                    <a:pt x="34941" y="60299"/>
                    <a:pt x="34798" y="59706"/>
                    <a:pt x="34775" y="59113"/>
                  </a:cubicBezTo>
                  <a:lnTo>
                    <a:pt x="34775" y="57950"/>
                  </a:lnTo>
                  <a:cubicBezTo>
                    <a:pt x="34727" y="57903"/>
                    <a:pt x="34704" y="57879"/>
                    <a:pt x="34680" y="57879"/>
                  </a:cubicBezTo>
                  <a:cubicBezTo>
                    <a:pt x="34680" y="57855"/>
                    <a:pt x="34656" y="57855"/>
                    <a:pt x="34632" y="57855"/>
                  </a:cubicBezTo>
                  <a:lnTo>
                    <a:pt x="30315" y="57855"/>
                  </a:lnTo>
                  <a:cubicBezTo>
                    <a:pt x="30244" y="57855"/>
                    <a:pt x="30173" y="57879"/>
                    <a:pt x="30102" y="57903"/>
                  </a:cubicBezTo>
                  <a:cubicBezTo>
                    <a:pt x="29912" y="58259"/>
                    <a:pt x="29793" y="58662"/>
                    <a:pt x="29770" y="59089"/>
                  </a:cubicBezTo>
                  <a:cubicBezTo>
                    <a:pt x="29770" y="59113"/>
                    <a:pt x="29770" y="59136"/>
                    <a:pt x="29770" y="59160"/>
                  </a:cubicBezTo>
                  <a:cubicBezTo>
                    <a:pt x="29580" y="59801"/>
                    <a:pt x="29509" y="60489"/>
                    <a:pt x="29532" y="61153"/>
                  </a:cubicBezTo>
                  <a:cubicBezTo>
                    <a:pt x="29509" y="61580"/>
                    <a:pt x="29153" y="61888"/>
                    <a:pt x="28726" y="61912"/>
                  </a:cubicBezTo>
                  <a:lnTo>
                    <a:pt x="28228" y="61912"/>
                  </a:lnTo>
                  <a:lnTo>
                    <a:pt x="27516" y="61912"/>
                  </a:lnTo>
                  <a:cubicBezTo>
                    <a:pt x="27421" y="62291"/>
                    <a:pt x="27326" y="62671"/>
                    <a:pt x="27255" y="63027"/>
                  </a:cubicBezTo>
                  <a:cubicBezTo>
                    <a:pt x="27113" y="63738"/>
                    <a:pt x="26947" y="64450"/>
                    <a:pt x="26852" y="65162"/>
                  </a:cubicBezTo>
                  <a:cubicBezTo>
                    <a:pt x="26757" y="65873"/>
                    <a:pt x="26781" y="66537"/>
                    <a:pt x="26757" y="67249"/>
                  </a:cubicBezTo>
                  <a:cubicBezTo>
                    <a:pt x="26757" y="67344"/>
                    <a:pt x="26781" y="67439"/>
                    <a:pt x="26828" y="67534"/>
                  </a:cubicBezTo>
                  <a:cubicBezTo>
                    <a:pt x="26971" y="67818"/>
                    <a:pt x="26828" y="68150"/>
                    <a:pt x="26544" y="68269"/>
                  </a:cubicBezTo>
                  <a:cubicBezTo>
                    <a:pt x="26235" y="68364"/>
                    <a:pt x="25927" y="68530"/>
                    <a:pt x="25690" y="68743"/>
                  </a:cubicBezTo>
                  <a:cubicBezTo>
                    <a:pt x="25618" y="69336"/>
                    <a:pt x="25286" y="69597"/>
                    <a:pt x="24670" y="69574"/>
                  </a:cubicBezTo>
                  <a:cubicBezTo>
                    <a:pt x="24290" y="69597"/>
                    <a:pt x="23934" y="69645"/>
                    <a:pt x="23602" y="69716"/>
                  </a:cubicBezTo>
                  <a:cubicBezTo>
                    <a:pt x="22487" y="69858"/>
                    <a:pt x="21349" y="69835"/>
                    <a:pt x="20234" y="69692"/>
                  </a:cubicBezTo>
                  <a:cubicBezTo>
                    <a:pt x="19973" y="69645"/>
                    <a:pt x="19712" y="69574"/>
                    <a:pt x="19451" y="69455"/>
                  </a:cubicBezTo>
                  <a:cubicBezTo>
                    <a:pt x="18811" y="69170"/>
                    <a:pt x="18573" y="68364"/>
                    <a:pt x="19000" y="67795"/>
                  </a:cubicBezTo>
                  <a:cubicBezTo>
                    <a:pt x="19261" y="67391"/>
                    <a:pt x="19593" y="67012"/>
                    <a:pt x="19997" y="66727"/>
                  </a:cubicBezTo>
                  <a:cubicBezTo>
                    <a:pt x="20163" y="66585"/>
                    <a:pt x="20352" y="66442"/>
                    <a:pt x="20519" y="66276"/>
                  </a:cubicBezTo>
                  <a:cubicBezTo>
                    <a:pt x="20756" y="66015"/>
                    <a:pt x="21064" y="65873"/>
                    <a:pt x="21420" y="65873"/>
                  </a:cubicBezTo>
                  <a:cubicBezTo>
                    <a:pt x="22298" y="65778"/>
                    <a:pt x="23199" y="65897"/>
                    <a:pt x="24053" y="66158"/>
                  </a:cubicBezTo>
                  <a:cubicBezTo>
                    <a:pt x="24551" y="66348"/>
                    <a:pt x="25049" y="66466"/>
                    <a:pt x="25571" y="66608"/>
                  </a:cubicBezTo>
                  <a:cubicBezTo>
                    <a:pt x="25595" y="66514"/>
                    <a:pt x="25618" y="66442"/>
                    <a:pt x="25642" y="66348"/>
                  </a:cubicBezTo>
                  <a:cubicBezTo>
                    <a:pt x="25690" y="65090"/>
                    <a:pt x="25903" y="63857"/>
                    <a:pt x="26283" y="62671"/>
                  </a:cubicBezTo>
                  <a:cubicBezTo>
                    <a:pt x="26378" y="62386"/>
                    <a:pt x="26425" y="62078"/>
                    <a:pt x="26425" y="61769"/>
                  </a:cubicBezTo>
                  <a:cubicBezTo>
                    <a:pt x="26283" y="61746"/>
                    <a:pt x="26140" y="61698"/>
                    <a:pt x="25998" y="61675"/>
                  </a:cubicBezTo>
                  <a:cubicBezTo>
                    <a:pt x="25690" y="61651"/>
                    <a:pt x="25381" y="61580"/>
                    <a:pt x="25073" y="61509"/>
                  </a:cubicBezTo>
                  <a:cubicBezTo>
                    <a:pt x="24527" y="61295"/>
                    <a:pt x="23934" y="61153"/>
                    <a:pt x="23365" y="61034"/>
                  </a:cubicBezTo>
                  <a:cubicBezTo>
                    <a:pt x="22914" y="60939"/>
                    <a:pt x="22464" y="60797"/>
                    <a:pt x="22013" y="60678"/>
                  </a:cubicBezTo>
                  <a:cubicBezTo>
                    <a:pt x="21254" y="60512"/>
                    <a:pt x="20851" y="59706"/>
                    <a:pt x="21112" y="58994"/>
                  </a:cubicBezTo>
                  <a:cubicBezTo>
                    <a:pt x="21159" y="58899"/>
                    <a:pt x="21183" y="58781"/>
                    <a:pt x="21230" y="58686"/>
                  </a:cubicBezTo>
                  <a:cubicBezTo>
                    <a:pt x="21467" y="58259"/>
                    <a:pt x="21705" y="57784"/>
                    <a:pt x="21965" y="57357"/>
                  </a:cubicBezTo>
                  <a:cubicBezTo>
                    <a:pt x="22179" y="56978"/>
                    <a:pt x="22392" y="56575"/>
                    <a:pt x="22535" y="56171"/>
                  </a:cubicBezTo>
                  <a:cubicBezTo>
                    <a:pt x="22677" y="55744"/>
                    <a:pt x="22891" y="55365"/>
                    <a:pt x="23057" y="54962"/>
                  </a:cubicBezTo>
                  <a:cubicBezTo>
                    <a:pt x="23199" y="54772"/>
                    <a:pt x="23246" y="54535"/>
                    <a:pt x="23223" y="54321"/>
                  </a:cubicBezTo>
                  <a:lnTo>
                    <a:pt x="22535" y="54321"/>
                  </a:lnTo>
                  <a:cubicBezTo>
                    <a:pt x="22392" y="54321"/>
                    <a:pt x="22250" y="54321"/>
                    <a:pt x="22084" y="54321"/>
                  </a:cubicBezTo>
                  <a:cubicBezTo>
                    <a:pt x="21396" y="54155"/>
                    <a:pt x="21278" y="53870"/>
                    <a:pt x="21396" y="53277"/>
                  </a:cubicBezTo>
                  <a:cubicBezTo>
                    <a:pt x="21799" y="51451"/>
                    <a:pt x="22345" y="49672"/>
                    <a:pt x="23057" y="47940"/>
                  </a:cubicBezTo>
                  <a:cubicBezTo>
                    <a:pt x="23318" y="47276"/>
                    <a:pt x="23484" y="46588"/>
                    <a:pt x="23697" y="45876"/>
                  </a:cubicBezTo>
                  <a:cubicBezTo>
                    <a:pt x="23887" y="45189"/>
                    <a:pt x="24100" y="44453"/>
                    <a:pt x="24290" y="43742"/>
                  </a:cubicBezTo>
                  <a:cubicBezTo>
                    <a:pt x="24504" y="42864"/>
                    <a:pt x="24693" y="41963"/>
                    <a:pt x="24931" y="41037"/>
                  </a:cubicBezTo>
                  <a:cubicBezTo>
                    <a:pt x="24598" y="41061"/>
                    <a:pt x="24338" y="41085"/>
                    <a:pt x="24053" y="41085"/>
                  </a:cubicBezTo>
                  <a:cubicBezTo>
                    <a:pt x="23341" y="41085"/>
                    <a:pt x="22606" y="41132"/>
                    <a:pt x="21894" y="41085"/>
                  </a:cubicBezTo>
                  <a:cubicBezTo>
                    <a:pt x="20685" y="41014"/>
                    <a:pt x="19499" y="40800"/>
                    <a:pt x="18336" y="40421"/>
                  </a:cubicBezTo>
                  <a:cubicBezTo>
                    <a:pt x="16510" y="39780"/>
                    <a:pt x="14778" y="38950"/>
                    <a:pt x="13118" y="37954"/>
                  </a:cubicBezTo>
                  <a:cubicBezTo>
                    <a:pt x="12453" y="37550"/>
                    <a:pt x="11789" y="37147"/>
                    <a:pt x="11125" y="36696"/>
                  </a:cubicBezTo>
                  <a:cubicBezTo>
                    <a:pt x="10793" y="36459"/>
                    <a:pt x="10461" y="36175"/>
                    <a:pt x="10129" y="35914"/>
                  </a:cubicBezTo>
                  <a:cubicBezTo>
                    <a:pt x="9702" y="35558"/>
                    <a:pt x="9251" y="35178"/>
                    <a:pt x="8777" y="34870"/>
                  </a:cubicBezTo>
                  <a:cubicBezTo>
                    <a:pt x="7425" y="33850"/>
                    <a:pt x="6167" y="32735"/>
                    <a:pt x="4958" y="31525"/>
                  </a:cubicBezTo>
                  <a:cubicBezTo>
                    <a:pt x="4270" y="30837"/>
                    <a:pt x="3606" y="30126"/>
                    <a:pt x="2918" y="29438"/>
                  </a:cubicBezTo>
                  <a:cubicBezTo>
                    <a:pt x="2396" y="28892"/>
                    <a:pt x="1969" y="28252"/>
                    <a:pt x="1660" y="27540"/>
                  </a:cubicBezTo>
                  <a:cubicBezTo>
                    <a:pt x="1589" y="27398"/>
                    <a:pt x="1518" y="27232"/>
                    <a:pt x="1447" y="27090"/>
                  </a:cubicBezTo>
                  <a:cubicBezTo>
                    <a:pt x="1352" y="26805"/>
                    <a:pt x="1162" y="26568"/>
                    <a:pt x="925" y="26425"/>
                  </a:cubicBezTo>
                  <a:cubicBezTo>
                    <a:pt x="712" y="26307"/>
                    <a:pt x="569" y="26093"/>
                    <a:pt x="522" y="25880"/>
                  </a:cubicBezTo>
                  <a:cubicBezTo>
                    <a:pt x="451" y="25619"/>
                    <a:pt x="356" y="25382"/>
                    <a:pt x="308" y="25144"/>
                  </a:cubicBezTo>
                  <a:cubicBezTo>
                    <a:pt x="237" y="24884"/>
                    <a:pt x="166" y="24551"/>
                    <a:pt x="95" y="24290"/>
                  </a:cubicBezTo>
                  <a:cubicBezTo>
                    <a:pt x="0" y="24030"/>
                    <a:pt x="0" y="23769"/>
                    <a:pt x="47" y="23531"/>
                  </a:cubicBezTo>
                  <a:cubicBezTo>
                    <a:pt x="71" y="23270"/>
                    <a:pt x="308" y="23057"/>
                    <a:pt x="569" y="23057"/>
                  </a:cubicBezTo>
                  <a:cubicBezTo>
                    <a:pt x="807" y="23057"/>
                    <a:pt x="973" y="23223"/>
                    <a:pt x="1020" y="23508"/>
                  </a:cubicBezTo>
                  <a:cubicBezTo>
                    <a:pt x="1139" y="23982"/>
                    <a:pt x="1257" y="24457"/>
                    <a:pt x="1352" y="24931"/>
                  </a:cubicBezTo>
                  <a:cubicBezTo>
                    <a:pt x="1400" y="25050"/>
                    <a:pt x="1423" y="25168"/>
                    <a:pt x="1471" y="25287"/>
                  </a:cubicBezTo>
                  <a:cubicBezTo>
                    <a:pt x="1471" y="25334"/>
                    <a:pt x="1542" y="25358"/>
                    <a:pt x="1589" y="25382"/>
                  </a:cubicBezTo>
                  <a:cubicBezTo>
                    <a:pt x="1779" y="25192"/>
                    <a:pt x="1945" y="24955"/>
                    <a:pt x="1993" y="24694"/>
                  </a:cubicBezTo>
                  <a:cubicBezTo>
                    <a:pt x="2135" y="24409"/>
                    <a:pt x="2277" y="24124"/>
                    <a:pt x="2420" y="23840"/>
                  </a:cubicBezTo>
                  <a:cubicBezTo>
                    <a:pt x="2514" y="23650"/>
                    <a:pt x="2752" y="23555"/>
                    <a:pt x="2965" y="23626"/>
                  </a:cubicBezTo>
                  <a:cubicBezTo>
                    <a:pt x="3179" y="23697"/>
                    <a:pt x="3297" y="23911"/>
                    <a:pt x="3273" y="24124"/>
                  </a:cubicBezTo>
                  <a:cubicBezTo>
                    <a:pt x="3250" y="24314"/>
                    <a:pt x="3226" y="24504"/>
                    <a:pt x="3155" y="24670"/>
                  </a:cubicBezTo>
                  <a:cubicBezTo>
                    <a:pt x="3107" y="24884"/>
                    <a:pt x="3013" y="25073"/>
                    <a:pt x="2894" y="25382"/>
                  </a:cubicBezTo>
                  <a:cubicBezTo>
                    <a:pt x="3226" y="25192"/>
                    <a:pt x="3558" y="24955"/>
                    <a:pt x="3843" y="24694"/>
                  </a:cubicBezTo>
                  <a:cubicBezTo>
                    <a:pt x="4033" y="24528"/>
                    <a:pt x="4222" y="24338"/>
                    <a:pt x="4412" y="24172"/>
                  </a:cubicBezTo>
                  <a:cubicBezTo>
                    <a:pt x="4673" y="23982"/>
                    <a:pt x="4886" y="23958"/>
                    <a:pt x="5053" y="24101"/>
                  </a:cubicBezTo>
                  <a:cubicBezTo>
                    <a:pt x="5242" y="24290"/>
                    <a:pt x="5266" y="24575"/>
                    <a:pt x="5100" y="24789"/>
                  </a:cubicBezTo>
                  <a:cubicBezTo>
                    <a:pt x="4839" y="25216"/>
                    <a:pt x="4507" y="25571"/>
                    <a:pt x="4127" y="25856"/>
                  </a:cubicBezTo>
                  <a:cubicBezTo>
                    <a:pt x="3938" y="25975"/>
                    <a:pt x="3772" y="26117"/>
                    <a:pt x="3606" y="26259"/>
                  </a:cubicBezTo>
                  <a:cubicBezTo>
                    <a:pt x="3321" y="26497"/>
                    <a:pt x="3084" y="26805"/>
                    <a:pt x="2633" y="26829"/>
                  </a:cubicBezTo>
                  <a:cubicBezTo>
                    <a:pt x="2704" y="27018"/>
                    <a:pt x="2752" y="27161"/>
                    <a:pt x="2823" y="27279"/>
                  </a:cubicBezTo>
                  <a:cubicBezTo>
                    <a:pt x="3155" y="27943"/>
                    <a:pt x="3582" y="28513"/>
                    <a:pt x="4080" y="29035"/>
                  </a:cubicBezTo>
                  <a:cubicBezTo>
                    <a:pt x="5432" y="30410"/>
                    <a:pt x="6832" y="31739"/>
                    <a:pt x="8279" y="33020"/>
                  </a:cubicBezTo>
                  <a:cubicBezTo>
                    <a:pt x="8397" y="33115"/>
                    <a:pt x="8539" y="33210"/>
                    <a:pt x="8682" y="33328"/>
                  </a:cubicBezTo>
                  <a:cubicBezTo>
                    <a:pt x="9465" y="33921"/>
                    <a:pt x="10295" y="34514"/>
                    <a:pt x="11054" y="35131"/>
                  </a:cubicBezTo>
                  <a:cubicBezTo>
                    <a:pt x="11908" y="35819"/>
                    <a:pt x="12833" y="36436"/>
                    <a:pt x="13782" y="36981"/>
                  </a:cubicBezTo>
                  <a:cubicBezTo>
                    <a:pt x="14707" y="37550"/>
                    <a:pt x="15656" y="38072"/>
                    <a:pt x="16652" y="38499"/>
                  </a:cubicBezTo>
                  <a:cubicBezTo>
                    <a:pt x="17672" y="38997"/>
                    <a:pt x="18763" y="39377"/>
                    <a:pt x="19878" y="39638"/>
                  </a:cubicBezTo>
                  <a:cubicBezTo>
                    <a:pt x="20685" y="39804"/>
                    <a:pt x="21515" y="39899"/>
                    <a:pt x="22321" y="39946"/>
                  </a:cubicBezTo>
                  <a:cubicBezTo>
                    <a:pt x="22867" y="39994"/>
                    <a:pt x="23436" y="39946"/>
                    <a:pt x="23982" y="39946"/>
                  </a:cubicBezTo>
                  <a:cubicBezTo>
                    <a:pt x="24598" y="39970"/>
                    <a:pt x="24883" y="39543"/>
                    <a:pt x="25215" y="39116"/>
                  </a:cubicBezTo>
                  <a:cubicBezTo>
                    <a:pt x="25097" y="39045"/>
                    <a:pt x="25049" y="38997"/>
                    <a:pt x="25002" y="38974"/>
                  </a:cubicBezTo>
                  <a:cubicBezTo>
                    <a:pt x="24005" y="38689"/>
                    <a:pt x="23033" y="38333"/>
                    <a:pt x="22084" y="37930"/>
                  </a:cubicBezTo>
                  <a:cubicBezTo>
                    <a:pt x="21017" y="37503"/>
                    <a:pt x="19973" y="37052"/>
                    <a:pt x="18905" y="36602"/>
                  </a:cubicBezTo>
                  <a:cubicBezTo>
                    <a:pt x="18099" y="36293"/>
                    <a:pt x="17340" y="35866"/>
                    <a:pt x="16628" y="35344"/>
                  </a:cubicBezTo>
                  <a:cubicBezTo>
                    <a:pt x="15822" y="34751"/>
                    <a:pt x="14968" y="34182"/>
                    <a:pt x="14304" y="33399"/>
                  </a:cubicBezTo>
                  <a:cubicBezTo>
                    <a:pt x="13426" y="32403"/>
                    <a:pt x="12833" y="31193"/>
                    <a:pt x="12572" y="29912"/>
                  </a:cubicBezTo>
                  <a:cubicBezTo>
                    <a:pt x="12477" y="29201"/>
                    <a:pt x="12430" y="28489"/>
                    <a:pt x="12406" y="27754"/>
                  </a:cubicBezTo>
                  <a:cubicBezTo>
                    <a:pt x="12406" y="27374"/>
                    <a:pt x="12406" y="26995"/>
                    <a:pt x="12406" y="26615"/>
                  </a:cubicBezTo>
                  <a:cubicBezTo>
                    <a:pt x="12121" y="26497"/>
                    <a:pt x="11813" y="26378"/>
                    <a:pt x="11552" y="26307"/>
                  </a:cubicBezTo>
                  <a:cubicBezTo>
                    <a:pt x="11006" y="26164"/>
                    <a:pt x="10461" y="25927"/>
                    <a:pt x="9963" y="25643"/>
                  </a:cubicBezTo>
                  <a:cubicBezTo>
                    <a:pt x="9441" y="25382"/>
                    <a:pt x="9014" y="24931"/>
                    <a:pt x="8777" y="24385"/>
                  </a:cubicBezTo>
                  <a:cubicBezTo>
                    <a:pt x="8682" y="24101"/>
                    <a:pt x="8634" y="23816"/>
                    <a:pt x="8634" y="23508"/>
                  </a:cubicBezTo>
                  <a:cubicBezTo>
                    <a:pt x="8587" y="22772"/>
                    <a:pt x="8753" y="22013"/>
                    <a:pt x="9133" y="21373"/>
                  </a:cubicBezTo>
                  <a:cubicBezTo>
                    <a:pt x="9251" y="21112"/>
                    <a:pt x="9393" y="20851"/>
                    <a:pt x="9583" y="20614"/>
                  </a:cubicBezTo>
                  <a:cubicBezTo>
                    <a:pt x="10105" y="19926"/>
                    <a:pt x="11054" y="19736"/>
                    <a:pt x="11813" y="20187"/>
                  </a:cubicBezTo>
                  <a:cubicBezTo>
                    <a:pt x="12169" y="20400"/>
                    <a:pt x="12525" y="20637"/>
                    <a:pt x="12857" y="20898"/>
                  </a:cubicBezTo>
                  <a:cubicBezTo>
                    <a:pt x="12904" y="20946"/>
                    <a:pt x="12952" y="20970"/>
                    <a:pt x="13023" y="21017"/>
                  </a:cubicBezTo>
                  <a:cubicBezTo>
                    <a:pt x="13260" y="20305"/>
                    <a:pt x="13473" y="19594"/>
                    <a:pt x="13734" y="18930"/>
                  </a:cubicBezTo>
                  <a:cubicBezTo>
                    <a:pt x="13995" y="18242"/>
                    <a:pt x="14327" y="17601"/>
                    <a:pt x="14683" y="16984"/>
                  </a:cubicBezTo>
                  <a:cubicBezTo>
                    <a:pt x="15063" y="16344"/>
                    <a:pt x="15513" y="15751"/>
                    <a:pt x="16012" y="15205"/>
                  </a:cubicBezTo>
                  <a:cubicBezTo>
                    <a:pt x="15940" y="15182"/>
                    <a:pt x="15917" y="15158"/>
                    <a:pt x="15917" y="15182"/>
                  </a:cubicBezTo>
                  <a:cubicBezTo>
                    <a:pt x="15086" y="15348"/>
                    <a:pt x="14232" y="15419"/>
                    <a:pt x="13379" y="15419"/>
                  </a:cubicBezTo>
                  <a:cubicBezTo>
                    <a:pt x="12999" y="15466"/>
                    <a:pt x="12619" y="15253"/>
                    <a:pt x="12477" y="14897"/>
                  </a:cubicBezTo>
                  <a:cubicBezTo>
                    <a:pt x="12359" y="14707"/>
                    <a:pt x="12359" y="14470"/>
                    <a:pt x="12477" y="14304"/>
                  </a:cubicBezTo>
                  <a:cubicBezTo>
                    <a:pt x="12643" y="13996"/>
                    <a:pt x="12857" y="13711"/>
                    <a:pt x="13094" y="13426"/>
                  </a:cubicBezTo>
                  <a:cubicBezTo>
                    <a:pt x="13711" y="12786"/>
                    <a:pt x="14375" y="12193"/>
                    <a:pt x="15110" y="11671"/>
                  </a:cubicBezTo>
                  <a:cubicBezTo>
                    <a:pt x="16178" y="10841"/>
                    <a:pt x="17245" y="10011"/>
                    <a:pt x="18336" y="9204"/>
                  </a:cubicBezTo>
                  <a:cubicBezTo>
                    <a:pt x="18882" y="8801"/>
                    <a:pt x="19451" y="8421"/>
                    <a:pt x="19997" y="8042"/>
                  </a:cubicBezTo>
                  <a:cubicBezTo>
                    <a:pt x="20258" y="7899"/>
                    <a:pt x="20542" y="7781"/>
                    <a:pt x="20803" y="7662"/>
                  </a:cubicBezTo>
                  <a:lnTo>
                    <a:pt x="21230" y="7449"/>
                  </a:lnTo>
                  <a:cubicBezTo>
                    <a:pt x="21183" y="7283"/>
                    <a:pt x="21017" y="7140"/>
                    <a:pt x="20851" y="7093"/>
                  </a:cubicBezTo>
                  <a:cubicBezTo>
                    <a:pt x="20637" y="6998"/>
                    <a:pt x="20447" y="6832"/>
                    <a:pt x="20352" y="6642"/>
                  </a:cubicBezTo>
                  <a:cubicBezTo>
                    <a:pt x="20068" y="6191"/>
                    <a:pt x="19831" y="5717"/>
                    <a:pt x="19522" y="5266"/>
                  </a:cubicBezTo>
                  <a:cubicBezTo>
                    <a:pt x="19261" y="4816"/>
                    <a:pt x="19190" y="4294"/>
                    <a:pt x="19332" y="3796"/>
                  </a:cubicBezTo>
                  <a:cubicBezTo>
                    <a:pt x="19380" y="3464"/>
                    <a:pt x="19688" y="3298"/>
                    <a:pt x="19997" y="3179"/>
                  </a:cubicBezTo>
                  <a:cubicBezTo>
                    <a:pt x="20044" y="3155"/>
                    <a:pt x="20092" y="3155"/>
                    <a:pt x="20139" y="3179"/>
                  </a:cubicBezTo>
                  <a:cubicBezTo>
                    <a:pt x="21349" y="3179"/>
                    <a:pt x="22582" y="3037"/>
                    <a:pt x="23792" y="3298"/>
                  </a:cubicBezTo>
                  <a:cubicBezTo>
                    <a:pt x="24195" y="3345"/>
                    <a:pt x="24575" y="3535"/>
                    <a:pt x="24859" y="3819"/>
                  </a:cubicBezTo>
                  <a:cubicBezTo>
                    <a:pt x="25120" y="4080"/>
                    <a:pt x="25452" y="4246"/>
                    <a:pt x="25785" y="4341"/>
                  </a:cubicBezTo>
                  <a:cubicBezTo>
                    <a:pt x="25856" y="4294"/>
                    <a:pt x="25927" y="4270"/>
                    <a:pt x="25951" y="4223"/>
                  </a:cubicBezTo>
                  <a:cubicBezTo>
                    <a:pt x="26235" y="3558"/>
                    <a:pt x="26710" y="2989"/>
                    <a:pt x="26923" y="2301"/>
                  </a:cubicBezTo>
                  <a:cubicBezTo>
                    <a:pt x="26971" y="2183"/>
                    <a:pt x="27042" y="2064"/>
                    <a:pt x="27113" y="1969"/>
                  </a:cubicBezTo>
                  <a:cubicBezTo>
                    <a:pt x="27492" y="1590"/>
                    <a:pt x="27848" y="1210"/>
                    <a:pt x="28251" y="854"/>
                  </a:cubicBezTo>
                  <a:cubicBezTo>
                    <a:pt x="28868" y="166"/>
                    <a:pt x="29936" y="119"/>
                    <a:pt x="30624" y="759"/>
                  </a:cubicBezTo>
                  <a:cubicBezTo>
                    <a:pt x="30979" y="1044"/>
                    <a:pt x="31288" y="1400"/>
                    <a:pt x="31572" y="1756"/>
                  </a:cubicBezTo>
                  <a:cubicBezTo>
                    <a:pt x="31810" y="2064"/>
                    <a:pt x="32023" y="2420"/>
                    <a:pt x="32237" y="2752"/>
                  </a:cubicBezTo>
                  <a:cubicBezTo>
                    <a:pt x="32284" y="2823"/>
                    <a:pt x="32308" y="2871"/>
                    <a:pt x="32355" y="2918"/>
                  </a:cubicBezTo>
                  <a:cubicBezTo>
                    <a:pt x="32498" y="3155"/>
                    <a:pt x="32830" y="3155"/>
                    <a:pt x="32996" y="2942"/>
                  </a:cubicBezTo>
                  <a:cubicBezTo>
                    <a:pt x="33257" y="2705"/>
                    <a:pt x="33518" y="2444"/>
                    <a:pt x="33778" y="2183"/>
                  </a:cubicBezTo>
                  <a:cubicBezTo>
                    <a:pt x="34300" y="1661"/>
                    <a:pt x="34870" y="1186"/>
                    <a:pt x="35463" y="736"/>
                  </a:cubicBezTo>
                  <a:cubicBezTo>
                    <a:pt x="35558" y="665"/>
                    <a:pt x="35676" y="617"/>
                    <a:pt x="35795" y="570"/>
                  </a:cubicBezTo>
                  <a:cubicBezTo>
                    <a:pt x="36127" y="451"/>
                    <a:pt x="36459" y="309"/>
                    <a:pt x="36815" y="190"/>
                  </a:cubicBezTo>
                  <a:cubicBezTo>
                    <a:pt x="37313" y="0"/>
                    <a:pt x="37858" y="0"/>
                    <a:pt x="38357" y="166"/>
                  </a:cubicBezTo>
                  <a:cubicBezTo>
                    <a:pt x="38736" y="285"/>
                    <a:pt x="39044" y="570"/>
                    <a:pt x="39187" y="925"/>
                  </a:cubicBezTo>
                  <a:cubicBezTo>
                    <a:pt x="39448" y="1400"/>
                    <a:pt x="39637" y="1922"/>
                    <a:pt x="39732" y="2467"/>
                  </a:cubicBezTo>
                  <a:cubicBezTo>
                    <a:pt x="39804" y="2918"/>
                    <a:pt x="39922" y="3369"/>
                    <a:pt x="40041" y="3796"/>
                  </a:cubicBezTo>
                  <a:cubicBezTo>
                    <a:pt x="40302" y="3867"/>
                    <a:pt x="40586" y="3843"/>
                    <a:pt x="40824" y="3772"/>
                  </a:cubicBezTo>
                  <a:cubicBezTo>
                    <a:pt x="41511" y="3630"/>
                    <a:pt x="42199" y="3511"/>
                    <a:pt x="42887" y="3392"/>
                  </a:cubicBezTo>
                  <a:cubicBezTo>
                    <a:pt x="43053" y="3369"/>
                    <a:pt x="43219" y="3369"/>
                    <a:pt x="43385" y="3369"/>
                  </a:cubicBezTo>
                  <a:cubicBezTo>
                    <a:pt x="44002" y="3345"/>
                    <a:pt x="44500" y="3796"/>
                    <a:pt x="44548" y="4389"/>
                  </a:cubicBezTo>
                  <a:cubicBezTo>
                    <a:pt x="44619" y="4887"/>
                    <a:pt x="44571" y="5361"/>
                    <a:pt x="44429" y="5836"/>
                  </a:cubicBezTo>
                  <a:cubicBezTo>
                    <a:pt x="44405" y="5954"/>
                    <a:pt x="44358" y="6073"/>
                    <a:pt x="44334" y="6168"/>
                  </a:cubicBezTo>
                  <a:cubicBezTo>
                    <a:pt x="44453" y="6358"/>
                    <a:pt x="44643" y="6452"/>
                    <a:pt x="44856" y="6429"/>
                  </a:cubicBezTo>
                  <a:lnTo>
                    <a:pt x="45876" y="6429"/>
                  </a:lnTo>
                  <a:cubicBezTo>
                    <a:pt x="46706" y="6452"/>
                    <a:pt x="47560" y="6642"/>
                    <a:pt x="48343" y="6951"/>
                  </a:cubicBezTo>
                  <a:cubicBezTo>
                    <a:pt x="48841" y="7140"/>
                    <a:pt x="49197" y="7591"/>
                    <a:pt x="49316" y="8113"/>
                  </a:cubicBezTo>
                  <a:cubicBezTo>
                    <a:pt x="49553" y="8919"/>
                    <a:pt x="49339" y="9797"/>
                    <a:pt x="48770" y="10414"/>
                  </a:cubicBezTo>
                  <a:cubicBezTo>
                    <a:pt x="48106" y="11315"/>
                    <a:pt x="47110" y="11908"/>
                    <a:pt x="46018" y="12098"/>
                  </a:cubicBezTo>
                  <a:cubicBezTo>
                    <a:pt x="45829" y="12145"/>
                    <a:pt x="45663" y="12169"/>
                    <a:pt x="45473" y="12169"/>
                  </a:cubicBezTo>
                  <a:cubicBezTo>
                    <a:pt x="45330" y="12501"/>
                    <a:pt x="45330" y="12572"/>
                    <a:pt x="45497" y="12691"/>
                  </a:cubicBezTo>
                  <a:cubicBezTo>
                    <a:pt x="46706" y="13426"/>
                    <a:pt x="47442" y="14612"/>
                    <a:pt x="48224" y="15727"/>
                  </a:cubicBezTo>
                  <a:cubicBezTo>
                    <a:pt x="48509" y="16202"/>
                    <a:pt x="48770" y="16700"/>
                    <a:pt x="48983" y="17198"/>
                  </a:cubicBezTo>
                  <a:lnTo>
                    <a:pt x="49292" y="17791"/>
                  </a:lnTo>
                  <a:lnTo>
                    <a:pt x="49577" y="17601"/>
                  </a:lnTo>
                  <a:cubicBezTo>
                    <a:pt x="50478" y="16984"/>
                    <a:pt x="51427" y="17056"/>
                    <a:pt x="52376" y="17435"/>
                  </a:cubicBezTo>
                  <a:cubicBezTo>
                    <a:pt x="53016" y="17720"/>
                    <a:pt x="53348" y="18289"/>
                    <a:pt x="53562" y="18930"/>
                  </a:cubicBezTo>
                  <a:cubicBezTo>
                    <a:pt x="53775" y="19784"/>
                    <a:pt x="53823" y="20661"/>
                    <a:pt x="53680" y="21515"/>
                  </a:cubicBezTo>
                  <a:cubicBezTo>
                    <a:pt x="53656" y="21657"/>
                    <a:pt x="53609" y="21824"/>
                    <a:pt x="53538" y="21942"/>
                  </a:cubicBezTo>
                  <a:cubicBezTo>
                    <a:pt x="52992" y="23152"/>
                    <a:pt x="52067" y="24148"/>
                    <a:pt x="50929" y="24789"/>
                  </a:cubicBezTo>
                  <a:cubicBezTo>
                    <a:pt x="50620" y="24931"/>
                    <a:pt x="50312" y="25050"/>
                    <a:pt x="50003" y="25121"/>
                  </a:cubicBezTo>
                  <a:cubicBezTo>
                    <a:pt x="49932" y="25358"/>
                    <a:pt x="49837" y="25619"/>
                    <a:pt x="49790" y="25880"/>
                  </a:cubicBezTo>
                  <a:cubicBezTo>
                    <a:pt x="49719" y="26236"/>
                    <a:pt x="49600" y="26591"/>
                    <a:pt x="49410" y="26900"/>
                  </a:cubicBezTo>
                  <a:cubicBezTo>
                    <a:pt x="48865" y="27801"/>
                    <a:pt x="48319" y="28703"/>
                    <a:pt x="47774" y="29628"/>
                  </a:cubicBezTo>
                  <a:cubicBezTo>
                    <a:pt x="47513" y="30031"/>
                    <a:pt x="47228" y="30434"/>
                    <a:pt x="46991" y="30861"/>
                  </a:cubicBezTo>
                  <a:cubicBezTo>
                    <a:pt x="46303" y="31952"/>
                    <a:pt x="45473" y="32949"/>
                    <a:pt x="44477" y="33803"/>
                  </a:cubicBezTo>
                  <a:cubicBezTo>
                    <a:pt x="43457" y="34751"/>
                    <a:pt x="42365" y="35605"/>
                    <a:pt x="41179" y="36388"/>
                  </a:cubicBezTo>
                  <a:cubicBezTo>
                    <a:pt x="41156" y="36412"/>
                    <a:pt x="41132" y="36459"/>
                    <a:pt x="41084" y="36483"/>
                  </a:cubicBezTo>
                  <a:cubicBezTo>
                    <a:pt x="41369" y="36649"/>
                    <a:pt x="41677" y="36744"/>
                    <a:pt x="41986" y="36768"/>
                  </a:cubicBezTo>
                  <a:cubicBezTo>
                    <a:pt x="42864" y="36957"/>
                    <a:pt x="43741" y="37076"/>
                    <a:pt x="44619" y="37147"/>
                  </a:cubicBezTo>
                  <a:cubicBezTo>
                    <a:pt x="45686" y="37218"/>
                    <a:pt x="46730" y="37218"/>
                    <a:pt x="47797" y="37218"/>
                  </a:cubicBezTo>
                  <a:cubicBezTo>
                    <a:pt x="48936" y="37171"/>
                    <a:pt x="50075" y="36934"/>
                    <a:pt x="51142" y="36530"/>
                  </a:cubicBezTo>
                  <a:cubicBezTo>
                    <a:pt x="51830" y="36246"/>
                    <a:pt x="52470" y="35890"/>
                    <a:pt x="53087" y="35487"/>
                  </a:cubicBezTo>
                  <a:cubicBezTo>
                    <a:pt x="54060" y="34846"/>
                    <a:pt x="54890" y="34040"/>
                    <a:pt x="55530" y="33115"/>
                  </a:cubicBezTo>
                  <a:cubicBezTo>
                    <a:pt x="56076" y="32356"/>
                    <a:pt x="56669" y="31620"/>
                    <a:pt x="57215" y="30861"/>
                  </a:cubicBezTo>
                  <a:cubicBezTo>
                    <a:pt x="57499" y="30434"/>
                    <a:pt x="57808" y="29983"/>
                    <a:pt x="58092" y="29533"/>
                  </a:cubicBezTo>
                  <a:cubicBezTo>
                    <a:pt x="58780" y="28442"/>
                    <a:pt x="59444" y="27350"/>
                    <a:pt x="60037" y="26188"/>
                  </a:cubicBezTo>
                  <a:cubicBezTo>
                    <a:pt x="60441" y="25453"/>
                    <a:pt x="60583" y="24623"/>
                    <a:pt x="60417" y="23792"/>
                  </a:cubicBezTo>
                  <a:cubicBezTo>
                    <a:pt x="59919" y="23555"/>
                    <a:pt x="59776" y="23010"/>
                    <a:pt x="59468" y="22606"/>
                  </a:cubicBezTo>
                  <a:cubicBezTo>
                    <a:pt x="59444" y="22559"/>
                    <a:pt x="59444" y="22535"/>
                    <a:pt x="59421" y="22488"/>
                  </a:cubicBezTo>
                  <a:cubicBezTo>
                    <a:pt x="59326" y="22298"/>
                    <a:pt x="59349" y="22061"/>
                    <a:pt x="59516" y="21895"/>
                  </a:cubicBezTo>
                  <a:cubicBezTo>
                    <a:pt x="59682" y="21729"/>
                    <a:pt x="59871" y="21776"/>
                    <a:pt x="60109" y="21871"/>
                  </a:cubicBezTo>
                  <a:cubicBezTo>
                    <a:pt x="60369" y="21990"/>
                    <a:pt x="60607" y="22203"/>
                    <a:pt x="60749" y="22464"/>
                  </a:cubicBezTo>
                  <a:cubicBezTo>
                    <a:pt x="60796" y="22654"/>
                    <a:pt x="60986" y="22820"/>
                    <a:pt x="61176" y="22867"/>
                  </a:cubicBezTo>
                  <a:cubicBezTo>
                    <a:pt x="61318" y="22820"/>
                    <a:pt x="61366" y="22654"/>
                    <a:pt x="61295" y="22535"/>
                  </a:cubicBezTo>
                  <a:cubicBezTo>
                    <a:pt x="61152" y="22322"/>
                    <a:pt x="61081" y="22084"/>
                    <a:pt x="61057" y="21824"/>
                  </a:cubicBezTo>
                  <a:cubicBezTo>
                    <a:pt x="61034" y="21586"/>
                    <a:pt x="61176" y="21373"/>
                    <a:pt x="61413" y="21302"/>
                  </a:cubicBezTo>
                  <a:cubicBezTo>
                    <a:pt x="61627" y="21207"/>
                    <a:pt x="61888" y="21325"/>
                    <a:pt x="62006" y="21539"/>
                  </a:cubicBezTo>
                  <a:cubicBezTo>
                    <a:pt x="62267" y="22179"/>
                    <a:pt x="62528" y="22796"/>
                    <a:pt x="62243" y="23508"/>
                  </a:cubicBezTo>
                  <a:cubicBezTo>
                    <a:pt x="62243" y="23531"/>
                    <a:pt x="62243" y="23579"/>
                    <a:pt x="62291" y="23650"/>
                  </a:cubicBezTo>
                  <a:cubicBezTo>
                    <a:pt x="62362" y="23650"/>
                    <a:pt x="62457" y="23626"/>
                    <a:pt x="62552" y="23603"/>
                  </a:cubicBezTo>
                  <a:cubicBezTo>
                    <a:pt x="62931" y="23437"/>
                    <a:pt x="63311" y="23318"/>
                    <a:pt x="63667" y="23104"/>
                  </a:cubicBezTo>
                  <a:cubicBezTo>
                    <a:pt x="63880" y="23010"/>
                    <a:pt x="64117" y="22986"/>
                    <a:pt x="64331" y="23081"/>
                  </a:cubicBezTo>
                  <a:cubicBezTo>
                    <a:pt x="64710" y="23176"/>
                    <a:pt x="64782" y="23650"/>
                    <a:pt x="64497" y="23887"/>
                  </a:cubicBezTo>
                  <a:cubicBezTo>
                    <a:pt x="64355" y="24006"/>
                    <a:pt x="64212" y="24101"/>
                    <a:pt x="64046" y="24172"/>
                  </a:cubicBezTo>
                  <a:cubicBezTo>
                    <a:pt x="63477" y="24409"/>
                    <a:pt x="62884" y="24670"/>
                    <a:pt x="62315" y="24907"/>
                  </a:cubicBezTo>
                  <a:cubicBezTo>
                    <a:pt x="62077" y="24978"/>
                    <a:pt x="61864" y="25002"/>
                    <a:pt x="61627" y="25026"/>
                  </a:cubicBezTo>
                  <a:close/>
                  <a:moveTo>
                    <a:pt x="13782" y="23413"/>
                  </a:moveTo>
                  <a:cubicBezTo>
                    <a:pt x="13568" y="24243"/>
                    <a:pt x="13521" y="25073"/>
                    <a:pt x="13639" y="25927"/>
                  </a:cubicBezTo>
                  <a:cubicBezTo>
                    <a:pt x="13639" y="25975"/>
                    <a:pt x="13639" y="26046"/>
                    <a:pt x="13639" y="26117"/>
                  </a:cubicBezTo>
                  <a:cubicBezTo>
                    <a:pt x="13639" y="26734"/>
                    <a:pt x="13568" y="27374"/>
                    <a:pt x="13592" y="28015"/>
                  </a:cubicBezTo>
                  <a:cubicBezTo>
                    <a:pt x="13592" y="28655"/>
                    <a:pt x="13663" y="29319"/>
                    <a:pt x="13782" y="29960"/>
                  </a:cubicBezTo>
                  <a:cubicBezTo>
                    <a:pt x="14019" y="30932"/>
                    <a:pt x="14517" y="31834"/>
                    <a:pt x="15158" y="32569"/>
                  </a:cubicBezTo>
                  <a:cubicBezTo>
                    <a:pt x="15703" y="33162"/>
                    <a:pt x="16320" y="33708"/>
                    <a:pt x="17008" y="34135"/>
                  </a:cubicBezTo>
                  <a:cubicBezTo>
                    <a:pt x="17696" y="34680"/>
                    <a:pt x="18479" y="35131"/>
                    <a:pt x="19309" y="35487"/>
                  </a:cubicBezTo>
                  <a:cubicBezTo>
                    <a:pt x="20922" y="36151"/>
                    <a:pt x="22535" y="36815"/>
                    <a:pt x="24172" y="37456"/>
                  </a:cubicBezTo>
                  <a:cubicBezTo>
                    <a:pt x="25286" y="37883"/>
                    <a:pt x="26449" y="38143"/>
                    <a:pt x="27635" y="38262"/>
                  </a:cubicBezTo>
                  <a:cubicBezTo>
                    <a:pt x="28465" y="38357"/>
                    <a:pt x="29271" y="38381"/>
                    <a:pt x="30102" y="38381"/>
                  </a:cubicBezTo>
                  <a:cubicBezTo>
                    <a:pt x="31644" y="38404"/>
                    <a:pt x="33162" y="38167"/>
                    <a:pt x="34632" y="37716"/>
                  </a:cubicBezTo>
                  <a:cubicBezTo>
                    <a:pt x="35297" y="37527"/>
                    <a:pt x="35961" y="37337"/>
                    <a:pt x="36625" y="37123"/>
                  </a:cubicBezTo>
                  <a:cubicBezTo>
                    <a:pt x="37076" y="36981"/>
                    <a:pt x="37526" y="36815"/>
                    <a:pt x="37953" y="36649"/>
                  </a:cubicBezTo>
                  <a:cubicBezTo>
                    <a:pt x="38760" y="36293"/>
                    <a:pt x="39543" y="35866"/>
                    <a:pt x="40302" y="35392"/>
                  </a:cubicBezTo>
                  <a:cubicBezTo>
                    <a:pt x="40990" y="35012"/>
                    <a:pt x="41630" y="34562"/>
                    <a:pt x="42223" y="34040"/>
                  </a:cubicBezTo>
                  <a:cubicBezTo>
                    <a:pt x="42437" y="33850"/>
                    <a:pt x="42674" y="33660"/>
                    <a:pt x="42887" y="33470"/>
                  </a:cubicBezTo>
                  <a:cubicBezTo>
                    <a:pt x="44168" y="32498"/>
                    <a:pt x="45236" y="31312"/>
                    <a:pt x="46066" y="29936"/>
                  </a:cubicBezTo>
                  <a:cubicBezTo>
                    <a:pt x="46232" y="29651"/>
                    <a:pt x="46445" y="29343"/>
                    <a:pt x="46659" y="29035"/>
                  </a:cubicBezTo>
                  <a:cubicBezTo>
                    <a:pt x="47252" y="28133"/>
                    <a:pt x="47821" y="27208"/>
                    <a:pt x="48319" y="26259"/>
                  </a:cubicBezTo>
                  <a:cubicBezTo>
                    <a:pt x="48438" y="26046"/>
                    <a:pt x="48533" y="25809"/>
                    <a:pt x="48604" y="25548"/>
                  </a:cubicBezTo>
                  <a:cubicBezTo>
                    <a:pt x="48841" y="24694"/>
                    <a:pt x="48960" y="23816"/>
                    <a:pt x="49007" y="22915"/>
                  </a:cubicBezTo>
                  <a:cubicBezTo>
                    <a:pt x="49102" y="22037"/>
                    <a:pt x="49031" y="21136"/>
                    <a:pt x="48841" y="20258"/>
                  </a:cubicBezTo>
                  <a:cubicBezTo>
                    <a:pt x="48675" y="19641"/>
                    <a:pt x="48462" y="19024"/>
                    <a:pt x="48224" y="18408"/>
                  </a:cubicBezTo>
                  <a:cubicBezTo>
                    <a:pt x="47892" y="17459"/>
                    <a:pt x="47418" y="16581"/>
                    <a:pt x="46825" y="15775"/>
                  </a:cubicBezTo>
                  <a:cubicBezTo>
                    <a:pt x="46398" y="15205"/>
                    <a:pt x="45971" y="14660"/>
                    <a:pt x="45520" y="14138"/>
                  </a:cubicBezTo>
                  <a:cubicBezTo>
                    <a:pt x="45497" y="14091"/>
                    <a:pt x="45425" y="14091"/>
                    <a:pt x="45330" y="14043"/>
                  </a:cubicBezTo>
                  <a:cubicBezTo>
                    <a:pt x="45259" y="14351"/>
                    <a:pt x="44975" y="14541"/>
                    <a:pt x="44666" y="14494"/>
                  </a:cubicBezTo>
                  <a:cubicBezTo>
                    <a:pt x="44619" y="14494"/>
                    <a:pt x="44571" y="14517"/>
                    <a:pt x="44548" y="14541"/>
                  </a:cubicBezTo>
                  <a:cubicBezTo>
                    <a:pt x="44239" y="14636"/>
                    <a:pt x="43907" y="14612"/>
                    <a:pt x="43623" y="14470"/>
                  </a:cubicBezTo>
                  <a:cubicBezTo>
                    <a:pt x="43172" y="14280"/>
                    <a:pt x="42721" y="14114"/>
                    <a:pt x="42270" y="13924"/>
                  </a:cubicBezTo>
                  <a:cubicBezTo>
                    <a:pt x="41962" y="13782"/>
                    <a:pt x="41677" y="13664"/>
                    <a:pt x="41345" y="13569"/>
                  </a:cubicBezTo>
                  <a:cubicBezTo>
                    <a:pt x="41322" y="13735"/>
                    <a:pt x="41274" y="13853"/>
                    <a:pt x="41250" y="13972"/>
                  </a:cubicBezTo>
                  <a:cubicBezTo>
                    <a:pt x="41179" y="14328"/>
                    <a:pt x="41108" y="14707"/>
                    <a:pt x="41013" y="15087"/>
                  </a:cubicBezTo>
                  <a:cubicBezTo>
                    <a:pt x="40895" y="15514"/>
                    <a:pt x="40515" y="15846"/>
                    <a:pt x="40041" y="15870"/>
                  </a:cubicBezTo>
                  <a:cubicBezTo>
                    <a:pt x="39519" y="15964"/>
                    <a:pt x="38973" y="15822"/>
                    <a:pt x="38570" y="15466"/>
                  </a:cubicBezTo>
                  <a:cubicBezTo>
                    <a:pt x="38167" y="15111"/>
                    <a:pt x="37740" y="14802"/>
                    <a:pt x="37289" y="14541"/>
                  </a:cubicBezTo>
                  <a:cubicBezTo>
                    <a:pt x="37194" y="14446"/>
                    <a:pt x="37052" y="14446"/>
                    <a:pt x="36957" y="14517"/>
                  </a:cubicBezTo>
                  <a:lnTo>
                    <a:pt x="36957" y="15111"/>
                  </a:lnTo>
                  <a:cubicBezTo>
                    <a:pt x="36957" y="15324"/>
                    <a:pt x="36957" y="15537"/>
                    <a:pt x="36933" y="15751"/>
                  </a:cubicBezTo>
                  <a:cubicBezTo>
                    <a:pt x="36744" y="16747"/>
                    <a:pt x="36198" y="17293"/>
                    <a:pt x="35131" y="17174"/>
                  </a:cubicBezTo>
                  <a:cubicBezTo>
                    <a:pt x="34443" y="17079"/>
                    <a:pt x="33778" y="16771"/>
                    <a:pt x="33257" y="16297"/>
                  </a:cubicBezTo>
                  <a:cubicBezTo>
                    <a:pt x="32830" y="15917"/>
                    <a:pt x="32426" y="15490"/>
                    <a:pt x="32023" y="15111"/>
                  </a:cubicBezTo>
                  <a:cubicBezTo>
                    <a:pt x="31928" y="15016"/>
                    <a:pt x="31810" y="14921"/>
                    <a:pt x="31667" y="14802"/>
                  </a:cubicBezTo>
                  <a:cubicBezTo>
                    <a:pt x="31572" y="14897"/>
                    <a:pt x="31501" y="15016"/>
                    <a:pt x="31430" y="15111"/>
                  </a:cubicBezTo>
                  <a:cubicBezTo>
                    <a:pt x="31288" y="15395"/>
                    <a:pt x="31169" y="15656"/>
                    <a:pt x="31051" y="15917"/>
                  </a:cubicBezTo>
                  <a:cubicBezTo>
                    <a:pt x="30600" y="16937"/>
                    <a:pt x="29817" y="17767"/>
                    <a:pt x="28821" y="18265"/>
                  </a:cubicBezTo>
                  <a:cubicBezTo>
                    <a:pt x="28489" y="18431"/>
                    <a:pt x="28133" y="18479"/>
                    <a:pt x="27777" y="18384"/>
                  </a:cubicBezTo>
                  <a:cubicBezTo>
                    <a:pt x="27326" y="18289"/>
                    <a:pt x="26923" y="18099"/>
                    <a:pt x="26615" y="17791"/>
                  </a:cubicBezTo>
                  <a:cubicBezTo>
                    <a:pt x="26188" y="17388"/>
                    <a:pt x="25903" y="16890"/>
                    <a:pt x="25761" y="16320"/>
                  </a:cubicBezTo>
                  <a:cubicBezTo>
                    <a:pt x="25737" y="16202"/>
                    <a:pt x="25761" y="16036"/>
                    <a:pt x="25618" y="15941"/>
                  </a:cubicBezTo>
                  <a:cubicBezTo>
                    <a:pt x="25547" y="15988"/>
                    <a:pt x="25500" y="16036"/>
                    <a:pt x="25452" y="16083"/>
                  </a:cubicBezTo>
                  <a:cubicBezTo>
                    <a:pt x="25049" y="16629"/>
                    <a:pt x="24575" y="17127"/>
                    <a:pt x="24053" y="17554"/>
                  </a:cubicBezTo>
                  <a:cubicBezTo>
                    <a:pt x="23128" y="18360"/>
                    <a:pt x="22132" y="19024"/>
                    <a:pt x="20827" y="19001"/>
                  </a:cubicBezTo>
                  <a:cubicBezTo>
                    <a:pt x="20376" y="19001"/>
                    <a:pt x="19902" y="19048"/>
                    <a:pt x="19451" y="18835"/>
                  </a:cubicBezTo>
                  <a:cubicBezTo>
                    <a:pt x="19048" y="18692"/>
                    <a:pt x="18787" y="18265"/>
                    <a:pt x="18811" y="17838"/>
                  </a:cubicBezTo>
                  <a:cubicBezTo>
                    <a:pt x="18811" y="17625"/>
                    <a:pt x="18858" y="17411"/>
                    <a:pt x="18929" y="17222"/>
                  </a:cubicBezTo>
                  <a:cubicBezTo>
                    <a:pt x="19095" y="16795"/>
                    <a:pt x="19285" y="16368"/>
                    <a:pt x="19522" y="15941"/>
                  </a:cubicBezTo>
                  <a:cubicBezTo>
                    <a:pt x="19925" y="15182"/>
                    <a:pt x="20376" y="14423"/>
                    <a:pt x="20851" y="13569"/>
                  </a:cubicBezTo>
                  <a:lnTo>
                    <a:pt x="18431" y="14565"/>
                  </a:lnTo>
                  <a:cubicBezTo>
                    <a:pt x="18407" y="14778"/>
                    <a:pt x="18218" y="14944"/>
                    <a:pt x="17980" y="14968"/>
                  </a:cubicBezTo>
                  <a:cubicBezTo>
                    <a:pt x="17553" y="15039"/>
                    <a:pt x="17150" y="15300"/>
                    <a:pt x="16889" y="15656"/>
                  </a:cubicBezTo>
                  <a:cubicBezTo>
                    <a:pt x="16012" y="16771"/>
                    <a:pt x="15300" y="18004"/>
                    <a:pt x="14826" y="19357"/>
                  </a:cubicBezTo>
                  <a:cubicBezTo>
                    <a:pt x="14565" y="20068"/>
                    <a:pt x="14399" y="20804"/>
                    <a:pt x="14161" y="21539"/>
                  </a:cubicBezTo>
                  <a:cubicBezTo>
                    <a:pt x="14019" y="21895"/>
                    <a:pt x="14043" y="22298"/>
                    <a:pt x="14256" y="22630"/>
                  </a:cubicBezTo>
                  <a:cubicBezTo>
                    <a:pt x="14517" y="23033"/>
                    <a:pt x="14446" y="23176"/>
                    <a:pt x="13972" y="23365"/>
                  </a:cubicBezTo>
                  <a:close/>
                  <a:moveTo>
                    <a:pt x="43314" y="10936"/>
                  </a:moveTo>
                  <a:cubicBezTo>
                    <a:pt x="43575" y="10698"/>
                    <a:pt x="43955" y="10651"/>
                    <a:pt x="44263" y="10793"/>
                  </a:cubicBezTo>
                  <a:cubicBezTo>
                    <a:pt x="44809" y="11078"/>
                    <a:pt x="45378" y="10983"/>
                    <a:pt x="45947" y="10912"/>
                  </a:cubicBezTo>
                  <a:cubicBezTo>
                    <a:pt x="46849" y="10746"/>
                    <a:pt x="47489" y="10129"/>
                    <a:pt x="48035" y="9465"/>
                  </a:cubicBezTo>
                  <a:cubicBezTo>
                    <a:pt x="48296" y="9133"/>
                    <a:pt x="48343" y="8682"/>
                    <a:pt x="48177" y="8303"/>
                  </a:cubicBezTo>
                  <a:cubicBezTo>
                    <a:pt x="48035" y="8018"/>
                    <a:pt x="47750" y="7828"/>
                    <a:pt x="47418" y="7804"/>
                  </a:cubicBezTo>
                  <a:cubicBezTo>
                    <a:pt x="46754" y="7591"/>
                    <a:pt x="46042" y="7496"/>
                    <a:pt x="45330" y="7520"/>
                  </a:cubicBezTo>
                  <a:cubicBezTo>
                    <a:pt x="45117" y="7544"/>
                    <a:pt x="44927" y="7544"/>
                    <a:pt x="44714" y="7520"/>
                  </a:cubicBezTo>
                  <a:cubicBezTo>
                    <a:pt x="44477" y="7496"/>
                    <a:pt x="44263" y="7425"/>
                    <a:pt x="44026" y="7378"/>
                  </a:cubicBezTo>
                  <a:cubicBezTo>
                    <a:pt x="43860" y="7354"/>
                    <a:pt x="43694" y="7283"/>
                    <a:pt x="43528" y="7283"/>
                  </a:cubicBezTo>
                  <a:cubicBezTo>
                    <a:pt x="43243" y="7235"/>
                    <a:pt x="43030" y="7022"/>
                    <a:pt x="42982" y="6737"/>
                  </a:cubicBezTo>
                  <a:cubicBezTo>
                    <a:pt x="42958" y="6547"/>
                    <a:pt x="42982" y="6358"/>
                    <a:pt x="43077" y="6191"/>
                  </a:cubicBezTo>
                  <a:cubicBezTo>
                    <a:pt x="43290" y="5765"/>
                    <a:pt x="43409" y="5314"/>
                    <a:pt x="43433" y="4839"/>
                  </a:cubicBezTo>
                  <a:cubicBezTo>
                    <a:pt x="43433" y="4555"/>
                    <a:pt x="43338" y="4436"/>
                    <a:pt x="43053" y="4484"/>
                  </a:cubicBezTo>
                  <a:cubicBezTo>
                    <a:pt x="42413" y="4602"/>
                    <a:pt x="41772" y="4697"/>
                    <a:pt x="41132" y="4839"/>
                  </a:cubicBezTo>
                  <a:cubicBezTo>
                    <a:pt x="40705" y="4934"/>
                    <a:pt x="40278" y="4982"/>
                    <a:pt x="39875" y="4982"/>
                  </a:cubicBezTo>
                  <a:cubicBezTo>
                    <a:pt x="39353" y="5029"/>
                    <a:pt x="38902" y="4602"/>
                    <a:pt x="38878" y="4080"/>
                  </a:cubicBezTo>
                  <a:cubicBezTo>
                    <a:pt x="38831" y="3582"/>
                    <a:pt x="38665" y="3084"/>
                    <a:pt x="38594" y="2610"/>
                  </a:cubicBezTo>
                  <a:cubicBezTo>
                    <a:pt x="38523" y="2206"/>
                    <a:pt x="38380" y="1827"/>
                    <a:pt x="38191" y="1471"/>
                  </a:cubicBezTo>
                  <a:cubicBezTo>
                    <a:pt x="38119" y="1281"/>
                    <a:pt x="37906" y="1139"/>
                    <a:pt x="37692" y="1186"/>
                  </a:cubicBezTo>
                  <a:cubicBezTo>
                    <a:pt x="37574" y="1163"/>
                    <a:pt x="37431" y="1186"/>
                    <a:pt x="37313" y="1210"/>
                  </a:cubicBezTo>
                  <a:cubicBezTo>
                    <a:pt x="36744" y="1424"/>
                    <a:pt x="36127" y="1566"/>
                    <a:pt x="35676" y="1993"/>
                  </a:cubicBezTo>
                  <a:cubicBezTo>
                    <a:pt x="35249" y="2396"/>
                    <a:pt x="34822" y="2752"/>
                    <a:pt x="34395" y="3155"/>
                  </a:cubicBezTo>
                  <a:cubicBezTo>
                    <a:pt x="34134" y="3369"/>
                    <a:pt x="33921" y="3630"/>
                    <a:pt x="33660" y="3867"/>
                  </a:cubicBezTo>
                  <a:cubicBezTo>
                    <a:pt x="33091" y="4365"/>
                    <a:pt x="32213" y="4365"/>
                    <a:pt x="31644" y="3819"/>
                  </a:cubicBezTo>
                  <a:cubicBezTo>
                    <a:pt x="31501" y="3653"/>
                    <a:pt x="31359" y="3464"/>
                    <a:pt x="31240" y="3274"/>
                  </a:cubicBezTo>
                  <a:cubicBezTo>
                    <a:pt x="30885" y="2799"/>
                    <a:pt x="30576" y="2349"/>
                    <a:pt x="30220" y="1898"/>
                  </a:cubicBezTo>
                  <a:cubicBezTo>
                    <a:pt x="30078" y="1732"/>
                    <a:pt x="29912" y="1613"/>
                    <a:pt x="29722" y="1518"/>
                  </a:cubicBezTo>
                  <a:cubicBezTo>
                    <a:pt x="29556" y="1400"/>
                    <a:pt x="29343" y="1400"/>
                    <a:pt x="29177" y="1518"/>
                  </a:cubicBezTo>
                  <a:cubicBezTo>
                    <a:pt x="28750" y="1945"/>
                    <a:pt x="28346" y="2349"/>
                    <a:pt x="27919" y="2776"/>
                  </a:cubicBezTo>
                  <a:cubicBezTo>
                    <a:pt x="27896" y="2799"/>
                    <a:pt x="27896" y="2871"/>
                    <a:pt x="27872" y="2894"/>
                  </a:cubicBezTo>
                  <a:cubicBezTo>
                    <a:pt x="27516" y="3582"/>
                    <a:pt x="27160" y="4270"/>
                    <a:pt x="26828" y="4982"/>
                  </a:cubicBezTo>
                  <a:cubicBezTo>
                    <a:pt x="26686" y="5338"/>
                    <a:pt x="26330" y="5551"/>
                    <a:pt x="25951" y="5504"/>
                  </a:cubicBezTo>
                  <a:cubicBezTo>
                    <a:pt x="25761" y="5480"/>
                    <a:pt x="25571" y="5432"/>
                    <a:pt x="25405" y="5385"/>
                  </a:cubicBezTo>
                  <a:cubicBezTo>
                    <a:pt x="24954" y="5243"/>
                    <a:pt x="24551" y="5005"/>
                    <a:pt x="24195" y="4697"/>
                  </a:cubicBezTo>
                  <a:cubicBezTo>
                    <a:pt x="24100" y="4578"/>
                    <a:pt x="23958" y="4507"/>
                    <a:pt x="23839" y="4460"/>
                  </a:cubicBezTo>
                  <a:cubicBezTo>
                    <a:pt x="23412" y="4341"/>
                    <a:pt x="22962" y="4246"/>
                    <a:pt x="22535" y="4199"/>
                  </a:cubicBezTo>
                  <a:cubicBezTo>
                    <a:pt x="21942" y="4175"/>
                    <a:pt x="21349" y="4199"/>
                    <a:pt x="20756" y="4199"/>
                  </a:cubicBezTo>
                  <a:cubicBezTo>
                    <a:pt x="20613" y="4223"/>
                    <a:pt x="20495" y="4246"/>
                    <a:pt x="20352" y="4270"/>
                  </a:cubicBezTo>
                  <a:cubicBezTo>
                    <a:pt x="20376" y="4365"/>
                    <a:pt x="20400" y="4484"/>
                    <a:pt x="20424" y="4602"/>
                  </a:cubicBezTo>
                  <a:cubicBezTo>
                    <a:pt x="20685" y="5077"/>
                    <a:pt x="20969" y="5527"/>
                    <a:pt x="21230" y="5978"/>
                  </a:cubicBezTo>
                  <a:cubicBezTo>
                    <a:pt x="21278" y="6049"/>
                    <a:pt x="21325" y="6097"/>
                    <a:pt x="21396" y="6168"/>
                  </a:cubicBezTo>
                  <a:cubicBezTo>
                    <a:pt x="21705" y="6405"/>
                    <a:pt x="22037" y="6642"/>
                    <a:pt x="22345" y="6903"/>
                  </a:cubicBezTo>
                  <a:cubicBezTo>
                    <a:pt x="22464" y="6974"/>
                    <a:pt x="22558" y="7093"/>
                    <a:pt x="22606" y="7235"/>
                  </a:cubicBezTo>
                  <a:cubicBezTo>
                    <a:pt x="22630" y="7306"/>
                    <a:pt x="22511" y="7425"/>
                    <a:pt x="22464" y="7544"/>
                  </a:cubicBezTo>
                  <a:cubicBezTo>
                    <a:pt x="22440" y="7591"/>
                    <a:pt x="22487" y="7686"/>
                    <a:pt x="22464" y="7733"/>
                  </a:cubicBezTo>
                  <a:cubicBezTo>
                    <a:pt x="22416" y="7852"/>
                    <a:pt x="22345" y="7994"/>
                    <a:pt x="22250" y="8089"/>
                  </a:cubicBezTo>
                  <a:cubicBezTo>
                    <a:pt x="22132" y="8184"/>
                    <a:pt x="21989" y="8255"/>
                    <a:pt x="21847" y="8303"/>
                  </a:cubicBezTo>
                  <a:cubicBezTo>
                    <a:pt x="21183" y="8587"/>
                    <a:pt x="20519" y="8943"/>
                    <a:pt x="19925" y="9394"/>
                  </a:cubicBezTo>
                  <a:cubicBezTo>
                    <a:pt x="18550" y="10461"/>
                    <a:pt x="17126" y="11529"/>
                    <a:pt x="15751" y="12596"/>
                  </a:cubicBezTo>
                  <a:cubicBezTo>
                    <a:pt x="15205" y="13047"/>
                    <a:pt x="14707" y="13521"/>
                    <a:pt x="14161" y="13972"/>
                  </a:cubicBezTo>
                  <a:cubicBezTo>
                    <a:pt x="14090" y="14043"/>
                    <a:pt x="13995" y="14114"/>
                    <a:pt x="14090" y="14280"/>
                  </a:cubicBezTo>
                  <a:cubicBezTo>
                    <a:pt x="14399" y="14280"/>
                    <a:pt x="14683" y="14257"/>
                    <a:pt x="14968" y="14209"/>
                  </a:cubicBezTo>
                  <a:cubicBezTo>
                    <a:pt x="15798" y="14043"/>
                    <a:pt x="16628" y="13853"/>
                    <a:pt x="17435" y="13616"/>
                  </a:cubicBezTo>
                  <a:cubicBezTo>
                    <a:pt x="18170" y="13426"/>
                    <a:pt x="18882" y="13165"/>
                    <a:pt x="19570" y="12857"/>
                  </a:cubicBezTo>
                  <a:cubicBezTo>
                    <a:pt x="20471" y="12430"/>
                    <a:pt x="21396" y="12074"/>
                    <a:pt x="22321" y="11671"/>
                  </a:cubicBezTo>
                  <a:cubicBezTo>
                    <a:pt x="22511" y="11576"/>
                    <a:pt x="22725" y="11529"/>
                    <a:pt x="22938" y="11576"/>
                  </a:cubicBezTo>
                  <a:cubicBezTo>
                    <a:pt x="23365" y="11647"/>
                    <a:pt x="23578" y="12145"/>
                    <a:pt x="23294" y="12501"/>
                  </a:cubicBezTo>
                  <a:cubicBezTo>
                    <a:pt x="23270" y="12549"/>
                    <a:pt x="23199" y="12596"/>
                    <a:pt x="23175" y="12644"/>
                  </a:cubicBezTo>
                  <a:cubicBezTo>
                    <a:pt x="22677" y="13237"/>
                    <a:pt x="22132" y="13830"/>
                    <a:pt x="21681" y="14470"/>
                  </a:cubicBezTo>
                  <a:cubicBezTo>
                    <a:pt x="21040" y="15419"/>
                    <a:pt x="20471" y="16415"/>
                    <a:pt x="20044" y="17483"/>
                  </a:cubicBezTo>
                  <a:cubicBezTo>
                    <a:pt x="20020" y="17577"/>
                    <a:pt x="19997" y="17696"/>
                    <a:pt x="19973" y="17815"/>
                  </a:cubicBezTo>
                  <a:cubicBezTo>
                    <a:pt x="20281" y="17815"/>
                    <a:pt x="20519" y="17838"/>
                    <a:pt x="20779" y="17838"/>
                  </a:cubicBezTo>
                  <a:cubicBezTo>
                    <a:pt x="21325" y="17838"/>
                    <a:pt x="21871" y="17672"/>
                    <a:pt x="22321" y="17364"/>
                  </a:cubicBezTo>
                  <a:cubicBezTo>
                    <a:pt x="22938" y="16984"/>
                    <a:pt x="23484" y="16534"/>
                    <a:pt x="23982" y="15988"/>
                  </a:cubicBezTo>
                  <a:cubicBezTo>
                    <a:pt x="24409" y="15514"/>
                    <a:pt x="24812" y="14992"/>
                    <a:pt x="25215" y="14446"/>
                  </a:cubicBezTo>
                  <a:cubicBezTo>
                    <a:pt x="25286" y="14328"/>
                    <a:pt x="25334" y="14185"/>
                    <a:pt x="25381" y="14043"/>
                  </a:cubicBezTo>
                  <a:cubicBezTo>
                    <a:pt x="25429" y="13948"/>
                    <a:pt x="25476" y="13853"/>
                    <a:pt x="25524" y="13758"/>
                  </a:cubicBezTo>
                  <a:cubicBezTo>
                    <a:pt x="25642" y="13521"/>
                    <a:pt x="25927" y="13426"/>
                    <a:pt x="26188" y="13521"/>
                  </a:cubicBezTo>
                  <a:cubicBezTo>
                    <a:pt x="26520" y="13664"/>
                    <a:pt x="26757" y="13996"/>
                    <a:pt x="26781" y="14375"/>
                  </a:cubicBezTo>
                  <a:cubicBezTo>
                    <a:pt x="26757" y="14612"/>
                    <a:pt x="26757" y="14873"/>
                    <a:pt x="26781" y="15134"/>
                  </a:cubicBezTo>
                  <a:cubicBezTo>
                    <a:pt x="26805" y="15537"/>
                    <a:pt x="26852" y="15917"/>
                    <a:pt x="26947" y="16320"/>
                  </a:cubicBezTo>
                  <a:cubicBezTo>
                    <a:pt x="27065" y="16747"/>
                    <a:pt x="27421" y="17103"/>
                    <a:pt x="27848" y="17222"/>
                  </a:cubicBezTo>
                  <a:cubicBezTo>
                    <a:pt x="28014" y="17293"/>
                    <a:pt x="28180" y="17293"/>
                    <a:pt x="28323" y="17198"/>
                  </a:cubicBezTo>
                  <a:cubicBezTo>
                    <a:pt x="29011" y="16866"/>
                    <a:pt x="29580" y="16297"/>
                    <a:pt x="29888" y="15585"/>
                  </a:cubicBezTo>
                  <a:cubicBezTo>
                    <a:pt x="30149" y="15016"/>
                    <a:pt x="30458" y="14446"/>
                    <a:pt x="30813" y="13924"/>
                  </a:cubicBezTo>
                  <a:cubicBezTo>
                    <a:pt x="30932" y="13735"/>
                    <a:pt x="31145" y="13592"/>
                    <a:pt x="31383" y="13569"/>
                  </a:cubicBezTo>
                  <a:cubicBezTo>
                    <a:pt x="31738" y="13498"/>
                    <a:pt x="32094" y="13616"/>
                    <a:pt x="32355" y="13877"/>
                  </a:cubicBezTo>
                  <a:cubicBezTo>
                    <a:pt x="32806" y="14304"/>
                    <a:pt x="33233" y="14755"/>
                    <a:pt x="33660" y="15182"/>
                  </a:cubicBezTo>
                  <a:cubicBezTo>
                    <a:pt x="34016" y="15561"/>
                    <a:pt x="34466" y="15822"/>
                    <a:pt x="34941" y="15988"/>
                  </a:cubicBezTo>
                  <a:cubicBezTo>
                    <a:pt x="35510" y="16178"/>
                    <a:pt x="35747" y="16012"/>
                    <a:pt x="35771" y="15419"/>
                  </a:cubicBezTo>
                  <a:cubicBezTo>
                    <a:pt x="35795" y="14968"/>
                    <a:pt x="35771" y="14541"/>
                    <a:pt x="35795" y="14091"/>
                  </a:cubicBezTo>
                  <a:cubicBezTo>
                    <a:pt x="35795" y="13877"/>
                    <a:pt x="35818" y="13664"/>
                    <a:pt x="35866" y="13474"/>
                  </a:cubicBezTo>
                  <a:cubicBezTo>
                    <a:pt x="35961" y="12999"/>
                    <a:pt x="36483" y="12738"/>
                    <a:pt x="36886" y="12976"/>
                  </a:cubicBezTo>
                  <a:cubicBezTo>
                    <a:pt x="37099" y="13047"/>
                    <a:pt x="37313" y="13165"/>
                    <a:pt x="37479" y="13308"/>
                  </a:cubicBezTo>
                  <a:cubicBezTo>
                    <a:pt x="38072" y="13735"/>
                    <a:pt x="38641" y="14162"/>
                    <a:pt x="39211" y="14589"/>
                  </a:cubicBezTo>
                  <a:cubicBezTo>
                    <a:pt x="39377" y="14755"/>
                    <a:pt x="39590" y="14802"/>
                    <a:pt x="39804" y="14755"/>
                  </a:cubicBezTo>
                  <a:cubicBezTo>
                    <a:pt x="39970" y="14494"/>
                    <a:pt x="40041" y="14209"/>
                    <a:pt x="40041" y="13924"/>
                  </a:cubicBezTo>
                  <a:cubicBezTo>
                    <a:pt x="40112" y="13545"/>
                    <a:pt x="40183" y="13165"/>
                    <a:pt x="40278" y="12810"/>
                  </a:cubicBezTo>
                  <a:cubicBezTo>
                    <a:pt x="40420" y="12406"/>
                    <a:pt x="40705" y="12288"/>
                    <a:pt x="41132" y="12406"/>
                  </a:cubicBezTo>
                  <a:cubicBezTo>
                    <a:pt x="41440" y="12525"/>
                    <a:pt x="41749" y="12620"/>
                    <a:pt x="42081" y="12691"/>
                  </a:cubicBezTo>
                  <a:cubicBezTo>
                    <a:pt x="42413" y="12738"/>
                    <a:pt x="42745" y="12857"/>
                    <a:pt x="43006" y="13071"/>
                  </a:cubicBezTo>
                  <a:cubicBezTo>
                    <a:pt x="43457" y="13355"/>
                    <a:pt x="43931" y="13592"/>
                    <a:pt x="44524" y="13379"/>
                  </a:cubicBezTo>
                  <a:cubicBezTo>
                    <a:pt x="44761" y="12928"/>
                    <a:pt x="44666" y="12359"/>
                    <a:pt x="44310" y="12003"/>
                  </a:cubicBezTo>
                  <a:cubicBezTo>
                    <a:pt x="44121" y="11813"/>
                    <a:pt x="43931" y="11647"/>
                    <a:pt x="43741" y="11481"/>
                  </a:cubicBezTo>
                  <a:cubicBezTo>
                    <a:pt x="43575" y="11291"/>
                    <a:pt x="43409" y="11197"/>
                    <a:pt x="43314" y="10936"/>
                  </a:cubicBezTo>
                  <a:close/>
                  <a:moveTo>
                    <a:pt x="22725" y="53135"/>
                  </a:moveTo>
                  <a:cubicBezTo>
                    <a:pt x="22962" y="53135"/>
                    <a:pt x="23175" y="53159"/>
                    <a:pt x="23389" y="53159"/>
                  </a:cubicBezTo>
                  <a:lnTo>
                    <a:pt x="29983" y="53159"/>
                  </a:lnTo>
                  <a:cubicBezTo>
                    <a:pt x="30932" y="53159"/>
                    <a:pt x="31857" y="53111"/>
                    <a:pt x="32782" y="53016"/>
                  </a:cubicBezTo>
                  <a:cubicBezTo>
                    <a:pt x="33138" y="52969"/>
                    <a:pt x="33494" y="52922"/>
                    <a:pt x="33850" y="52922"/>
                  </a:cubicBezTo>
                  <a:cubicBezTo>
                    <a:pt x="34466" y="52898"/>
                    <a:pt x="35083" y="52827"/>
                    <a:pt x="35676" y="52708"/>
                  </a:cubicBezTo>
                  <a:cubicBezTo>
                    <a:pt x="36364" y="52589"/>
                    <a:pt x="37052" y="52495"/>
                    <a:pt x="37764" y="52400"/>
                  </a:cubicBezTo>
                  <a:cubicBezTo>
                    <a:pt x="38214" y="52329"/>
                    <a:pt x="38689" y="52305"/>
                    <a:pt x="39139" y="52210"/>
                  </a:cubicBezTo>
                  <a:cubicBezTo>
                    <a:pt x="39970" y="52068"/>
                    <a:pt x="40776" y="51783"/>
                    <a:pt x="41630" y="51830"/>
                  </a:cubicBezTo>
                  <a:cubicBezTo>
                    <a:pt x="41677" y="51830"/>
                    <a:pt x="41749" y="51807"/>
                    <a:pt x="41796" y="51783"/>
                  </a:cubicBezTo>
                  <a:lnTo>
                    <a:pt x="43077" y="51261"/>
                  </a:lnTo>
                  <a:cubicBezTo>
                    <a:pt x="43243" y="51048"/>
                    <a:pt x="43267" y="50739"/>
                    <a:pt x="43124" y="50478"/>
                  </a:cubicBezTo>
                  <a:cubicBezTo>
                    <a:pt x="43030" y="50241"/>
                    <a:pt x="43006" y="49980"/>
                    <a:pt x="42982" y="49743"/>
                  </a:cubicBezTo>
                  <a:cubicBezTo>
                    <a:pt x="43006" y="49577"/>
                    <a:pt x="42958" y="49387"/>
                    <a:pt x="42840" y="49269"/>
                  </a:cubicBezTo>
                  <a:cubicBezTo>
                    <a:pt x="42626" y="49055"/>
                    <a:pt x="42650" y="48794"/>
                    <a:pt x="42626" y="48557"/>
                  </a:cubicBezTo>
                  <a:cubicBezTo>
                    <a:pt x="42626" y="48272"/>
                    <a:pt x="42579" y="48011"/>
                    <a:pt x="42531" y="47750"/>
                  </a:cubicBezTo>
                  <a:cubicBezTo>
                    <a:pt x="42318" y="46873"/>
                    <a:pt x="42033" y="46043"/>
                    <a:pt x="41630" y="45236"/>
                  </a:cubicBezTo>
                  <a:cubicBezTo>
                    <a:pt x="41274" y="44453"/>
                    <a:pt x="40942" y="43647"/>
                    <a:pt x="40657" y="42816"/>
                  </a:cubicBezTo>
                  <a:cubicBezTo>
                    <a:pt x="40373" y="41963"/>
                    <a:pt x="40088" y="41109"/>
                    <a:pt x="39804" y="40231"/>
                  </a:cubicBezTo>
                  <a:cubicBezTo>
                    <a:pt x="39732" y="40065"/>
                    <a:pt x="39685" y="39923"/>
                    <a:pt x="39661" y="39733"/>
                  </a:cubicBezTo>
                  <a:cubicBezTo>
                    <a:pt x="39614" y="38997"/>
                    <a:pt x="39234" y="38333"/>
                    <a:pt x="39044" y="37645"/>
                  </a:cubicBezTo>
                  <a:cubicBezTo>
                    <a:pt x="38973" y="37622"/>
                    <a:pt x="38926" y="37598"/>
                    <a:pt x="38902" y="37622"/>
                  </a:cubicBezTo>
                  <a:cubicBezTo>
                    <a:pt x="38736" y="37669"/>
                    <a:pt x="38570" y="37740"/>
                    <a:pt x="38428" y="37788"/>
                  </a:cubicBezTo>
                  <a:cubicBezTo>
                    <a:pt x="37882" y="37977"/>
                    <a:pt x="37360" y="38167"/>
                    <a:pt x="36815" y="38357"/>
                  </a:cubicBezTo>
                  <a:cubicBezTo>
                    <a:pt x="36435" y="38476"/>
                    <a:pt x="36032" y="38570"/>
                    <a:pt x="35652" y="38665"/>
                  </a:cubicBezTo>
                  <a:cubicBezTo>
                    <a:pt x="35415" y="38713"/>
                    <a:pt x="35225" y="38879"/>
                    <a:pt x="35131" y="39092"/>
                  </a:cubicBezTo>
                  <a:cubicBezTo>
                    <a:pt x="34893" y="39662"/>
                    <a:pt x="34514" y="40160"/>
                    <a:pt x="34063" y="40563"/>
                  </a:cubicBezTo>
                  <a:cubicBezTo>
                    <a:pt x="33897" y="40705"/>
                    <a:pt x="33731" y="40848"/>
                    <a:pt x="33612" y="41014"/>
                  </a:cubicBezTo>
                  <a:cubicBezTo>
                    <a:pt x="33280" y="41536"/>
                    <a:pt x="32806" y="41630"/>
                    <a:pt x="32237" y="41512"/>
                  </a:cubicBezTo>
                  <a:cubicBezTo>
                    <a:pt x="31952" y="41464"/>
                    <a:pt x="31691" y="41370"/>
                    <a:pt x="31478" y="41203"/>
                  </a:cubicBezTo>
                  <a:cubicBezTo>
                    <a:pt x="31027" y="40871"/>
                    <a:pt x="30671" y="40444"/>
                    <a:pt x="30434" y="39946"/>
                  </a:cubicBezTo>
                  <a:cubicBezTo>
                    <a:pt x="30363" y="39828"/>
                    <a:pt x="30291" y="39685"/>
                    <a:pt x="30244" y="39567"/>
                  </a:cubicBezTo>
                  <a:cubicBezTo>
                    <a:pt x="30125" y="39567"/>
                    <a:pt x="30031" y="39567"/>
                    <a:pt x="29936" y="39567"/>
                  </a:cubicBezTo>
                  <a:cubicBezTo>
                    <a:pt x="28821" y="39614"/>
                    <a:pt x="27706" y="39519"/>
                    <a:pt x="26615" y="39330"/>
                  </a:cubicBezTo>
                  <a:cubicBezTo>
                    <a:pt x="26496" y="39330"/>
                    <a:pt x="26401" y="39330"/>
                    <a:pt x="26283" y="39377"/>
                  </a:cubicBezTo>
                  <a:cubicBezTo>
                    <a:pt x="26259" y="39733"/>
                    <a:pt x="26235" y="40065"/>
                    <a:pt x="26188" y="40397"/>
                  </a:cubicBezTo>
                  <a:cubicBezTo>
                    <a:pt x="25974" y="41725"/>
                    <a:pt x="25666" y="43054"/>
                    <a:pt x="25310" y="44358"/>
                  </a:cubicBezTo>
                  <a:cubicBezTo>
                    <a:pt x="25144" y="44904"/>
                    <a:pt x="24978" y="45473"/>
                    <a:pt x="24859" y="46019"/>
                  </a:cubicBezTo>
                  <a:cubicBezTo>
                    <a:pt x="24693" y="46778"/>
                    <a:pt x="24456" y="47537"/>
                    <a:pt x="24195" y="48272"/>
                  </a:cubicBezTo>
                  <a:cubicBezTo>
                    <a:pt x="23768" y="49435"/>
                    <a:pt x="23294" y="50549"/>
                    <a:pt x="22985" y="51736"/>
                  </a:cubicBezTo>
                  <a:cubicBezTo>
                    <a:pt x="22867" y="52210"/>
                    <a:pt x="22772" y="52661"/>
                    <a:pt x="22725" y="53135"/>
                  </a:cubicBezTo>
                  <a:close/>
                  <a:moveTo>
                    <a:pt x="42128" y="52898"/>
                  </a:moveTo>
                  <a:cubicBezTo>
                    <a:pt x="42033" y="52874"/>
                    <a:pt x="41938" y="52874"/>
                    <a:pt x="41844" y="52898"/>
                  </a:cubicBezTo>
                  <a:cubicBezTo>
                    <a:pt x="41203" y="53016"/>
                    <a:pt x="40563" y="53111"/>
                    <a:pt x="39922" y="53254"/>
                  </a:cubicBezTo>
                  <a:cubicBezTo>
                    <a:pt x="39211" y="53443"/>
                    <a:pt x="38475" y="53538"/>
                    <a:pt x="37740" y="53586"/>
                  </a:cubicBezTo>
                  <a:cubicBezTo>
                    <a:pt x="37621" y="53586"/>
                    <a:pt x="37526" y="53609"/>
                    <a:pt x="37408" y="53633"/>
                  </a:cubicBezTo>
                  <a:cubicBezTo>
                    <a:pt x="36151" y="53776"/>
                    <a:pt x="34917" y="54108"/>
                    <a:pt x="33636" y="54084"/>
                  </a:cubicBezTo>
                  <a:cubicBezTo>
                    <a:pt x="33565" y="54084"/>
                    <a:pt x="33470" y="54131"/>
                    <a:pt x="33375" y="54131"/>
                  </a:cubicBezTo>
                  <a:cubicBezTo>
                    <a:pt x="32735" y="54179"/>
                    <a:pt x="32071" y="54274"/>
                    <a:pt x="31430" y="54274"/>
                  </a:cubicBezTo>
                  <a:cubicBezTo>
                    <a:pt x="29414" y="54297"/>
                    <a:pt x="27398" y="54297"/>
                    <a:pt x="25381" y="54297"/>
                  </a:cubicBezTo>
                  <a:lnTo>
                    <a:pt x="24765" y="54297"/>
                  </a:lnTo>
                  <a:cubicBezTo>
                    <a:pt x="24598" y="54487"/>
                    <a:pt x="24456" y="54677"/>
                    <a:pt x="24314" y="54867"/>
                  </a:cubicBezTo>
                  <a:cubicBezTo>
                    <a:pt x="24053" y="55436"/>
                    <a:pt x="23768" y="56029"/>
                    <a:pt x="23555" y="56622"/>
                  </a:cubicBezTo>
                  <a:cubicBezTo>
                    <a:pt x="23412" y="57002"/>
                    <a:pt x="23246" y="57357"/>
                    <a:pt x="23057" y="57713"/>
                  </a:cubicBezTo>
                  <a:cubicBezTo>
                    <a:pt x="22796" y="58188"/>
                    <a:pt x="22535" y="58686"/>
                    <a:pt x="22274" y="59160"/>
                  </a:cubicBezTo>
                  <a:cubicBezTo>
                    <a:pt x="22226" y="59255"/>
                    <a:pt x="22203" y="59350"/>
                    <a:pt x="22179" y="59469"/>
                  </a:cubicBezTo>
                  <a:cubicBezTo>
                    <a:pt x="22250" y="59516"/>
                    <a:pt x="22321" y="59563"/>
                    <a:pt x="22392" y="59611"/>
                  </a:cubicBezTo>
                  <a:cubicBezTo>
                    <a:pt x="22725" y="59706"/>
                    <a:pt x="23057" y="59801"/>
                    <a:pt x="23389" y="59872"/>
                  </a:cubicBezTo>
                  <a:cubicBezTo>
                    <a:pt x="24575" y="60062"/>
                    <a:pt x="25713" y="60607"/>
                    <a:pt x="26971" y="60678"/>
                  </a:cubicBezTo>
                  <a:cubicBezTo>
                    <a:pt x="27042" y="60678"/>
                    <a:pt x="27137" y="60702"/>
                    <a:pt x="27208" y="60749"/>
                  </a:cubicBezTo>
                  <a:cubicBezTo>
                    <a:pt x="27587" y="60821"/>
                    <a:pt x="27991" y="60797"/>
                    <a:pt x="28394" y="60702"/>
                  </a:cubicBezTo>
                  <a:cubicBezTo>
                    <a:pt x="28394" y="60631"/>
                    <a:pt x="28418" y="60536"/>
                    <a:pt x="28418" y="60465"/>
                  </a:cubicBezTo>
                  <a:cubicBezTo>
                    <a:pt x="28465" y="59540"/>
                    <a:pt x="28631" y="58615"/>
                    <a:pt x="28939" y="57737"/>
                  </a:cubicBezTo>
                  <a:cubicBezTo>
                    <a:pt x="28963" y="57642"/>
                    <a:pt x="29011" y="57523"/>
                    <a:pt x="29034" y="57429"/>
                  </a:cubicBezTo>
                  <a:cubicBezTo>
                    <a:pt x="29200" y="56978"/>
                    <a:pt x="29627" y="56693"/>
                    <a:pt x="30102" y="56717"/>
                  </a:cubicBezTo>
                  <a:cubicBezTo>
                    <a:pt x="31667" y="56741"/>
                    <a:pt x="33257" y="56717"/>
                    <a:pt x="34822" y="56717"/>
                  </a:cubicBezTo>
                  <a:cubicBezTo>
                    <a:pt x="34988" y="56717"/>
                    <a:pt x="35154" y="56741"/>
                    <a:pt x="35320" y="56764"/>
                  </a:cubicBezTo>
                  <a:cubicBezTo>
                    <a:pt x="35747" y="56883"/>
                    <a:pt x="35866" y="57025"/>
                    <a:pt x="35890" y="57500"/>
                  </a:cubicBezTo>
                  <a:cubicBezTo>
                    <a:pt x="35913" y="57950"/>
                    <a:pt x="35913" y="58425"/>
                    <a:pt x="35890" y="58875"/>
                  </a:cubicBezTo>
                  <a:cubicBezTo>
                    <a:pt x="35866" y="59374"/>
                    <a:pt x="35984" y="59848"/>
                    <a:pt x="36222" y="60251"/>
                  </a:cubicBezTo>
                  <a:cubicBezTo>
                    <a:pt x="36411" y="60251"/>
                    <a:pt x="36577" y="60275"/>
                    <a:pt x="36767" y="60275"/>
                  </a:cubicBezTo>
                  <a:cubicBezTo>
                    <a:pt x="37645" y="60275"/>
                    <a:pt x="38523" y="60251"/>
                    <a:pt x="39377" y="60275"/>
                  </a:cubicBezTo>
                  <a:cubicBezTo>
                    <a:pt x="40088" y="60275"/>
                    <a:pt x="40776" y="60180"/>
                    <a:pt x="41464" y="59990"/>
                  </a:cubicBezTo>
                  <a:cubicBezTo>
                    <a:pt x="41891" y="59848"/>
                    <a:pt x="42294" y="59706"/>
                    <a:pt x="42697" y="59516"/>
                  </a:cubicBezTo>
                  <a:cubicBezTo>
                    <a:pt x="43006" y="59421"/>
                    <a:pt x="43196" y="59089"/>
                    <a:pt x="43172" y="58757"/>
                  </a:cubicBezTo>
                  <a:cubicBezTo>
                    <a:pt x="43148" y="58140"/>
                    <a:pt x="43124" y="57500"/>
                    <a:pt x="43124" y="56859"/>
                  </a:cubicBezTo>
                  <a:cubicBezTo>
                    <a:pt x="43148" y="56551"/>
                    <a:pt x="43077" y="56219"/>
                    <a:pt x="42958" y="55934"/>
                  </a:cubicBezTo>
                  <a:cubicBezTo>
                    <a:pt x="42674" y="55246"/>
                    <a:pt x="42460" y="54535"/>
                    <a:pt x="42342" y="53799"/>
                  </a:cubicBezTo>
                  <a:cubicBezTo>
                    <a:pt x="42294" y="53515"/>
                    <a:pt x="42199" y="53230"/>
                    <a:pt x="42128" y="52898"/>
                  </a:cubicBezTo>
                  <a:close/>
                  <a:moveTo>
                    <a:pt x="49671" y="18787"/>
                  </a:moveTo>
                  <a:cubicBezTo>
                    <a:pt x="49695" y="18906"/>
                    <a:pt x="49719" y="18977"/>
                    <a:pt x="49743" y="19048"/>
                  </a:cubicBezTo>
                  <a:cubicBezTo>
                    <a:pt x="49980" y="19807"/>
                    <a:pt x="50146" y="20614"/>
                    <a:pt x="50193" y="21420"/>
                  </a:cubicBezTo>
                  <a:cubicBezTo>
                    <a:pt x="50241" y="22013"/>
                    <a:pt x="50217" y="22630"/>
                    <a:pt x="50146" y="23247"/>
                  </a:cubicBezTo>
                  <a:cubicBezTo>
                    <a:pt x="50146" y="23342"/>
                    <a:pt x="50122" y="23460"/>
                    <a:pt x="50146" y="23555"/>
                  </a:cubicBezTo>
                  <a:cubicBezTo>
                    <a:pt x="50146" y="23650"/>
                    <a:pt x="50075" y="23769"/>
                    <a:pt x="50241" y="23864"/>
                  </a:cubicBezTo>
                  <a:cubicBezTo>
                    <a:pt x="50786" y="23579"/>
                    <a:pt x="51308" y="23176"/>
                    <a:pt x="51735" y="22725"/>
                  </a:cubicBezTo>
                  <a:cubicBezTo>
                    <a:pt x="52067" y="22322"/>
                    <a:pt x="52352" y="21871"/>
                    <a:pt x="52565" y="21397"/>
                  </a:cubicBezTo>
                  <a:cubicBezTo>
                    <a:pt x="52755" y="20543"/>
                    <a:pt x="52684" y="19641"/>
                    <a:pt x="52376" y="18835"/>
                  </a:cubicBezTo>
                  <a:cubicBezTo>
                    <a:pt x="52281" y="18526"/>
                    <a:pt x="52020" y="18289"/>
                    <a:pt x="51711" y="18218"/>
                  </a:cubicBezTo>
                  <a:cubicBezTo>
                    <a:pt x="50929" y="18052"/>
                    <a:pt x="50217" y="18052"/>
                    <a:pt x="49671" y="18811"/>
                  </a:cubicBezTo>
                  <a:close/>
                  <a:moveTo>
                    <a:pt x="12382" y="25358"/>
                  </a:moveTo>
                  <a:cubicBezTo>
                    <a:pt x="12430" y="24836"/>
                    <a:pt x="12477" y="24314"/>
                    <a:pt x="12525" y="23792"/>
                  </a:cubicBezTo>
                  <a:cubicBezTo>
                    <a:pt x="12643" y="23270"/>
                    <a:pt x="12714" y="22725"/>
                    <a:pt x="12738" y="22179"/>
                  </a:cubicBezTo>
                  <a:cubicBezTo>
                    <a:pt x="12430" y="21800"/>
                    <a:pt x="12050" y="21468"/>
                    <a:pt x="11623" y="21230"/>
                  </a:cubicBezTo>
                  <a:cubicBezTo>
                    <a:pt x="11006" y="20851"/>
                    <a:pt x="10532" y="20993"/>
                    <a:pt x="10200" y="21610"/>
                  </a:cubicBezTo>
                  <a:cubicBezTo>
                    <a:pt x="10105" y="21776"/>
                    <a:pt x="10034" y="21942"/>
                    <a:pt x="9963" y="22132"/>
                  </a:cubicBezTo>
                  <a:cubicBezTo>
                    <a:pt x="9773" y="22535"/>
                    <a:pt x="9678" y="22962"/>
                    <a:pt x="9702" y="23413"/>
                  </a:cubicBezTo>
                  <a:cubicBezTo>
                    <a:pt x="9678" y="23911"/>
                    <a:pt x="9939" y="24362"/>
                    <a:pt x="10366" y="24599"/>
                  </a:cubicBezTo>
                  <a:cubicBezTo>
                    <a:pt x="10983" y="24978"/>
                    <a:pt x="11671" y="25263"/>
                    <a:pt x="12382" y="25358"/>
                  </a:cubicBezTo>
                  <a:close/>
                  <a:moveTo>
                    <a:pt x="25192" y="67818"/>
                  </a:moveTo>
                  <a:cubicBezTo>
                    <a:pt x="25049" y="67652"/>
                    <a:pt x="24859" y="67557"/>
                    <a:pt x="24646" y="67534"/>
                  </a:cubicBezTo>
                  <a:cubicBezTo>
                    <a:pt x="24290" y="67415"/>
                    <a:pt x="23911" y="67344"/>
                    <a:pt x="23555" y="67225"/>
                  </a:cubicBezTo>
                  <a:cubicBezTo>
                    <a:pt x="23128" y="67107"/>
                    <a:pt x="22701" y="67035"/>
                    <a:pt x="22250" y="67035"/>
                  </a:cubicBezTo>
                  <a:cubicBezTo>
                    <a:pt x="21681" y="67012"/>
                    <a:pt x="21159" y="67059"/>
                    <a:pt x="20779" y="67557"/>
                  </a:cubicBezTo>
                  <a:cubicBezTo>
                    <a:pt x="20685" y="67652"/>
                    <a:pt x="20566" y="67747"/>
                    <a:pt x="20447" y="67842"/>
                  </a:cubicBezTo>
                  <a:cubicBezTo>
                    <a:pt x="20234" y="68008"/>
                    <a:pt x="20092" y="68245"/>
                    <a:pt x="19997" y="68482"/>
                  </a:cubicBezTo>
                  <a:cubicBezTo>
                    <a:pt x="20139" y="68530"/>
                    <a:pt x="20281" y="68577"/>
                    <a:pt x="20447" y="68601"/>
                  </a:cubicBezTo>
                  <a:cubicBezTo>
                    <a:pt x="21467" y="68743"/>
                    <a:pt x="22511" y="68743"/>
                    <a:pt x="23531" y="68625"/>
                  </a:cubicBezTo>
                  <a:cubicBezTo>
                    <a:pt x="23768" y="68625"/>
                    <a:pt x="23982" y="68577"/>
                    <a:pt x="24219" y="68506"/>
                  </a:cubicBezTo>
                  <a:cubicBezTo>
                    <a:pt x="24338" y="68506"/>
                    <a:pt x="24456" y="68435"/>
                    <a:pt x="24551" y="68364"/>
                  </a:cubicBezTo>
                  <a:cubicBezTo>
                    <a:pt x="24788" y="68198"/>
                    <a:pt x="24978" y="68008"/>
                    <a:pt x="25192" y="67818"/>
                  </a:cubicBezTo>
                  <a:close/>
                  <a:moveTo>
                    <a:pt x="40895" y="66798"/>
                  </a:moveTo>
                  <a:cubicBezTo>
                    <a:pt x="41203" y="66941"/>
                    <a:pt x="41369" y="67035"/>
                    <a:pt x="41535" y="67107"/>
                  </a:cubicBezTo>
                  <a:cubicBezTo>
                    <a:pt x="42010" y="67391"/>
                    <a:pt x="42555" y="67486"/>
                    <a:pt x="43124" y="67415"/>
                  </a:cubicBezTo>
                  <a:cubicBezTo>
                    <a:pt x="43907" y="67296"/>
                    <a:pt x="44714" y="67202"/>
                    <a:pt x="45497" y="67035"/>
                  </a:cubicBezTo>
                  <a:cubicBezTo>
                    <a:pt x="46018" y="66917"/>
                    <a:pt x="46517" y="66656"/>
                    <a:pt x="46920" y="66276"/>
                  </a:cubicBezTo>
                  <a:cubicBezTo>
                    <a:pt x="46991" y="66205"/>
                    <a:pt x="47062" y="66158"/>
                    <a:pt x="46991" y="66015"/>
                  </a:cubicBezTo>
                  <a:cubicBezTo>
                    <a:pt x="46920" y="66015"/>
                    <a:pt x="46825" y="65992"/>
                    <a:pt x="46730" y="65992"/>
                  </a:cubicBezTo>
                  <a:lnTo>
                    <a:pt x="45520" y="65992"/>
                  </a:lnTo>
                  <a:cubicBezTo>
                    <a:pt x="45022" y="65992"/>
                    <a:pt x="44548" y="66039"/>
                    <a:pt x="44073" y="66158"/>
                  </a:cubicBezTo>
                  <a:cubicBezTo>
                    <a:pt x="43480" y="66300"/>
                    <a:pt x="42887" y="66419"/>
                    <a:pt x="42294" y="66561"/>
                  </a:cubicBezTo>
                  <a:cubicBezTo>
                    <a:pt x="41891" y="66632"/>
                    <a:pt x="41488" y="66703"/>
                    <a:pt x="40918" y="66798"/>
                  </a:cubicBezTo>
                  <a:close/>
                  <a:moveTo>
                    <a:pt x="31359" y="39590"/>
                  </a:moveTo>
                  <a:cubicBezTo>
                    <a:pt x="31525" y="39970"/>
                    <a:pt x="31810" y="40255"/>
                    <a:pt x="32165" y="40444"/>
                  </a:cubicBezTo>
                  <a:cubicBezTo>
                    <a:pt x="32355" y="40587"/>
                    <a:pt x="32616" y="40539"/>
                    <a:pt x="32758" y="40373"/>
                  </a:cubicBezTo>
                  <a:cubicBezTo>
                    <a:pt x="33067" y="40065"/>
                    <a:pt x="33351" y="39780"/>
                    <a:pt x="33636" y="39448"/>
                  </a:cubicBezTo>
                  <a:cubicBezTo>
                    <a:pt x="33684" y="39377"/>
                    <a:pt x="33707" y="39306"/>
                    <a:pt x="33755" y="392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925;p50">
              <a:extLst>
                <a:ext uri="{FF2B5EF4-FFF2-40B4-BE49-F238E27FC236}">
                  <a16:creationId xmlns:a16="http://schemas.microsoft.com/office/drawing/2014/main" id="{570381FA-C9F3-641C-2332-D845E83FB1A1}"/>
                </a:ext>
              </a:extLst>
            </p:cNvPr>
            <p:cNvSpPr/>
            <p:nvPr/>
          </p:nvSpPr>
          <p:spPr>
            <a:xfrm>
              <a:off x="10442500" y="3863750"/>
              <a:ext cx="400900" cy="135250"/>
            </a:xfrm>
            <a:custGeom>
              <a:avLst/>
              <a:gdLst/>
              <a:ahLst/>
              <a:cxnLst/>
              <a:rect l="l" t="t" r="r" b="b"/>
              <a:pathLst>
                <a:path w="16036" h="5410" extrusionOk="0">
                  <a:moveTo>
                    <a:pt x="6903" y="5362"/>
                  </a:moveTo>
                  <a:lnTo>
                    <a:pt x="6784" y="5362"/>
                  </a:lnTo>
                  <a:cubicBezTo>
                    <a:pt x="5717" y="5409"/>
                    <a:pt x="4673" y="5172"/>
                    <a:pt x="3748" y="4650"/>
                  </a:cubicBezTo>
                  <a:cubicBezTo>
                    <a:pt x="2894" y="4247"/>
                    <a:pt x="2159" y="3678"/>
                    <a:pt x="1518" y="2990"/>
                  </a:cubicBezTo>
                  <a:cubicBezTo>
                    <a:pt x="1352" y="2800"/>
                    <a:pt x="1186" y="2610"/>
                    <a:pt x="1044" y="2397"/>
                  </a:cubicBezTo>
                  <a:cubicBezTo>
                    <a:pt x="831" y="2112"/>
                    <a:pt x="617" y="1804"/>
                    <a:pt x="451" y="1519"/>
                  </a:cubicBezTo>
                  <a:cubicBezTo>
                    <a:pt x="309" y="1282"/>
                    <a:pt x="190" y="1021"/>
                    <a:pt x="95" y="760"/>
                  </a:cubicBezTo>
                  <a:cubicBezTo>
                    <a:pt x="0" y="546"/>
                    <a:pt x="71" y="286"/>
                    <a:pt x="214" y="119"/>
                  </a:cubicBezTo>
                  <a:cubicBezTo>
                    <a:pt x="332" y="1"/>
                    <a:pt x="498" y="1"/>
                    <a:pt x="617" y="96"/>
                  </a:cubicBezTo>
                  <a:cubicBezTo>
                    <a:pt x="736" y="214"/>
                    <a:pt x="831" y="357"/>
                    <a:pt x="925" y="499"/>
                  </a:cubicBezTo>
                  <a:cubicBezTo>
                    <a:pt x="1091" y="736"/>
                    <a:pt x="1234" y="997"/>
                    <a:pt x="1400" y="1234"/>
                  </a:cubicBezTo>
                  <a:cubicBezTo>
                    <a:pt x="1518" y="1377"/>
                    <a:pt x="1637" y="1519"/>
                    <a:pt x="1756" y="1685"/>
                  </a:cubicBezTo>
                  <a:cubicBezTo>
                    <a:pt x="2325" y="2468"/>
                    <a:pt x="3084" y="3132"/>
                    <a:pt x="3938" y="3583"/>
                  </a:cubicBezTo>
                  <a:cubicBezTo>
                    <a:pt x="4887" y="4105"/>
                    <a:pt x="5954" y="4342"/>
                    <a:pt x="7045" y="4271"/>
                  </a:cubicBezTo>
                  <a:cubicBezTo>
                    <a:pt x="7733" y="4223"/>
                    <a:pt x="8445" y="4294"/>
                    <a:pt x="9109" y="4105"/>
                  </a:cubicBezTo>
                  <a:cubicBezTo>
                    <a:pt x="9560" y="3962"/>
                    <a:pt x="10011" y="3820"/>
                    <a:pt x="10437" y="3630"/>
                  </a:cubicBezTo>
                  <a:cubicBezTo>
                    <a:pt x="11624" y="3061"/>
                    <a:pt x="12762" y="2420"/>
                    <a:pt x="13853" y="1685"/>
                  </a:cubicBezTo>
                  <a:cubicBezTo>
                    <a:pt x="14090" y="1519"/>
                    <a:pt x="14280" y="1329"/>
                    <a:pt x="14446" y="1116"/>
                  </a:cubicBezTo>
                  <a:cubicBezTo>
                    <a:pt x="14731" y="736"/>
                    <a:pt x="15087" y="428"/>
                    <a:pt x="15514" y="238"/>
                  </a:cubicBezTo>
                  <a:cubicBezTo>
                    <a:pt x="15751" y="96"/>
                    <a:pt x="16036" y="286"/>
                    <a:pt x="16036" y="570"/>
                  </a:cubicBezTo>
                  <a:cubicBezTo>
                    <a:pt x="16012" y="807"/>
                    <a:pt x="15917" y="1021"/>
                    <a:pt x="15751" y="1187"/>
                  </a:cubicBezTo>
                  <a:cubicBezTo>
                    <a:pt x="15561" y="1424"/>
                    <a:pt x="15395" y="1661"/>
                    <a:pt x="15205" y="1899"/>
                  </a:cubicBezTo>
                  <a:cubicBezTo>
                    <a:pt x="15016" y="2136"/>
                    <a:pt x="14778" y="2349"/>
                    <a:pt x="14517" y="2539"/>
                  </a:cubicBezTo>
                  <a:cubicBezTo>
                    <a:pt x="13165" y="3488"/>
                    <a:pt x="11718" y="4294"/>
                    <a:pt x="10200" y="4911"/>
                  </a:cubicBezTo>
                  <a:cubicBezTo>
                    <a:pt x="9678" y="5125"/>
                    <a:pt x="9157" y="5243"/>
                    <a:pt x="8611" y="5291"/>
                  </a:cubicBezTo>
                  <a:cubicBezTo>
                    <a:pt x="8042" y="5314"/>
                    <a:pt x="7472" y="5338"/>
                    <a:pt x="6903" y="5386"/>
                  </a:cubicBezTo>
                  <a:cubicBezTo>
                    <a:pt x="6903" y="5362"/>
                    <a:pt x="6903" y="5362"/>
                    <a:pt x="6903" y="536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926;p50">
              <a:extLst>
                <a:ext uri="{FF2B5EF4-FFF2-40B4-BE49-F238E27FC236}">
                  <a16:creationId xmlns:a16="http://schemas.microsoft.com/office/drawing/2014/main" id="{55EB6DCA-C8D2-E0DD-C259-01F29BEDA4FC}"/>
                </a:ext>
              </a:extLst>
            </p:cNvPr>
            <p:cNvSpPr/>
            <p:nvPr/>
          </p:nvSpPr>
          <p:spPr>
            <a:xfrm>
              <a:off x="10768650" y="3736250"/>
              <a:ext cx="48650" cy="45100"/>
            </a:xfrm>
            <a:custGeom>
              <a:avLst/>
              <a:gdLst/>
              <a:ahLst/>
              <a:cxnLst/>
              <a:rect l="l" t="t" r="r" b="b"/>
              <a:pathLst>
                <a:path w="1946" h="1804" extrusionOk="0">
                  <a:moveTo>
                    <a:pt x="1163" y="25"/>
                  </a:moveTo>
                  <a:cubicBezTo>
                    <a:pt x="1234" y="25"/>
                    <a:pt x="1329" y="25"/>
                    <a:pt x="1400" y="48"/>
                  </a:cubicBezTo>
                  <a:cubicBezTo>
                    <a:pt x="1495" y="72"/>
                    <a:pt x="1590" y="120"/>
                    <a:pt x="1685" y="191"/>
                  </a:cubicBezTo>
                  <a:cubicBezTo>
                    <a:pt x="1922" y="546"/>
                    <a:pt x="1946" y="1021"/>
                    <a:pt x="1709" y="1377"/>
                  </a:cubicBezTo>
                  <a:cubicBezTo>
                    <a:pt x="1448" y="1661"/>
                    <a:pt x="1044" y="1804"/>
                    <a:pt x="665" y="1780"/>
                  </a:cubicBezTo>
                  <a:cubicBezTo>
                    <a:pt x="238" y="1709"/>
                    <a:pt x="1" y="1282"/>
                    <a:pt x="167" y="879"/>
                  </a:cubicBezTo>
                  <a:cubicBezTo>
                    <a:pt x="238" y="760"/>
                    <a:pt x="333" y="641"/>
                    <a:pt x="380" y="499"/>
                  </a:cubicBezTo>
                  <a:cubicBezTo>
                    <a:pt x="570" y="48"/>
                    <a:pt x="641" y="1"/>
                    <a:pt x="1163" y="2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927;p50">
              <a:extLst>
                <a:ext uri="{FF2B5EF4-FFF2-40B4-BE49-F238E27FC236}">
                  <a16:creationId xmlns:a16="http://schemas.microsoft.com/office/drawing/2014/main" id="{094D0A42-2333-1C18-1D70-2BE305383BA3}"/>
                </a:ext>
              </a:extLst>
            </p:cNvPr>
            <p:cNvSpPr/>
            <p:nvPr/>
          </p:nvSpPr>
          <p:spPr>
            <a:xfrm>
              <a:off x="10451975" y="3748125"/>
              <a:ext cx="46300" cy="44500"/>
            </a:xfrm>
            <a:custGeom>
              <a:avLst/>
              <a:gdLst/>
              <a:ahLst/>
              <a:cxnLst/>
              <a:rect l="l" t="t" r="r" b="b"/>
              <a:pathLst>
                <a:path w="1852" h="1780" extrusionOk="0">
                  <a:moveTo>
                    <a:pt x="784" y="1732"/>
                  </a:moveTo>
                  <a:cubicBezTo>
                    <a:pt x="357" y="1779"/>
                    <a:pt x="1" y="1400"/>
                    <a:pt x="48" y="973"/>
                  </a:cubicBezTo>
                  <a:cubicBezTo>
                    <a:pt x="72" y="783"/>
                    <a:pt x="119" y="593"/>
                    <a:pt x="191" y="427"/>
                  </a:cubicBezTo>
                  <a:cubicBezTo>
                    <a:pt x="262" y="214"/>
                    <a:pt x="452" y="71"/>
                    <a:pt x="689" y="71"/>
                  </a:cubicBezTo>
                  <a:cubicBezTo>
                    <a:pt x="950" y="0"/>
                    <a:pt x="1234" y="48"/>
                    <a:pt x="1448" y="214"/>
                  </a:cubicBezTo>
                  <a:cubicBezTo>
                    <a:pt x="1732" y="404"/>
                    <a:pt x="1851" y="736"/>
                    <a:pt x="1756" y="1044"/>
                  </a:cubicBezTo>
                  <a:cubicBezTo>
                    <a:pt x="1661" y="1400"/>
                    <a:pt x="1377" y="1661"/>
                    <a:pt x="997" y="1708"/>
                  </a:cubicBezTo>
                  <a:cubicBezTo>
                    <a:pt x="926" y="1732"/>
                    <a:pt x="855" y="1732"/>
                    <a:pt x="784" y="173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" name="Google Shape;928;p50">
            <a:extLst>
              <a:ext uri="{FF2B5EF4-FFF2-40B4-BE49-F238E27FC236}">
                <a16:creationId xmlns:a16="http://schemas.microsoft.com/office/drawing/2014/main" id="{1F2C9D88-A184-3081-106B-822E7EB48915}"/>
              </a:ext>
            </a:extLst>
          </p:cNvPr>
          <p:cNvGrpSpPr/>
          <p:nvPr/>
        </p:nvGrpSpPr>
        <p:grpSpPr>
          <a:xfrm>
            <a:off x="2876957" y="3308801"/>
            <a:ext cx="1385325" cy="1853800"/>
            <a:chOff x="9964525" y="914075"/>
            <a:chExt cx="1385325" cy="1853800"/>
          </a:xfrm>
        </p:grpSpPr>
        <p:sp>
          <p:nvSpPr>
            <p:cNvPr id="32" name="Google Shape;929;p50">
              <a:extLst>
                <a:ext uri="{FF2B5EF4-FFF2-40B4-BE49-F238E27FC236}">
                  <a16:creationId xmlns:a16="http://schemas.microsoft.com/office/drawing/2014/main" id="{395AFCE8-F6DA-7F3E-5A42-7CCFD359E9D1}"/>
                </a:ext>
              </a:extLst>
            </p:cNvPr>
            <p:cNvSpPr/>
            <p:nvPr/>
          </p:nvSpPr>
          <p:spPr>
            <a:xfrm>
              <a:off x="10368950" y="1311400"/>
              <a:ext cx="743675" cy="519500"/>
            </a:xfrm>
            <a:custGeom>
              <a:avLst/>
              <a:gdLst/>
              <a:ahLst/>
              <a:cxnLst/>
              <a:rect l="l" t="t" r="r" b="b"/>
              <a:pathLst>
                <a:path w="29747" h="20780" extrusionOk="0">
                  <a:moveTo>
                    <a:pt x="1" y="8516"/>
                  </a:moveTo>
                  <a:cubicBezTo>
                    <a:pt x="3037" y="7425"/>
                    <a:pt x="5813" y="5978"/>
                    <a:pt x="8066" y="3677"/>
                  </a:cubicBezTo>
                  <a:cubicBezTo>
                    <a:pt x="8873" y="4033"/>
                    <a:pt x="9679" y="3914"/>
                    <a:pt x="10462" y="3606"/>
                  </a:cubicBezTo>
                  <a:cubicBezTo>
                    <a:pt x="11268" y="3274"/>
                    <a:pt x="12099" y="2894"/>
                    <a:pt x="12881" y="2491"/>
                  </a:cubicBezTo>
                  <a:cubicBezTo>
                    <a:pt x="13427" y="2206"/>
                    <a:pt x="13925" y="1827"/>
                    <a:pt x="14352" y="1376"/>
                  </a:cubicBezTo>
                  <a:cubicBezTo>
                    <a:pt x="14803" y="949"/>
                    <a:pt x="15230" y="498"/>
                    <a:pt x="15704" y="0"/>
                  </a:cubicBezTo>
                  <a:cubicBezTo>
                    <a:pt x="15894" y="95"/>
                    <a:pt x="16060" y="214"/>
                    <a:pt x="16226" y="356"/>
                  </a:cubicBezTo>
                  <a:cubicBezTo>
                    <a:pt x="16700" y="736"/>
                    <a:pt x="17199" y="1068"/>
                    <a:pt x="17697" y="1376"/>
                  </a:cubicBezTo>
                  <a:cubicBezTo>
                    <a:pt x="18408" y="1756"/>
                    <a:pt x="19167" y="2040"/>
                    <a:pt x="19950" y="2183"/>
                  </a:cubicBezTo>
                  <a:cubicBezTo>
                    <a:pt x="21658" y="2538"/>
                    <a:pt x="23390" y="2633"/>
                    <a:pt x="25098" y="2515"/>
                  </a:cubicBezTo>
                  <a:cubicBezTo>
                    <a:pt x="25762" y="2467"/>
                    <a:pt x="26402" y="2349"/>
                    <a:pt x="27019" y="2159"/>
                  </a:cubicBezTo>
                  <a:cubicBezTo>
                    <a:pt x="27612" y="1993"/>
                    <a:pt x="28205" y="1827"/>
                    <a:pt x="28798" y="1637"/>
                  </a:cubicBezTo>
                  <a:cubicBezTo>
                    <a:pt x="28845" y="1708"/>
                    <a:pt x="28893" y="1803"/>
                    <a:pt x="28940" y="1898"/>
                  </a:cubicBezTo>
                  <a:cubicBezTo>
                    <a:pt x="29154" y="2776"/>
                    <a:pt x="29391" y="3701"/>
                    <a:pt x="29605" y="4602"/>
                  </a:cubicBezTo>
                  <a:cubicBezTo>
                    <a:pt x="29699" y="5124"/>
                    <a:pt x="29723" y="5670"/>
                    <a:pt x="29628" y="6215"/>
                  </a:cubicBezTo>
                  <a:cubicBezTo>
                    <a:pt x="29628" y="6263"/>
                    <a:pt x="29581" y="6334"/>
                    <a:pt x="29605" y="6358"/>
                  </a:cubicBezTo>
                  <a:cubicBezTo>
                    <a:pt x="29747" y="6903"/>
                    <a:pt x="29628" y="7449"/>
                    <a:pt x="29652" y="7971"/>
                  </a:cubicBezTo>
                  <a:cubicBezTo>
                    <a:pt x="29676" y="8516"/>
                    <a:pt x="29652" y="9062"/>
                    <a:pt x="29628" y="9584"/>
                  </a:cubicBezTo>
                  <a:cubicBezTo>
                    <a:pt x="29628" y="9797"/>
                    <a:pt x="29581" y="9987"/>
                    <a:pt x="29533" y="10177"/>
                  </a:cubicBezTo>
                  <a:cubicBezTo>
                    <a:pt x="29320" y="10912"/>
                    <a:pt x="29083" y="11647"/>
                    <a:pt x="28845" y="12359"/>
                  </a:cubicBezTo>
                  <a:cubicBezTo>
                    <a:pt x="28632" y="13189"/>
                    <a:pt x="28252" y="13924"/>
                    <a:pt x="27731" y="14589"/>
                  </a:cubicBezTo>
                  <a:cubicBezTo>
                    <a:pt x="27256" y="15111"/>
                    <a:pt x="26853" y="15704"/>
                    <a:pt x="26378" y="16225"/>
                  </a:cubicBezTo>
                  <a:cubicBezTo>
                    <a:pt x="25809" y="16771"/>
                    <a:pt x="25240" y="17293"/>
                    <a:pt x="24623" y="17767"/>
                  </a:cubicBezTo>
                  <a:cubicBezTo>
                    <a:pt x="23627" y="18574"/>
                    <a:pt x="22488" y="19214"/>
                    <a:pt x="21279" y="19665"/>
                  </a:cubicBezTo>
                  <a:cubicBezTo>
                    <a:pt x="20496" y="19997"/>
                    <a:pt x="19689" y="20258"/>
                    <a:pt x="18859" y="20471"/>
                  </a:cubicBezTo>
                  <a:cubicBezTo>
                    <a:pt x="18052" y="20661"/>
                    <a:pt x="17246" y="20756"/>
                    <a:pt x="16416" y="20780"/>
                  </a:cubicBezTo>
                  <a:cubicBezTo>
                    <a:pt x="14826" y="20780"/>
                    <a:pt x="13237" y="20661"/>
                    <a:pt x="11648" y="20424"/>
                  </a:cubicBezTo>
                  <a:cubicBezTo>
                    <a:pt x="10604" y="20258"/>
                    <a:pt x="9608" y="19973"/>
                    <a:pt x="8659" y="19523"/>
                  </a:cubicBezTo>
                  <a:cubicBezTo>
                    <a:pt x="7426" y="18953"/>
                    <a:pt x="6263" y="18265"/>
                    <a:pt x="5148" y="17483"/>
                  </a:cubicBezTo>
                  <a:cubicBezTo>
                    <a:pt x="4484" y="17008"/>
                    <a:pt x="3915" y="16463"/>
                    <a:pt x="3393" y="15846"/>
                  </a:cubicBezTo>
                  <a:cubicBezTo>
                    <a:pt x="3369" y="15798"/>
                    <a:pt x="3298" y="15751"/>
                    <a:pt x="3298" y="15727"/>
                  </a:cubicBezTo>
                  <a:cubicBezTo>
                    <a:pt x="3298" y="15371"/>
                    <a:pt x="3061" y="15205"/>
                    <a:pt x="2800" y="15063"/>
                  </a:cubicBezTo>
                  <a:cubicBezTo>
                    <a:pt x="2729" y="15016"/>
                    <a:pt x="2681" y="14921"/>
                    <a:pt x="2634" y="14826"/>
                  </a:cubicBezTo>
                  <a:cubicBezTo>
                    <a:pt x="2136" y="14067"/>
                    <a:pt x="1685" y="13284"/>
                    <a:pt x="1258" y="12454"/>
                  </a:cubicBezTo>
                  <a:cubicBezTo>
                    <a:pt x="973" y="11932"/>
                    <a:pt x="736" y="11363"/>
                    <a:pt x="523" y="10793"/>
                  </a:cubicBezTo>
                  <a:cubicBezTo>
                    <a:pt x="404" y="10390"/>
                    <a:pt x="262" y="10011"/>
                    <a:pt x="191" y="9607"/>
                  </a:cubicBezTo>
                  <a:cubicBezTo>
                    <a:pt x="96" y="9299"/>
                    <a:pt x="72" y="8943"/>
                    <a:pt x="1" y="8516"/>
                  </a:cubicBezTo>
                  <a:close/>
                  <a:moveTo>
                    <a:pt x="16226" y="15988"/>
                  </a:moveTo>
                  <a:lnTo>
                    <a:pt x="16558" y="15988"/>
                  </a:lnTo>
                  <a:cubicBezTo>
                    <a:pt x="17578" y="16012"/>
                    <a:pt x="18598" y="15798"/>
                    <a:pt x="19523" y="15324"/>
                  </a:cubicBezTo>
                  <a:cubicBezTo>
                    <a:pt x="19689" y="15229"/>
                    <a:pt x="19879" y="15205"/>
                    <a:pt x="20045" y="15111"/>
                  </a:cubicBezTo>
                  <a:cubicBezTo>
                    <a:pt x="20496" y="14921"/>
                    <a:pt x="20946" y="14731"/>
                    <a:pt x="21350" y="14518"/>
                  </a:cubicBezTo>
                  <a:cubicBezTo>
                    <a:pt x="21516" y="14446"/>
                    <a:pt x="21658" y="14328"/>
                    <a:pt x="21800" y="14185"/>
                  </a:cubicBezTo>
                  <a:cubicBezTo>
                    <a:pt x="22014" y="13948"/>
                    <a:pt x="22227" y="13711"/>
                    <a:pt x="22417" y="13450"/>
                  </a:cubicBezTo>
                  <a:cubicBezTo>
                    <a:pt x="22725" y="13071"/>
                    <a:pt x="22820" y="12525"/>
                    <a:pt x="22607" y="12051"/>
                  </a:cubicBezTo>
                  <a:cubicBezTo>
                    <a:pt x="22559" y="11932"/>
                    <a:pt x="22559" y="11790"/>
                    <a:pt x="22512" y="11671"/>
                  </a:cubicBezTo>
                  <a:cubicBezTo>
                    <a:pt x="22488" y="11624"/>
                    <a:pt x="22417" y="11576"/>
                    <a:pt x="22393" y="11576"/>
                  </a:cubicBezTo>
                  <a:cubicBezTo>
                    <a:pt x="22370" y="11576"/>
                    <a:pt x="22251" y="11647"/>
                    <a:pt x="22227" y="11695"/>
                  </a:cubicBezTo>
                  <a:cubicBezTo>
                    <a:pt x="22109" y="12217"/>
                    <a:pt x="21824" y="12691"/>
                    <a:pt x="21421" y="13047"/>
                  </a:cubicBezTo>
                  <a:cubicBezTo>
                    <a:pt x="21373" y="13094"/>
                    <a:pt x="21326" y="13142"/>
                    <a:pt x="21302" y="13189"/>
                  </a:cubicBezTo>
                  <a:cubicBezTo>
                    <a:pt x="21089" y="13521"/>
                    <a:pt x="20757" y="13782"/>
                    <a:pt x="20353" y="13924"/>
                  </a:cubicBezTo>
                  <a:cubicBezTo>
                    <a:pt x="19926" y="14091"/>
                    <a:pt x="19476" y="14233"/>
                    <a:pt x="19072" y="14446"/>
                  </a:cubicBezTo>
                  <a:cubicBezTo>
                    <a:pt x="17839" y="15087"/>
                    <a:pt x="16511" y="15039"/>
                    <a:pt x="15206" y="14921"/>
                  </a:cubicBezTo>
                  <a:cubicBezTo>
                    <a:pt x="14779" y="14850"/>
                    <a:pt x="14352" y="14755"/>
                    <a:pt x="13949" y="14636"/>
                  </a:cubicBezTo>
                  <a:cubicBezTo>
                    <a:pt x="12905" y="14375"/>
                    <a:pt x="12905" y="14351"/>
                    <a:pt x="11980" y="13758"/>
                  </a:cubicBezTo>
                  <a:cubicBezTo>
                    <a:pt x="11648" y="13545"/>
                    <a:pt x="11292" y="13379"/>
                    <a:pt x="10936" y="13237"/>
                  </a:cubicBezTo>
                  <a:cubicBezTo>
                    <a:pt x="10794" y="13189"/>
                    <a:pt x="10652" y="13165"/>
                    <a:pt x="10509" y="13165"/>
                  </a:cubicBezTo>
                  <a:cubicBezTo>
                    <a:pt x="10367" y="13165"/>
                    <a:pt x="10248" y="13237"/>
                    <a:pt x="10201" y="13379"/>
                  </a:cubicBezTo>
                  <a:cubicBezTo>
                    <a:pt x="10153" y="13474"/>
                    <a:pt x="10177" y="13592"/>
                    <a:pt x="10272" y="13664"/>
                  </a:cubicBezTo>
                  <a:cubicBezTo>
                    <a:pt x="10438" y="13830"/>
                    <a:pt x="10628" y="13996"/>
                    <a:pt x="10818" y="14114"/>
                  </a:cubicBezTo>
                  <a:cubicBezTo>
                    <a:pt x="11268" y="14423"/>
                    <a:pt x="11743" y="14684"/>
                    <a:pt x="12193" y="14992"/>
                  </a:cubicBezTo>
                  <a:cubicBezTo>
                    <a:pt x="12407" y="15134"/>
                    <a:pt x="12644" y="15253"/>
                    <a:pt x="12905" y="15300"/>
                  </a:cubicBezTo>
                  <a:cubicBezTo>
                    <a:pt x="13261" y="15395"/>
                    <a:pt x="13617" y="15514"/>
                    <a:pt x="13973" y="15609"/>
                  </a:cubicBezTo>
                  <a:cubicBezTo>
                    <a:pt x="14684" y="15846"/>
                    <a:pt x="15443" y="15988"/>
                    <a:pt x="16226" y="15988"/>
                  </a:cubicBezTo>
                  <a:close/>
                  <a:moveTo>
                    <a:pt x="9798" y="8113"/>
                  </a:moveTo>
                  <a:lnTo>
                    <a:pt x="9655" y="8113"/>
                  </a:lnTo>
                  <a:cubicBezTo>
                    <a:pt x="9062" y="8113"/>
                    <a:pt x="8730" y="8777"/>
                    <a:pt x="9086" y="9251"/>
                  </a:cubicBezTo>
                  <a:cubicBezTo>
                    <a:pt x="9205" y="9465"/>
                    <a:pt x="9371" y="9631"/>
                    <a:pt x="9584" y="9750"/>
                  </a:cubicBezTo>
                  <a:cubicBezTo>
                    <a:pt x="9703" y="9797"/>
                    <a:pt x="9821" y="9844"/>
                    <a:pt x="9940" y="9844"/>
                  </a:cubicBezTo>
                  <a:cubicBezTo>
                    <a:pt x="10272" y="9868"/>
                    <a:pt x="10580" y="9678"/>
                    <a:pt x="10723" y="9370"/>
                  </a:cubicBezTo>
                  <a:cubicBezTo>
                    <a:pt x="10841" y="9014"/>
                    <a:pt x="10770" y="8635"/>
                    <a:pt x="10533" y="8326"/>
                  </a:cubicBezTo>
                  <a:cubicBezTo>
                    <a:pt x="10319" y="8137"/>
                    <a:pt x="10059" y="8065"/>
                    <a:pt x="9798" y="8113"/>
                  </a:cubicBezTo>
                  <a:close/>
                  <a:moveTo>
                    <a:pt x="21445" y="6951"/>
                  </a:moveTo>
                  <a:cubicBezTo>
                    <a:pt x="21468" y="7093"/>
                    <a:pt x="21492" y="7235"/>
                    <a:pt x="21563" y="7378"/>
                  </a:cubicBezTo>
                  <a:cubicBezTo>
                    <a:pt x="21682" y="7591"/>
                    <a:pt x="21919" y="7710"/>
                    <a:pt x="22180" y="7662"/>
                  </a:cubicBezTo>
                  <a:cubicBezTo>
                    <a:pt x="22417" y="7686"/>
                    <a:pt x="22654" y="7520"/>
                    <a:pt x="22749" y="7283"/>
                  </a:cubicBezTo>
                  <a:cubicBezTo>
                    <a:pt x="22820" y="7022"/>
                    <a:pt x="22844" y="6737"/>
                    <a:pt x="22773" y="6476"/>
                  </a:cubicBezTo>
                  <a:cubicBezTo>
                    <a:pt x="22725" y="6263"/>
                    <a:pt x="22536" y="6120"/>
                    <a:pt x="22322" y="6120"/>
                  </a:cubicBezTo>
                  <a:cubicBezTo>
                    <a:pt x="22251" y="6120"/>
                    <a:pt x="22156" y="6144"/>
                    <a:pt x="22085" y="6120"/>
                  </a:cubicBezTo>
                  <a:cubicBezTo>
                    <a:pt x="21848" y="6097"/>
                    <a:pt x="21611" y="6263"/>
                    <a:pt x="21539" y="6500"/>
                  </a:cubicBezTo>
                  <a:cubicBezTo>
                    <a:pt x="21492" y="6642"/>
                    <a:pt x="21468" y="6808"/>
                    <a:pt x="21445" y="69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30;p50">
              <a:extLst>
                <a:ext uri="{FF2B5EF4-FFF2-40B4-BE49-F238E27FC236}">
                  <a16:creationId xmlns:a16="http://schemas.microsoft.com/office/drawing/2014/main" id="{37F13515-0ED5-750F-2493-25C94ADBE9FF}"/>
                </a:ext>
              </a:extLst>
            </p:cNvPr>
            <p:cNvSpPr/>
            <p:nvPr/>
          </p:nvSpPr>
          <p:spPr>
            <a:xfrm>
              <a:off x="10342275" y="1023775"/>
              <a:ext cx="735975" cy="473250"/>
            </a:xfrm>
            <a:custGeom>
              <a:avLst/>
              <a:gdLst/>
              <a:ahLst/>
              <a:cxnLst/>
              <a:rect l="l" t="t" r="r" b="b"/>
              <a:pathLst>
                <a:path w="29439" h="18930" extrusionOk="0">
                  <a:moveTo>
                    <a:pt x="27872" y="7141"/>
                  </a:moveTo>
                  <a:cubicBezTo>
                    <a:pt x="27730" y="6998"/>
                    <a:pt x="27588" y="6856"/>
                    <a:pt x="27422" y="6737"/>
                  </a:cubicBezTo>
                  <a:cubicBezTo>
                    <a:pt x="27279" y="6595"/>
                    <a:pt x="27019" y="6690"/>
                    <a:pt x="26995" y="6903"/>
                  </a:cubicBezTo>
                  <a:cubicBezTo>
                    <a:pt x="26924" y="7117"/>
                    <a:pt x="26971" y="7378"/>
                    <a:pt x="27090" y="7591"/>
                  </a:cubicBezTo>
                  <a:cubicBezTo>
                    <a:pt x="27493" y="8232"/>
                    <a:pt x="27778" y="8967"/>
                    <a:pt x="28228" y="9560"/>
                  </a:cubicBezTo>
                  <a:cubicBezTo>
                    <a:pt x="28584" y="10058"/>
                    <a:pt x="28892" y="10604"/>
                    <a:pt x="29106" y="11197"/>
                  </a:cubicBezTo>
                  <a:cubicBezTo>
                    <a:pt x="29225" y="11529"/>
                    <a:pt x="29343" y="11909"/>
                    <a:pt x="29438" y="12264"/>
                  </a:cubicBezTo>
                  <a:cubicBezTo>
                    <a:pt x="29130" y="12549"/>
                    <a:pt x="28750" y="12715"/>
                    <a:pt x="28347" y="12739"/>
                  </a:cubicBezTo>
                  <a:cubicBezTo>
                    <a:pt x="27991" y="12739"/>
                    <a:pt x="27659" y="12786"/>
                    <a:pt x="27351" y="12881"/>
                  </a:cubicBezTo>
                  <a:cubicBezTo>
                    <a:pt x="27042" y="12976"/>
                    <a:pt x="26734" y="13023"/>
                    <a:pt x="26425" y="13071"/>
                  </a:cubicBezTo>
                  <a:cubicBezTo>
                    <a:pt x="24623" y="13237"/>
                    <a:pt x="22796" y="13142"/>
                    <a:pt x="21041" y="12810"/>
                  </a:cubicBezTo>
                  <a:cubicBezTo>
                    <a:pt x="20163" y="12620"/>
                    <a:pt x="19357" y="12288"/>
                    <a:pt x="18621" y="11814"/>
                  </a:cubicBezTo>
                  <a:cubicBezTo>
                    <a:pt x="18171" y="11505"/>
                    <a:pt x="17744" y="11197"/>
                    <a:pt x="17317" y="10889"/>
                  </a:cubicBezTo>
                  <a:cubicBezTo>
                    <a:pt x="17483" y="10462"/>
                    <a:pt x="17673" y="10058"/>
                    <a:pt x="17839" y="9703"/>
                  </a:cubicBezTo>
                  <a:cubicBezTo>
                    <a:pt x="17957" y="9370"/>
                    <a:pt x="18005" y="9038"/>
                    <a:pt x="17957" y="8706"/>
                  </a:cubicBezTo>
                  <a:cubicBezTo>
                    <a:pt x="17933" y="8469"/>
                    <a:pt x="17767" y="8256"/>
                    <a:pt x="17554" y="8137"/>
                  </a:cubicBezTo>
                  <a:cubicBezTo>
                    <a:pt x="17459" y="8090"/>
                    <a:pt x="17317" y="8137"/>
                    <a:pt x="17269" y="8232"/>
                  </a:cubicBezTo>
                  <a:cubicBezTo>
                    <a:pt x="17246" y="8327"/>
                    <a:pt x="17222" y="8422"/>
                    <a:pt x="17198" y="8517"/>
                  </a:cubicBezTo>
                  <a:cubicBezTo>
                    <a:pt x="17127" y="9323"/>
                    <a:pt x="16771" y="10106"/>
                    <a:pt x="16202" y="10699"/>
                  </a:cubicBezTo>
                  <a:cubicBezTo>
                    <a:pt x="15704" y="11268"/>
                    <a:pt x="15182" y="11814"/>
                    <a:pt x="14613" y="12336"/>
                  </a:cubicBezTo>
                  <a:cubicBezTo>
                    <a:pt x="14114" y="12810"/>
                    <a:pt x="13521" y="13190"/>
                    <a:pt x="12905" y="13474"/>
                  </a:cubicBezTo>
                  <a:cubicBezTo>
                    <a:pt x="12383" y="13711"/>
                    <a:pt x="11837" y="13949"/>
                    <a:pt x="11315" y="14186"/>
                  </a:cubicBezTo>
                  <a:cubicBezTo>
                    <a:pt x="10912" y="14376"/>
                    <a:pt x="10485" y="14447"/>
                    <a:pt x="10034" y="14447"/>
                  </a:cubicBezTo>
                  <a:cubicBezTo>
                    <a:pt x="9987" y="14281"/>
                    <a:pt x="10106" y="14233"/>
                    <a:pt x="10177" y="14162"/>
                  </a:cubicBezTo>
                  <a:cubicBezTo>
                    <a:pt x="10960" y="13166"/>
                    <a:pt x="11647" y="12098"/>
                    <a:pt x="12240" y="10983"/>
                  </a:cubicBezTo>
                  <a:cubicBezTo>
                    <a:pt x="12359" y="10746"/>
                    <a:pt x="12454" y="10509"/>
                    <a:pt x="12525" y="10248"/>
                  </a:cubicBezTo>
                  <a:cubicBezTo>
                    <a:pt x="12596" y="9940"/>
                    <a:pt x="12620" y="9584"/>
                    <a:pt x="12739" y="9276"/>
                  </a:cubicBezTo>
                  <a:cubicBezTo>
                    <a:pt x="12833" y="8825"/>
                    <a:pt x="12857" y="8350"/>
                    <a:pt x="12786" y="7900"/>
                  </a:cubicBezTo>
                  <a:cubicBezTo>
                    <a:pt x="12786" y="7852"/>
                    <a:pt x="12786" y="7829"/>
                    <a:pt x="12762" y="7781"/>
                  </a:cubicBezTo>
                  <a:cubicBezTo>
                    <a:pt x="12739" y="7639"/>
                    <a:pt x="12644" y="7544"/>
                    <a:pt x="12525" y="7520"/>
                  </a:cubicBezTo>
                  <a:cubicBezTo>
                    <a:pt x="12383" y="7520"/>
                    <a:pt x="12264" y="7639"/>
                    <a:pt x="12217" y="7805"/>
                  </a:cubicBezTo>
                  <a:cubicBezTo>
                    <a:pt x="12193" y="7852"/>
                    <a:pt x="12193" y="7923"/>
                    <a:pt x="12193" y="7971"/>
                  </a:cubicBezTo>
                  <a:cubicBezTo>
                    <a:pt x="12193" y="8706"/>
                    <a:pt x="11932" y="9394"/>
                    <a:pt x="11719" y="10082"/>
                  </a:cubicBezTo>
                  <a:cubicBezTo>
                    <a:pt x="11647" y="10343"/>
                    <a:pt x="11529" y="10557"/>
                    <a:pt x="11363" y="10770"/>
                  </a:cubicBezTo>
                  <a:cubicBezTo>
                    <a:pt x="10793" y="11600"/>
                    <a:pt x="10248" y="12430"/>
                    <a:pt x="9655" y="13261"/>
                  </a:cubicBezTo>
                  <a:cubicBezTo>
                    <a:pt x="9418" y="13545"/>
                    <a:pt x="9180" y="13830"/>
                    <a:pt x="8896" y="14067"/>
                  </a:cubicBezTo>
                  <a:cubicBezTo>
                    <a:pt x="8255" y="14731"/>
                    <a:pt x="7591" y="15324"/>
                    <a:pt x="6880" y="15894"/>
                  </a:cubicBezTo>
                  <a:cubicBezTo>
                    <a:pt x="5575" y="16890"/>
                    <a:pt x="4152" y="17720"/>
                    <a:pt x="2634" y="18361"/>
                  </a:cubicBezTo>
                  <a:cubicBezTo>
                    <a:pt x="2254" y="18503"/>
                    <a:pt x="1874" y="18693"/>
                    <a:pt x="1495" y="18835"/>
                  </a:cubicBezTo>
                  <a:cubicBezTo>
                    <a:pt x="1376" y="18883"/>
                    <a:pt x="1234" y="18906"/>
                    <a:pt x="1115" y="18930"/>
                  </a:cubicBezTo>
                  <a:cubicBezTo>
                    <a:pt x="1092" y="18835"/>
                    <a:pt x="1092" y="18716"/>
                    <a:pt x="1068" y="18622"/>
                  </a:cubicBezTo>
                  <a:lnTo>
                    <a:pt x="1068" y="17056"/>
                  </a:lnTo>
                  <a:cubicBezTo>
                    <a:pt x="1092" y="16605"/>
                    <a:pt x="1210" y="16131"/>
                    <a:pt x="1447" y="15728"/>
                  </a:cubicBezTo>
                  <a:cubicBezTo>
                    <a:pt x="1519" y="15609"/>
                    <a:pt x="1637" y="15490"/>
                    <a:pt x="1756" y="15396"/>
                  </a:cubicBezTo>
                  <a:cubicBezTo>
                    <a:pt x="1851" y="15324"/>
                    <a:pt x="1874" y="15182"/>
                    <a:pt x="1803" y="15040"/>
                  </a:cubicBezTo>
                  <a:cubicBezTo>
                    <a:pt x="1732" y="14921"/>
                    <a:pt x="1590" y="14850"/>
                    <a:pt x="1447" y="14897"/>
                  </a:cubicBezTo>
                  <a:cubicBezTo>
                    <a:pt x="1258" y="14921"/>
                    <a:pt x="1092" y="15040"/>
                    <a:pt x="997" y="15182"/>
                  </a:cubicBezTo>
                  <a:cubicBezTo>
                    <a:pt x="617" y="15656"/>
                    <a:pt x="380" y="16226"/>
                    <a:pt x="285" y="16819"/>
                  </a:cubicBezTo>
                  <a:cubicBezTo>
                    <a:pt x="261" y="17151"/>
                    <a:pt x="261" y="17483"/>
                    <a:pt x="238" y="17815"/>
                  </a:cubicBezTo>
                  <a:cubicBezTo>
                    <a:pt x="238" y="17957"/>
                    <a:pt x="190" y="18100"/>
                    <a:pt x="167" y="18218"/>
                  </a:cubicBezTo>
                  <a:cubicBezTo>
                    <a:pt x="24" y="18218"/>
                    <a:pt x="1" y="18171"/>
                    <a:pt x="1" y="18076"/>
                  </a:cubicBezTo>
                  <a:cubicBezTo>
                    <a:pt x="1" y="16937"/>
                    <a:pt x="1" y="15775"/>
                    <a:pt x="24" y="14613"/>
                  </a:cubicBezTo>
                  <a:cubicBezTo>
                    <a:pt x="24" y="14257"/>
                    <a:pt x="48" y="13925"/>
                    <a:pt x="48" y="13569"/>
                  </a:cubicBezTo>
                  <a:cubicBezTo>
                    <a:pt x="95" y="12668"/>
                    <a:pt x="214" y="11790"/>
                    <a:pt x="404" y="10912"/>
                  </a:cubicBezTo>
                  <a:cubicBezTo>
                    <a:pt x="427" y="10770"/>
                    <a:pt x="475" y="10628"/>
                    <a:pt x="570" y="10509"/>
                  </a:cubicBezTo>
                  <a:cubicBezTo>
                    <a:pt x="902" y="9963"/>
                    <a:pt x="1163" y="9394"/>
                    <a:pt x="1376" y="8777"/>
                  </a:cubicBezTo>
                  <a:cubicBezTo>
                    <a:pt x="1495" y="8398"/>
                    <a:pt x="1661" y="8018"/>
                    <a:pt x="1874" y="7663"/>
                  </a:cubicBezTo>
                  <a:cubicBezTo>
                    <a:pt x="2064" y="7330"/>
                    <a:pt x="2278" y="6998"/>
                    <a:pt x="2491" y="6666"/>
                  </a:cubicBezTo>
                  <a:cubicBezTo>
                    <a:pt x="2539" y="6571"/>
                    <a:pt x="2610" y="6500"/>
                    <a:pt x="2705" y="6405"/>
                  </a:cubicBezTo>
                  <a:cubicBezTo>
                    <a:pt x="3132" y="5931"/>
                    <a:pt x="3606" y="5504"/>
                    <a:pt x="4128" y="5077"/>
                  </a:cubicBezTo>
                  <a:cubicBezTo>
                    <a:pt x="4531" y="4745"/>
                    <a:pt x="4887" y="4342"/>
                    <a:pt x="5195" y="3891"/>
                  </a:cubicBezTo>
                  <a:cubicBezTo>
                    <a:pt x="5480" y="3535"/>
                    <a:pt x="5765" y="3203"/>
                    <a:pt x="6097" y="2895"/>
                  </a:cubicBezTo>
                  <a:cubicBezTo>
                    <a:pt x="6405" y="2657"/>
                    <a:pt x="6547" y="2254"/>
                    <a:pt x="6476" y="1851"/>
                  </a:cubicBezTo>
                  <a:cubicBezTo>
                    <a:pt x="6476" y="1780"/>
                    <a:pt x="6429" y="1709"/>
                    <a:pt x="6429" y="1637"/>
                  </a:cubicBezTo>
                  <a:cubicBezTo>
                    <a:pt x="6524" y="1448"/>
                    <a:pt x="6713" y="1305"/>
                    <a:pt x="6927" y="1234"/>
                  </a:cubicBezTo>
                  <a:cubicBezTo>
                    <a:pt x="7686" y="878"/>
                    <a:pt x="8493" y="617"/>
                    <a:pt x="9299" y="475"/>
                  </a:cubicBezTo>
                  <a:cubicBezTo>
                    <a:pt x="10082" y="333"/>
                    <a:pt x="10841" y="190"/>
                    <a:pt x="11624" y="96"/>
                  </a:cubicBezTo>
                  <a:cubicBezTo>
                    <a:pt x="12003" y="24"/>
                    <a:pt x="12383" y="1"/>
                    <a:pt x="12786" y="1"/>
                  </a:cubicBezTo>
                  <a:cubicBezTo>
                    <a:pt x="13830" y="1"/>
                    <a:pt x="14850" y="24"/>
                    <a:pt x="15917" y="96"/>
                  </a:cubicBezTo>
                  <a:cubicBezTo>
                    <a:pt x="16558" y="143"/>
                    <a:pt x="17198" y="285"/>
                    <a:pt x="17839" y="380"/>
                  </a:cubicBezTo>
                  <a:cubicBezTo>
                    <a:pt x="19262" y="594"/>
                    <a:pt x="20543" y="1163"/>
                    <a:pt x="21824" y="1756"/>
                  </a:cubicBezTo>
                  <a:cubicBezTo>
                    <a:pt x="22654" y="2136"/>
                    <a:pt x="23460" y="2586"/>
                    <a:pt x="24219" y="3061"/>
                  </a:cubicBezTo>
                  <a:cubicBezTo>
                    <a:pt x="24860" y="3464"/>
                    <a:pt x="25429" y="3938"/>
                    <a:pt x="25927" y="4484"/>
                  </a:cubicBezTo>
                  <a:cubicBezTo>
                    <a:pt x="26568" y="5172"/>
                    <a:pt x="27161" y="5907"/>
                    <a:pt x="27683" y="6666"/>
                  </a:cubicBezTo>
                  <a:cubicBezTo>
                    <a:pt x="27778" y="6832"/>
                    <a:pt x="27849" y="6998"/>
                    <a:pt x="27920" y="71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31;p50">
              <a:extLst>
                <a:ext uri="{FF2B5EF4-FFF2-40B4-BE49-F238E27FC236}">
                  <a16:creationId xmlns:a16="http://schemas.microsoft.com/office/drawing/2014/main" id="{F02A2A17-82D3-CE5E-AC9A-6B3559CA0222}"/>
                </a:ext>
              </a:extLst>
            </p:cNvPr>
            <p:cNvSpPr/>
            <p:nvPr/>
          </p:nvSpPr>
          <p:spPr>
            <a:xfrm>
              <a:off x="10460875" y="1846300"/>
              <a:ext cx="464950" cy="444200"/>
            </a:xfrm>
            <a:custGeom>
              <a:avLst/>
              <a:gdLst/>
              <a:ahLst/>
              <a:cxnLst/>
              <a:rect l="l" t="t" r="r" b="b"/>
              <a:pathLst>
                <a:path w="18598" h="17768" extrusionOk="0">
                  <a:moveTo>
                    <a:pt x="7757" y="72"/>
                  </a:moveTo>
                  <a:cubicBezTo>
                    <a:pt x="8208" y="1"/>
                    <a:pt x="8635" y="167"/>
                    <a:pt x="9086" y="167"/>
                  </a:cubicBezTo>
                  <a:cubicBezTo>
                    <a:pt x="9086" y="285"/>
                    <a:pt x="9086" y="380"/>
                    <a:pt x="9109" y="499"/>
                  </a:cubicBezTo>
                  <a:cubicBezTo>
                    <a:pt x="9157" y="665"/>
                    <a:pt x="9252" y="831"/>
                    <a:pt x="9370" y="973"/>
                  </a:cubicBezTo>
                  <a:cubicBezTo>
                    <a:pt x="9536" y="1163"/>
                    <a:pt x="9702" y="1353"/>
                    <a:pt x="9845" y="1566"/>
                  </a:cubicBezTo>
                  <a:cubicBezTo>
                    <a:pt x="10248" y="2207"/>
                    <a:pt x="11149" y="2278"/>
                    <a:pt x="11624" y="1732"/>
                  </a:cubicBezTo>
                  <a:cubicBezTo>
                    <a:pt x="11980" y="1329"/>
                    <a:pt x="12264" y="878"/>
                    <a:pt x="12478" y="404"/>
                  </a:cubicBezTo>
                  <a:cubicBezTo>
                    <a:pt x="12573" y="380"/>
                    <a:pt x="12691" y="380"/>
                    <a:pt x="12786" y="380"/>
                  </a:cubicBezTo>
                  <a:cubicBezTo>
                    <a:pt x="13522" y="380"/>
                    <a:pt x="14233" y="309"/>
                    <a:pt x="14945" y="167"/>
                  </a:cubicBezTo>
                  <a:cubicBezTo>
                    <a:pt x="15063" y="143"/>
                    <a:pt x="15182" y="119"/>
                    <a:pt x="15277" y="95"/>
                  </a:cubicBezTo>
                  <a:cubicBezTo>
                    <a:pt x="15395" y="72"/>
                    <a:pt x="15514" y="167"/>
                    <a:pt x="15514" y="285"/>
                  </a:cubicBezTo>
                  <a:cubicBezTo>
                    <a:pt x="15514" y="475"/>
                    <a:pt x="15514" y="688"/>
                    <a:pt x="15538" y="902"/>
                  </a:cubicBezTo>
                  <a:cubicBezTo>
                    <a:pt x="15514" y="1044"/>
                    <a:pt x="15538" y="1187"/>
                    <a:pt x="15609" y="1329"/>
                  </a:cubicBezTo>
                  <a:cubicBezTo>
                    <a:pt x="15728" y="1542"/>
                    <a:pt x="15799" y="1803"/>
                    <a:pt x="15751" y="2064"/>
                  </a:cubicBezTo>
                  <a:cubicBezTo>
                    <a:pt x="15704" y="2918"/>
                    <a:pt x="15799" y="3748"/>
                    <a:pt x="16012" y="4555"/>
                  </a:cubicBezTo>
                  <a:cubicBezTo>
                    <a:pt x="16392" y="6121"/>
                    <a:pt x="16653" y="7686"/>
                    <a:pt x="16914" y="9275"/>
                  </a:cubicBezTo>
                  <a:cubicBezTo>
                    <a:pt x="17056" y="10011"/>
                    <a:pt x="17246" y="10722"/>
                    <a:pt x="17459" y="11434"/>
                  </a:cubicBezTo>
                  <a:cubicBezTo>
                    <a:pt x="17720" y="12312"/>
                    <a:pt x="17981" y="13189"/>
                    <a:pt x="18242" y="14043"/>
                  </a:cubicBezTo>
                  <a:cubicBezTo>
                    <a:pt x="18408" y="14684"/>
                    <a:pt x="18503" y="15324"/>
                    <a:pt x="18574" y="15965"/>
                  </a:cubicBezTo>
                  <a:cubicBezTo>
                    <a:pt x="18598" y="16107"/>
                    <a:pt x="18598" y="16273"/>
                    <a:pt x="18574" y="16415"/>
                  </a:cubicBezTo>
                  <a:cubicBezTo>
                    <a:pt x="18574" y="16653"/>
                    <a:pt x="18432" y="16842"/>
                    <a:pt x="18242" y="16961"/>
                  </a:cubicBezTo>
                  <a:cubicBezTo>
                    <a:pt x="18052" y="17080"/>
                    <a:pt x="17839" y="17174"/>
                    <a:pt x="17625" y="17222"/>
                  </a:cubicBezTo>
                  <a:cubicBezTo>
                    <a:pt x="16724" y="17388"/>
                    <a:pt x="15822" y="17530"/>
                    <a:pt x="14921" y="17673"/>
                  </a:cubicBezTo>
                  <a:cubicBezTo>
                    <a:pt x="14186" y="17767"/>
                    <a:pt x="13450" y="17625"/>
                    <a:pt x="12715" y="17530"/>
                  </a:cubicBezTo>
                  <a:cubicBezTo>
                    <a:pt x="11671" y="17412"/>
                    <a:pt x="10651" y="17222"/>
                    <a:pt x="9631" y="17032"/>
                  </a:cubicBezTo>
                  <a:cubicBezTo>
                    <a:pt x="8706" y="16866"/>
                    <a:pt x="7805" y="16605"/>
                    <a:pt x="6951" y="16249"/>
                  </a:cubicBezTo>
                  <a:cubicBezTo>
                    <a:pt x="5883" y="15822"/>
                    <a:pt x="4840" y="15324"/>
                    <a:pt x="3796" y="14874"/>
                  </a:cubicBezTo>
                  <a:cubicBezTo>
                    <a:pt x="3369" y="14684"/>
                    <a:pt x="2918" y="14541"/>
                    <a:pt x="2491" y="14375"/>
                  </a:cubicBezTo>
                  <a:cubicBezTo>
                    <a:pt x="1946" y="14186"/>
                    <a:pt x="1400" y="13972"/>
                    <a:pt x="902" y="13687"/>
                  </a:cubicBezTo>
                  <a:cubicBezTo>
                    <a:pt x="689" y="13616"/>
                    <a:pt x="475" y="13521"/>
                    <a:pt x="262" y="13450"/>
                  </a:cubicBezTo>
                  <a:cubicBezTo>
                    <a:pt x="190" y="13427"/>
                    <a:pt x="119" y="13379"/>
                    <a:pt x="1" y="13332"/>
                  </a:cubicBezTo>
                  <a:cubicBezTo>
                    <a:pt x="119" y="13023"/>
                    <a:pt x="262" y="12739"/>
                    <a:pt x="428" y="12454"/>
                  </a:cubicBezTo>
                  <a:cubicBezTo>
                    <a:pt x="712" y="12003"/>
                    <a:pt x="973" y="11576"/>
                    <a:pt x="1258" y="11126"/>
                  </a:cubicBezTo>
                  <a:cubicBezTo>
                    <a:pt x="1851" y="10224"/>
                    <a:pt x="2420" y="9323"/>
                    <a:pt x="3037" y="8421"/>
                  </a:cubicBezTo>
                  <a:cubicBezTo>
                    <a:pt x="3250" y="8089"/>
                    <a:pt x="3535" y="7781"/>
                    <a:pt x="3749" y="7425"/>
                  </a:cubicBezTo>
                  <a:cubicBezTo>
                    <a:pt x="4033" y="6951"/>
                    <a:pt x="4342" y="6476"/>
                    <a:pt x="4603" y="6002"/>
                  </a:cubicBezTo>
                  <a:cubicBezTo>
                    <a:pt x="5053" y="5148"/>
                    <a:pt x="5551" y="4318"/>
                    <a:pt x="6073" y="3488"/>
                  </a:cubicBezTo>
                  <a:cubicBezTo>
                    <a:pt x="6334" y="3084"/>
                    <a:pt x="6571" y="2657"/>
                    <a:pt x="6761" y="2207"/>
                  </a:cubicBezTo>
                  <a:cubicBezTo>
                    <a:pt x="6927" y="1780"/>
                    <a:pt x="7164" y="1376"/>
                    <a:pt x="7354" y="949"/>
                  </a:cubicBezTo>
                  <a:cubicBezTo>
                    <a:pt x="7496" y="665"/>
                    <a:pt x="7615" y="380"/>
                    <a:pt x="7757" y="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32;p50">
              <a:extLst>
                <a:ext uri="{FF2B5EF4-FFF2-40B4-BE49-F238E27FC236}">
                  <a16:creationId xmlns:a16="http://schemas.microsoft.com/office/drawing/2014/main" id="{F8EC09E9-7493-9A27-4F35-BCFC3FB63126}"/>
                </a:ext>
              </a:extLst>
            </p:cNvPr>
            <p:cNvSpPr/>
            <p:nvPr/>
          </p:nvSpPr>
          <p:spPr>
            <a:xfrm>
              <a:off x="9990025" y="961525"/>
              <a:ext cx="376600" cy="548550"/>
            </a:xfrm>
            <a:custGeom>
              <a:avLst/>
              <a:gdLst/>
              <a:ahLst/>
              <a:cxnLst/>
              <a:rect l="l" t="t" r="r" b="b"/>
              <a:pathLst>
                <a:path w="15064" h="21942" extrusionOk="0">
                  <a:moveTo>
                    <a:pt x="15016" y="2348"/>
                  </a:moveTo>
                  <a:cubicBezTo>
                    <a:pt x="14684" y="2443"/>
                    <a:pt x="14375" y="2538"/>
                    <a:pt x="14067" y="2633"/>
                  </a:cubicBezTo>
                  <a:cubicBezTo>
                    <a:pt x="13901" y="2704"/>
                    <a:pt x="13735" y="2799"/>
                    <a:pt x="13616" y="2941"/>
                  </a:cubicBezTo>
                  <a:cubicBezTo>
                    <a:pt x="13308" y="3297"/>
                    <a:pt x="13047" y="3653"/>
                    <a:pt x="12786" y="4056"/>
                  </a:cubicBezTo>
                  <a:cubicBezTo>
                    <a:pt x="12715" y="4199"/>
                    <a:pt x="12667" y="4365"/>
                    <a:pt x="12691" y="4531"/>
                  </a:cubicBezTo>
                  <a:cubicBezTo>
                    <a:pt x="12691" y="4744"/>
                    <a:pt x="12715" y="4981"/>
                    <a:pt x="12762" y="5195"/>
                  </a:cubicBezTo>
                  <a:cubicBezTo>
                    <a:pt x="12383" y="5480"/>
                    <a:pt x="12003" y="5764"/>
                    <a:pt x="11624" y="6073"/>
                  </a:cubicBezTo>
                  <a:cubicBezTo>
                    <a:pt x="11125" y="6500"/>
                    <a:pt x="10746" y="7045"/>
                    <a:pt x="10532" y="7662"/>
                  </a:cubicBezTo>
                  <a:cubicBezTo>
                    <a:pt x="10461" y="7828"/>
                    <a:pt x="10437" y="7994"/>
                    <a:pt x="10437" y="8160"/>
                  </a:cubicBezTo>
                  <a:cubicBezTo>
                    <a:pt x="10437" y="8895"/>
                    <a:pt x="10627" y="9299"/>
                    <a:pt x="11481" y="9393"/>
                  </a:cubicBezTo>
                  <a:cubicBezTo>
                    <a:pt x="11529" y="9393"/>
                    <a:pt x="11552" y="9417"/>
                    <a:pt x="11600" y="9441"/>
                  </a:cubicBezTo>
                  <a:cubicBezTo>
                    <a:pt x="11576" y="9536"/>
                    <a:pt x="11552" y="9631"/>
                    <a:pt x="11505" y="9726"/>
                  </a:cubicBezTo>
                  <a:cubicBezTo>
                    <a:pt x="11102" y="10461"/>
                    <a:pt x="10841" y="11267"/>
                    <a:pt x="10722" y="12098"/>
                  </a:cubicBezTo>
                  <a:cubicBezTo>
                    <a:pt x="10698" y="12216"/>
                    <a:pt x="10698" y="12359"/>
                    <a:pt x="10675" y="12477"/>
                  </a:cubicBezTo>
                  <a:cubicBezTo>
                    <a:pt x="10698" y="12880"/>
                    <a:pt x="10627" y="13260"/>
                    <a:pt x="10485" y="13616"/>
                  </a:cubicBezTo>
                  <a:cubicBezTo>
                    <a:pt x="10343" y="13995"/>
                    <a:pt x="10248" y="14351"/>
                    <a:pt x="10177" y="14754"/>
                  </a:cubicBezTo>
                  <a:cubicBezTo>
                    <a:pt x="10105" y="15110"/>
                    <a:pt x="9987" y="15466"/>
                    <a:pt x="9844" y="15798"/>
                  </a:cubicBezTo>
                  <a:cubicBezTo>
                    <a:pt x="9821" y="15869"/>
                    <a:pt x="9821" y="15940"/>
                    <a:pt x="9773" y="16012"/>
                  </a:cubicBezTo>
                  <a:cubicBezTo>
                    <a:pt x="9584" y="16439"/>
                    <a:pt x="9512" y="16913"/>
                    <a:pt x="9560" y="17364"/>
                  </a:cubicBezTo>
                  <a:cubicBezTo>
                    <a:pt x="9560" y="17506"/>
                    <a:pt x="9536" y="17625"/>
                    <a:pt x="9489" y="17743"/>
                  </a:cubicBezTo>
                  <a:cubicBezTo>
                    <a:pt x="9441" y="17957"/>
                    <a:pt x="9394" y="18146"/>
                    <a:pt x="9346" y="18336"/>
                  </a:cubicBezTo>
                  <a:cubicBezTo>
                    <a:pt x="9323" y="18479"/>
                    <a:pt x="9275" y="18597"/>
                    <a:pt x="9204" y="18692"/>
                  </a:cubicBezTo>
                  <a:cubicBezTo>
                    <a:pt x="9038" y="18882"/>
                    <a:pt x="8919" y="19095"/>
                    <a:pt x="8848" y="19333"/>
                  </a:cubicBezTo>
                  <a:cubicBezTo>
                    <a:pt x="8730" y="19641"/>
                    <a:pt x="8564" y="19926"/>
                    <a:pt x="8350" y="20186"/>
                  </a:cubicBezTo>
                  <a:cubicBezTo>
                    <a:pt x="8113" y="20495"/>
                    <a:pt x="7899" y="20827"/>
                    <a:pt x="7662" y="21135"/>
                  </a:cubicBezTo>
                  <a:cubicBezTo>
                    <a:pt x="7472" y="21420"/>
                    <a:pt x="7188" y="21633"/>
                    <a:pt x="6879" y="21752"/>
                  </a:cubicBezTo>
                  <a:cubicBezTo>
                    <a:pt x="6571" y="21942"/>
                    <a:pt x="6168" y="21800"/>
                    <a:pt x="6025" y="21467"/>
                  </a:cubicBezTo>
                  <a:cubicBezTo>
                    <a:pt x="5931" y="21278"/>
                    <a:pt x="5836" y="21040"/>
                    <a:pt x="5764" y="20803"/>
                  </a:cubicBezTo>
                  <a:cubicBezTo>
                    <a:pt x="5551" y="19997"/>
                    <a:pt x="5243" y="19214"/>
                    <a:pt x="5100" y="18384"/>
                  </a:cubicBezTo>
                  <a:cubicBezTo>
                    <a:pt x="4982" y="17791"/>
                    <a:pt x="4294" y="17720"/>
                    <a:pt x="3938" y="17957"/>
                  </a:cubicBezTo>
                  <a:cubicBezTo>
                    <a:pt x="3796" y="18075"/>
                    <a:pt x="3653" y="18194"/>
                    <a:pt x="3558" y="18336"/>
                  </a:cubicBezTo>
                  <a:cubicBezTo>
                    <a:pt x="3392" y="18573"/>
                    <a:pt x="3131" y="18716"/>
                    <a:pt x="2847" y="18692"/>
                  </a:cubicBezTo>
                  <a:lnTo>
                    <a:pt x="1898" y="18692"/>
                  </a:lnTo>
                  <a:cubicBezTo>
                    <a:pt x="1708" y="18716"/>
                    <a:pt x="1518" y="18621"/>
                    <a:pt x="1424" y="18479"/>
                  </a:cubicBezTo>
                  <a:cubicBezTo>
                    <a:pt x="1258" y="18265"/>
                    <a:pt x="1163" y="18028"/>
                    <a:pt x="1163" y="17767"/>
                  </a:cubicBezTo>
                  <a:cubicBezTo>
                    <a:pt x="1234" y="17269"/>
                    <a:pt x="1281" y="16771"/>
                    <a:pt x="1329" y="16273"/>
                  </a:cubicBezTo>
                  <a:cubicBezTo>
                    <a:pt x="1424" y="15751"/>
                    <a:pt x="1613" y="15276"/>
                    <a:pt x="1874" y="14826"/>
                  </a:cubicBezTo>
                  <a:cubicBezTo>
                    <a:pt x="2088" y="14351"/>
                    <a:pt x="2325" y="13877"/>
                    <a:pt x="2586" y="13426"/>
                  </a:cubicBezTo>
                  <a:cubicBezTo>
                    <a:pt x="2705" y="13236"/>
                    <a:pt x="2823" y="13047"/>
                    <a:pt x="2989" y="12880"/>
                  </a:cubicBezTo>
                  <a:cubicBezTo>
                    <a:pt x="3250" y="12572"/>
                    <a:pt x="3535" y="12311"/>
                    <a:pt x="3796" y="12027"/>
                  </a:cubicBezTo>
                  <a:cubicBezTo>
                    <a:pt x="4151" y="11671"/>
                    <a:pt x="4057" y="11291"/>
                    <a:pt x="3582" y="11149"/>
                  </a:cubicBezTo>
                  <a:cubicBezTo>
                    <a:pt x="2776" y="10912"/>
                    <a:pt x="2017" y="10556"/>
                    <a:pt x="1305" y="10129"/>
                  </a:cubicBezTo>
                  <a:cubicBezTo>
                    <a:pt x="997" y="9915"/>
                    <a:pt x="736" y="9654"/>
                    <a:pt x="498" y="9370"/>
                  </a:cubicBezTo>
                  <a:cubicBezTo>
                    <a:pt x="166" y="8967"/>
                    <a:pt x="0" y="8468"/>
                    <a:pt x="24" y="7970"/>
                  </a:cubicBezTo>
                  <a:cubicBezTo>
                    <a:pt x="48" y="7496"/>
                    <a:pt x="24" y="6998"/>
                    <a:pt x="24" y="6523"/>
                  </a:cubicBezTo>
                  <a:cubicBezTo>
                    <a:pt x="0" y="6262"/>
                    <a:pt x="72" y="6001"/>
                    <a:pt x="214" y="5788"/>
                  </a:cubicBezTo>
                  <a:cubicBezTo>
                    <a:pt x="285" y="5693"/>
                    <a:pt x="356" y="5598"/>
                    <a:pt x="380" y="5480"/>
                  </a:cubicBezTo>
                  <a:cubicBezTo>
                    <a:pt x="593" y="4839"/>
                    <a:pt x="1044" y="4365"/>
                    <a:pt x="1471" y="3867"/>
                  </a:cubicBezTo>
                  <a:cubicBezTo>
                    <a:pt x="1756" y="3534"/>
                    <a:pt x="2064" y="3202"/>
                    <a:pt x="2349" y="2894"/>
                  </a:cubicBezTo>
                  <a:cubicBezTo>
                    <a:pt x="2467" y="2752"/>
                    <a:pt x="2586" y="2633"/>
                    <a:pt x="2705" y="2538"/>
                  </a:cubicBezTo>
                  <a:cubicBezTo>
                    <a:pt x="3274" y="2064"/>
                    <a:pt x="3914" y="1637"/>
                    <a:pt x="4578" y="1305"/>
                  </a:cubicBezTo>
                  <a:cubicBezTo>
                    <a:pt x="5219" y="996"/>
                    <a:pt x="5883" y="688"/>
                    <a:pt x="6547" y="380"/>
                  </a:cubicBezTo>
                  <a:cubicBezTo>
                    <a:pt x="7093" y="142"/>
                    <a:pt x="7710" y="24"/>
                    <a:pt x="8326" y="24"/>
                  </a:cubicBezTo>
                  <a:cubicBezTo>
                    <a:pt x="9133" y="0"/>
                    <a:pt x="9916" y="24"/>
                    <a:pt x="10722" y="24"/>
                  </a:cubicBezTo>
                  <a:cubicBezTo>
                    <a:pt x="11102" y="47"/>
                    <a:pt x="11457" y="95"/>
                    <a:pt x="11813" y="214"/>
                  </a:cubicBezTo>
                  <a:cubicBezTo>
                    <a:pt x="12715" y="427"/>
                    <a:pt x="13592" y="807"/>
                    <a:pt x="14351" y="1328"/>
                  </a:cubicBezTo>
                  <a:cubicBezTo>
                    <a:pt x="14517" y="1447"/>
                    <a:pt x="14684" y="1589"/>
                    <a:pt x="14826" y="1732"/>
                  </a:cubicBezTo>
                  <a:cubicBezTo>
                    <a:pt x="14992" y="1874"/>
                    <a:pt x="15063" y="2111"/>
                    <a:pt x="15016" y="2348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33;p50">
              <a:extLst>
                <a:ext uri="{FF2B5EF4-FFF2-40B4-BE49-F238E27FC236}">
                  <a16:creationId xmlns:a16="http://schemas.microsoft.com/office/drawing/2014/main" id="{9CDBFA99-0A76-B5B4-41E0-9DE44CDE45C0}"/>
                </a:ext>
              </a:extLst>
            </p:cNvPr>
            <p:cNvSpPr/>
            <p:nvPr/>
          </p:nvSpPr>
          <p:spPr>
            <a:xfrm>
              <a:off x="10273475" y="941350"/>
              <a:ext cx="199875" cy="343975"/>
            </a:xfrm>
            <a:custGeom>
              <a:avLst/>
              <a:gdLst/>
              <a:ahLst/>
              <a:cxnLst/>
              <a:rect l="l" t="t" r="r" b="b"/>
              <a:pathLst>
                <a:path w="7995" h="13759" extrusionOk="0">
                  <a:moveTo>
                    <a:pt x="4887" y="24"/>
                  </a:moveTo>
                  <a:cubicBezTo>
                    <a:pt x="5196" y="1"/>
                    <a:pt x="5504" y="72"/>
                    <a:pt x="5765" y="214"/>
                  </a:cubicBezTo>
                  <a:cubicBezTo>
                    <a:pt x="5955" y="309"/>
                    <a:pt x="6097" y="451"/>
                    <a:pt x="6216" y="594"/>
                  </a:cubicBezTo>
                  <a:cubicBezTo>
                    <a:pt x="6477" y="878"/>
                    <a:pt x="6690" y="1187"/>
                    <a:pt x="6951" y="1448"/>
                  </a:cubicBezTo>
                  <a:cubicBezTo>
                    <a:pt x="7236" y="1732"/>
                    <a:pt x="7402" y="2112"/>
                    <a:pt x="7402" y="2491"/>
                  </a:cubicBezTo>
                  <a:lnTo>
                    <a:pt x="7402" y="3986"/>
                  </a:lnTo>
                  <a:cubicBezTo>
                    <a:pt x="7354" y="4033"/>
                    <a:pt x="7283" y="4081"/>
                    <a:pt x="7212" y="4128"/>
                  </a:cubicBezTo>
                  <a:cubicBezTo>
                    <a:pt x="6927" y="4389"/>
                    <a:pt x="6951" y="4840"/>
                    <a:pt x="7259" y="5053"/>
                  </a:cubicBezTo>
                  <a:cubicBezTo>
                    <a:pt x="7378" y="5148"/>
                    <a:pt x="7544" y="5219"/>
                    <a:pt x="7686" y="5314"/>
                  </a:cubicBezTo>
                  <a:cubicBezTo>
                    <a:pt x="7829" y="5385"/>
                    <a:pt x="7900" y="5456"/>
                    <a:pt x="7995" y="5527"/>
                  </a:cubicBezTo>
                  <a:cubicBezTo>
                    <a:pt x="7947" y="5646"/>
                    <a:pt x="7876" y="5741"/>
                    <a:pt x="7805" y="5836"/>
                  </a:cubicBezTo>
                  <a:cubicBezTo>
                    <a:pt x="7378" y="6358"/>
                    <a:pt x="6951" y="6880"/>
                    <a:pt x="6524" y="7378"/>
                  </a:cubicBezTo>
                  <a:cubicBezTo>
                    <a:pt x="6453" y="7473"/>
                    <a:pt x="6358" y="7544"/>
                    <a:pt x="6287" y="7615"/>
                  </a:cubicBezTo>
                  <a:cubicBezTo>
                    <a:pt x="5884" y="7947"/>
                    <a:pt x="5504" y="8303"/>
                    <a:pt x="5125" y="8659"/>
                  </a:cubicBezTo>
                  <a:cubicBezTo>
                    <a:pt x="4745" y="8967"/>
                    <a:pt x="4437" y="9347"/>
                    <a:pt x="4199" y="9774"/>
                  </a:cubicBezTo>
                  <a:cubicBezTo>
                    <a:pt x="4033" y="10011"/>
                    <a:pt x="3867" y="10248"/>
                    <a:pt x="3654" y="10461"/>
                  </a:cubicBezTo>
                  <a:cubicBezTo>
                    <a:pt x="3535" y="10604"/>
                    <a:pt x="3393" y="10746"/>
                    <a:pt x="3274" y="10888"/>
                  </a:cubicBezTo>
                  <a:cubicBezTo>
                    <a:pt x="2871" y="11339"/>
                    <a:pt x="2610" y="11908"/>
                    <a:pt x="2515" y="12525"/>
                  </a:cubicBezTo>
                  <a:cubicBezTo>
                    <a:pt x="2492" y="12762"/>
                    <a:pt x="2420" y="13000"/>
                    <a:pt x="2397" y="13237"/>
                  </a:cubicBezTo>
                  <a:cubicBezTo>
                    <a:pt x="2373" y="13450"/>
                    <a:pt x="2207" y="13640"/>
                    <a:pt x="1993" y="13664"/>
                  </a:cubicBezTo>
                  <a:cubicBezTo>
                    <a:pt x="1543" y="13735"/>
                    <a:pt x="1068" y="13759"/>
                    <a:pt x="594" y="13687"/>
                  </a:cubicBezTo>
                  <a:cubicBezTo>
                    <a:pt x="594" y="13640"/>
                    <a:pt x="570" y="13569"/>
                    <a:pt x="570" y="13521"/>
                  </a:cubicBezTo>
                  <a:cubicBezTo>
                    <a:pt x="784" y="13260"/>
                    <a:pt x="713" y="12881"/>
                    <a:pt x="428" y="12715"/>
                  </a:cubicBezTo>
                  <a:cubicBezTo>
                    <a:pt x="428" y="12407"/>
                    <a:pt x="475" y="12098"/>
                    <a:pt x="618" y="11814"/>
                  </a:cubicBezTo>
                  <a:cubicBezTo>
                    <a:pt x="807" y="11387"/>
                    <a:pt x="1021" y="10983"/>
                    <a:pt x="1211" y="10556"/>
                  </a:cubicBezTo>
                  <a:cubicBezTo>
                    <a:pt x="1282" y="10319"/>
                    <a:pt x="1519" y="10177"/>
                    <a:pt x="1780" y="10200"/>
                  </a:cubicBezTo>
                  <a:cubicBezTo>
                    <a:pt x="2088" y="10248"/>
                    <a:pt x="2254" y="10058"/>
                    <a:pt x="2397" y="9821"/>
                  </a:cubicBezTo>
                  <a:cubicBezTo>
                    <a:pt x="2634" y="9489"/>
                    <a:pt x="2397" y="9038"/>
                    <a:pt x="1993" y="9086"/>
                  </a:cubicBezTo>
                  <a:cubicBezTo>
                    <a:pt x="1804" y="9086"/>
                    <a:pt x="1590" y="9109"/>
                    <a:pt x="1400" y="9181"/>
                  </a:cubicBezTo>
                  <a:cubicBezTo>
                    <a:pt x="1021" y="9275"/>
                    <a:pt x="618" y="9299"/>
                    <a:pt x="238" y="9252"/>
                  </a:cubicBezTo>
                  <a:cubicBezTo>
                    <a:pt x="96" y="9228"/>
                    <a:pt x="1" y="9109"/>
                    <a:pt x="48" y="8967"/>
                  </a:cubicBezTo>
                  <a:cubicBezTo>
                    <a:pt x="96" y="8777"/>
                    <a:pt x="167" y="8611"/>
                    <a:pt x="262" y="8445"/>
                  </a:cubicBezTo>
                  <a:cubicBezTo>
                    <a:pt x="618" y="7852"/>
                    <a:pt x="1139" y="7354"/>
                    <a:pt x="1733" y="7022"/>
                  </a:cubicBezTo>
                  <a:cubicBezTo>
                    <a:pt x="1875" y="6951"/>
                    <a:pt x="2017" y="6903"/>
                    <a:pt x="2159" y="6880"/>
                  </a:cubicBezTo>
                  <a:cubicBezTo>
                    <a:pt x="2278" y="6856"/>
                    <a:pt x="2420" y="6880"/>
                    <a:pt x="2539" y="6856"/>
                  </a:cubicBezTo>
                  <a:cubicBezTo>
                    <a:pt x="2895" y="6808"/>
                    <a:pt x="3156" y="6500"/>
                    <a:pt x="3108" y="6144"/>
                  </a:cubicBezTo>
                  <a:cubicBezTo>
                    <a:pt x="3085" y="5978"/>
                    <a:pt x="2966" y="5836"/>
                    <a:pt x="2800" y="5765"/>
                  </a:cubicBezTo>
                  <a:cubicBezTo>
                    <a:pt x="2681" y="5717"/>
                    <a:pt x="2563" y="5670"/>
                    <a:pt x="2444" y="5622"/>
                  </a:cubicBezTo>
                  <a:cubicBezTo>
                    <a:pt x="2302" y="5551"/>
                    <a:pt x="2254" y="5361"/>
                    <a:pt x="2349" y="5243"/>
                  </a:cubicBezTo>
                  <a:cubicBezTo>
                    <a:pt x="2515" y="4982"/>
                    <a:pt x="2681" y="4745"/>
                    <a:pt x="2871" y="4507"/>
                  </a:cubicBezTo>
                  <a:cubicBezTo>
                    <a:pt x="3085" y="4294"/>
                    <a:pt x="3393" y="4175"/>
                    <a:pt x="3678" y="4199"/>
                  </a:cubicBezTo>
                  <a:lnTo>
                    <a:pt x="4911" y="4199"/>
                  </a:lnTo>
                  <a:cubicBezTo>
                    <a:pt x="5053" y="4199"/>
                    <a:pt x="5219" y="4199"/>
                    <a:pt x="5362" y="4175"/>
                  </a:cubicBezTo>
                  <a:cubicBezTo>
                    <a:pt x="5575" y="4128"/>
                    <a:pt x="5765" y="3962"/>
                    <a:pt x="5836" y="3748"/>
                  </a:cubicBezTo>
                  <a:cubicBezTo>
                    <a:pt x="5884" y="3535"/>
                    <a:pt x="5789" y="3321"/>
                    <a:pt x="5623" y="3203"/>
                  </a:cubicBezTo>
                  <a:cubicBezTo>
                    <a:pt x="5480" y="3061"/>
                    <a:pt x="5338" y="2918"/>
                    <a:pt x="5219" y="2752"/>
                  </a:cubicBezTo>
                  <a:cubicBezTo>
                    <a:pt x="4864" y="2325"/>
                    <a:pt x="4698" y="1756"/>
                    <a:pt x="4721" y="1187"/>
                  </a:cubicBezTo>
                  <a:cubicBezTo>
                    <a:pt x="4721" y="878"/>
                    <a:pt x="4745" y="570"/>
                    <a:pt x="4769" y="238"/>
                  </a:cubicBezTo>
                  <a:cubicBezTo>
                    <a:pt x="4792" y="167"/>
                    <a:pt x="4840" y="95"/>
                    <a:pt x="4887" y="2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34;p50">
              <a:extLst>
                <a:ext uri="{FF2B5EF4-FFF2-40B4-BE49-F238E27FC236}">
                  <a16:creationId xmlns:a16="http://schemas.microsoft.com/office/drawing/2014/main" id="{BF1C5E90-FD55-0254-EA7E-156B5BDDEF8C}"/>
                </a:ext>
              </a:extLst>
            </p:cNvPr>
            <p:cNvSpPr/>
            <p:nvPr/>
          </p:nvSpPr>
          <p:spPr>
            <a:xfrm>
              <a:off x="11120900" y="1301325"/>
              <a:ext cx="80100" cy="164275"/>
            </a:xfrm>
            <a:custGeom>
              <a:avLst/>
              <a:gdLst/>
              <a:ahLst/>
              <a:cxnLst/>
              <a:rect l="l" t="t" r="r" b="b"/>
              <a:pathLst>
                <a:path w="3204" h="6571" extrusionOk="0">
                  <a:moveTo>
                    <a:pt x="618" y="6452"/>
                  </a:moveTo>
                  <a:cubicBezTo>
                    <a:pt x="594" y="6357"/>
                    <a:pt x="570" y="6239"/>
                    <a:pt x="570" y="6120"/>
                  </a:cubicBezTo>
                  <a:cubicBezTo>
                    <a:pt x="641" y="5195"/>
                    <a:pt x="380" y="4317"/>
                    <a:pt x="191" y="3440"/>
                  </a:cubicBezTo>
                  <a:cubicBezTo>
                    <a:pt x="120" y="3179"/>
                    <a:pt x="48" y="2941"/>
                    <a:pt x="1" y="2681"/>
                  </a:cubicBezTo>
                  <a:cubicBezTo>
                    <a:pt x="25" y="2633"/>
                    <a:pt x="72" y="2586"/>
                    <a:pt x="120" y="2562"/>
                  </a:cubicBezTo>
                  <a:cubicBezTo>
                    <a:pt x="357" y="2372"/>
                    <a:pt x="428" y="2254"/>
                    <a:pt x="286" y="2064"/>
                  </a:cubicBezTo>
                  <a:cubicBezTo>
                    <a:pt x="1" y="1755"/>
                    <a:pt x="96" y="1447"/>
                    <a:pt x="238" y="1139"/>
                  </a:cubicBezTo>
                  <a:cubicBezTo>
                    <a:pt x="570" y="427"/>
                    <a:pt x="1306" y="0"/>
                    <a:pt x="2088" y="24"/>
                  </a:cubicBezTo>
                  <a:cubicBezTo>
                    <a:pt x="2444" y="48"/>
                    <a:pt x="2753" y="261"/>
                    <a:pt x="2895" y="593"/>
                  </a:cubicBezTo>
                  <a:cubicBezTo>
                    <a:pt x="3108" y="1044"/>
                    <a:pt x="3203" y="1542"/>
                    <a:pt x="3203" y="2064"/>
                  </a:cubicBezTo>
                  <a:lnTo>
                    <a:pt x="3203" y="3606"/>
                  </a:lnTo>
                  <a:cubicBezTo>
                    <a:pt x="3180" y="4388"/>
                    <a:pt x="2895" y="5124"/>
                    <a:pt x="2349" y="5669"/>
                  </a:cubicBezTo>
                  <a:cubicBezTo>
                    <a:pt x="2160" y="5907"/>
                    <a:pt x="1922" y="6096"/>
                    <a:pt x="1685" y="6262"/>
                  </a:cubicBezTo>
                  <a:cubicBezTo>
                    <a:pt x="1377" y="6500"/>
                    <a:pt x="973" y="6571"/>
                    <a:pt x="618" y="645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35;p50">
              <a:extLst>
                <a:ext uri="{FF2B5EF4-FFF2-40B4-BE49-F238E27FC236}">
                  <a16:creationId xmlns:a16="http://schemas.microsoft.com/office/drawing/2014/main" id="{6D53F3F4-A24C-1445-5DEA-EE6914511573}"/>
                </a:ext>
              </a:extLst>
            </p:cNvPr>
            <p:cNvSpPr/>
            <p:nvPr/>
          </p:nvSpPr>
          <p:spPr>
            <a:xfrm>
              <a:off x="10294825" y="1603750"/>
              <a:ext cx="115675" cy="90175"/>
            </a:xfrm>
            <a:custGeom>
              <a:avLst/>
              <a:gdLst/>
              <a:ahLst/>
              <a:cxnLst/>
              <a:rect l="l" t="t" r="r" b="b"/>
              <a:pathLst>
                <a:path w="4627" h="3607" extrusionOk="0">
                  <a:moveTo>
                    <a:pt x="4603" y="3559"/>
                  </a:moveTo>
                  <a:cubicBezTo>
                    <a:pt x="3891" y="3606"/>
                    <a:pt x="3203" y="3583"/>
                    <a:pt x="2515" y="3535"/>
                  </a:cubicBezTo>
                  <a:cubicBezTo>
                    <a:pt x="1970" y="3464"/>
                    <a:pt x="1472" y="3274"/>
                    <a:pt x="997" y="2990"/>
                  </a:cubicBezTo>
                  <a:cubicBezTo>
                    <a:pt x="570" y="2729"/>
                    <a:pt x="262" y="2302"/>
                    <a:pt x="119" y="1827"/>
                  </a:cubicBezTo>
                  <a:cubicBezTo>
                    <a:pt x="1" y="1519"/>
                    <a:pt x="48" y="1187"/>
                    <a:pt x="238" y="926"/>
                  </a:cubicBezTo>
                  <a:cubicBezTo>
                    <a:pt x="262" y="878"/>
                    <a:pt x="309" y="831"/>
                    <a:pt x="333" y="784"/>
                  </a:cubicBezTo>
                  <a:cubicBezTo>
                    <a:pt x="618" y="238"/>
                    <a:pt x="1068" y="1"/>
                    <a:pt x="1946" y="333"/>
                  </a:cubicBezTo>
                  <a:cubicBezTo>
                    <a:pt x="2112" y="404"/>
                    <a:pt x="2254" y="499"/>
                    <a:pt x="2420" y="546"/>
                  </a:cubicBezTo>
                  <a:cubicBezTo>
                    <a:pt x="2563" y="594"/>
                    <a:pt x="2705" y="689"/>
                    <a:pt x="2800" y="831"/>
                  </a:cubicBezTo>
                  <a:cubicBezTo>
                    <a:pt x="2918" y="1044"/>
                    <a:pt x="3108" y="1187"/>
                    <a:pt x="3345" y="1210"/>
                  </a:cubicBezTo>
                  <a:cubicBezTo>
                    <a:pt x="3796" y="1970"/>
                    <a:pt x="4199" y="2705"/>
                    <a:pt x="4626" y="3464"/>
                  </a:cubicBezTo>
                  <a:cubicBezTo>
                    <a:pt x="4626" y="3464"/>
                    <a:pt x="4603" y="3488"/>
                    <a:pt x="4603" y="355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36;p50">
              <a:extLst>
                <a:ext uri="{FF2B5EF4-FFF2-40B4-BE49-F238E27FC236}">
                  <a16:creationId xmlns:a16="http://schemas.microsoft.com/office/drawing/2014/main" id="{A3EF6265-2C16-A1EA-8AA8-20186A091596}"/>
                </a:ext>
              </a:extLst>
            </p:cNvPr>
            <p:cNvSpPr/>
            <p:nvPr/>
          </p:nvSpPr>
          <p:spPr>
            <a:xfrm>
              <a:off x="10751450" y="2682450"/>
              <a:ext cx="97875" cy="58750"/>
            </a:xfrm>
            <a:custGeom>
              <a:avLst/>
              <a:gdLst/>
              <a:ahLst/>
              <a:cxnLst/>
              <a:rect l="l" t="t" r="r" b="b"/>
              <a:pathLst>
                <a:path w="3915" h="2350" extrusionOk="0">
                  <a:moveTo>
                    <a:pt x="1" y="1"/>
                  </a:moveTo>
                  <a:cubicBezTo>
                    <a:pt x="333" y="72"/>
                    <a:pt x="665" y="167"/>
                    <a:pt x="997" y="333"/>
                  </a:cubicBezTo>
                  <a:cubicBezTo>
                    <a:pt x="1638" y="618"/>
                    <a:pt x="2278" y="926"/>
                    <a:pt x="2919" y="1211"/>
                  </a:cubicBezTo>
                  <a:cubicBezTo>
                    <a:pt x="3274" y="1353"/>
                    <a:pt x="3559" y="1590"/>
                    <a:pt x="3772" y="1899"/>
                  </a:cubicBezTo>
                  <a:cubicBezTo>
                    <a:pt x="3915" y="2112"/>
                    <a:pt x="3844" y="2326"/>
                    <a:pt x="3583" y="2349"/>
                  </a:cubicBezTo>
                  <a:cubicBezTo>
                    <a:pt x="3132" y="2349"/>
                    <a:pt x="2681" y="2349"/>
                    <a:pt x="2231" y="2349"/>
                  </a:cubicBezTo>
                  <a:cubicBezTo>
                    <a:pt x="2088" y="2326"/>
                    <a:pt x="1946" y="2278"/>
                    <a:pt x="1827" y="2207"/>
                  </a:cubicBezTo>
                  <a:cubicBezTo>
                    <a:pt x="1353" y="1922"/>
                    <a:pt x="950" y="1567"/>
                    <a:pt x="641" y="1116"/>
                  </a:cubicBezTo>
                  <a:cubicBezTo>
                    <a:pt x="428" y="784"/>
                    <a:pt x="238" y="428"/>
                    <a:pt x="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37;p50">
              <a:extLst>
                <a:ext uri="{FF2B5EF4-FFF2-40B4-BE49-F238E27FC236}">
                  <a16:creationId xmlns:a16="http://schemas.microsoft.com/office/drawing/2014/main" id="{95D2A599-7CB6-BCEB-482D-69EE56D82477}"/>
                </a:ext>
              </a:extLst>
            </p:cNvPr>
            <p:cNvSpPr/>
            <p:nvPr/>
          </p:nvSpPr>
          <p:spPr>
            <a:xfrm>
              <a:off x="10179200" y="2250150"/>
              <a:ext cx="33225" cy="122175"/>
            </a:xfrm>
            <a:custGeom>
              <a:avLst/>
              <a:gdLst/>
              <a:ahLst/>
              <a:cxnLst/>
              <a:rect l="l" t="t" r="r" b="b"/>
              <a:pathLst>
                <a:path w="1329" h="4887" extrusionOk="0">
                  <a:moveTo>
                    <a:pt x="1234" y="0"/>
                  </a:moveTo>
                  <a:cubicBezTo>
                    <a:pt x="1257" y="166"/>
                    <a:pt x="1305" y="333"/>
                    <a:pt x="1305" y="499"/>
                  </a:cubicBezTo>
                  <a:cubicBezTo>
                    <a:pt x="1305" y="1044"/>
                    <a:pt x="1329" y="1613"/>
                    <a:pt x="1305" y="2159"/>
                  </a:cubicBezTo>
                  <a:cubicBezTo>
                    <a:pt x="1305" y="2586"/>
                    <a:pt x="1186" y="2989"/>
                    <a:pt x="1020" y="3345"/>
                  </a:cubicBezTo>
                  <a:cubicBezTo>
                    <a:pt x="807" y="3843"/>
                    <a:pt x="593" y="4341"/>
                    <a:pt x="380" y="4840"/>
                  </a:cubicBezTo>
                  <a:cubicBezTo>
                    <a:pt x="380" y="4863"/>
                    <a:pt x="332" y="4863"/>
                    <a:pt x="261" y="4887"/>
                  </a:cubicBezTo>
                  <a:cubicBezTo>
                    <a:pt x="95" y="4484"/>
                    <a:pt x="0" y="4033"/>
                    <a:pt x="48" y="3606"/>
                  </a:cubicBezTo>
                  <a:cubicBezTo>
                    <a:pt x="71" y="3060"/>
                    <a:pt x="166" y="2539"/>
                    <a:pt x="261" y="2017"/>
                  </a:cubicBezTo>
                  <a:cubicBezTo>
                    <a:pt x="309" y="1780"/>
                    <a:pt x="356" y="1566"/>
                    <a:pt x="451" y="1376"/>
                  </a:cubicBezTo>
                  <a:cubicBezTo>
                    <a:pt x="522" y="1163"/>
                    <a:pt x="593" y="949"/>
                    <a:pt x="688" y="760"/>
                  </a:cubicBezTo>
                  <a:cubicBezTo>
                    <a:pt x="759" y="451"/>
                    <a:pt x="973" y="190"/>
                    <a:pt x="12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38;p50">
              <a:extLst>
                <a:ext uri="{FF2B5EF4-FFF2-40B4-BE49-F238E27FC236}">
                  <a16:creationId xmlns:a16="http://schemas.microsoft.com/office/drawing/2014/main" id="{CBC8C1F9-3A68-EF0D-C2F8-14D716F47EF2}"/>
                </a:ext>
              </a:extLst>
            </p:cNvPr>
            <p:cNvSpPr/>
            <p:nvPr/>
          </p:nvSpPr>
          <p:spPr>
            <a:xfrm>
              <a:off x="10708750" y="1851650"/>
              <a:ext cx="39175" cy="27875"/>
            </a:xfrm>
            <a:custGeom>
              <a:avLst/>
              <a:gdLst/>
              <a:ahLst/>
              <a:cxnLst/>
              <a:rect l="l" t="t" r="r" b="b"/>
              <a:pathLst>
                <a:path w="1567" h="1115" extrusionOk="0">
                  <a:moveTo>
                    <a:pt x="1" y="95"/>
                  </a:moveTo>
                  <a:cubicBezTo>
                    <a:pt x="570" y="0"/>
                    <a:pt x="1045" y="190"/>
                    <a:pt x="1567" y="190"/>
                  </a:cubicBezTo>
                  <a:cubicBezTo>
                    <a:pt x="1495" y="474"/>
                    <a:pt x="1329" y="735"/>
                    <a:pt x="1116" y="949"/>
                  </a:cubicBezTo>
                  <a:cubicBezTo>
                    <a:pt x="974" y="1115"/>
                    <a:pt x="713" y="1091"/>
                    <a:pt x="594" y="901"/>
                  </a:cubicBezTo>
                  <a:cubicBezTo>
                    <a:pt x="404" y="664"/>
                    <a:pt x="238" y="403"/>
                    <a:pt x="1" y="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39;p50">
              <a:extLst>
                <a:ext uri="{FF2B5EF4-FFF2-40B4-BE49-F238E27FC236}">
                  <a16:creationId xmlns:a16="http://schemas.microsoft.com/office/drawing/2014/main" id="{65A16578-E38A-F8F8-B9D5-E8B1695337C4}"/>
                </a:ext>
              </a:extLst>
            </p:cNvPr>
            <p:cNvSpPr/>
            <p:nvPr/>
          </p:nvSpPr>
          <p:spPr>
            <a:xfrm>
              <a:off x="11039075" y="1202275"/>
              <a:ext cx="8325" cy="7150"/>
            </a:xfrm>
            <a:custGeom>
              <a:avLst/>
              <a:gdLst/>
              <a:ahLst/>
              <a:cxnLst/>
              <a:rect l="l" t="t" r="r" b="b"/>
              <a:pathLst>
                <a:path w="333" h="286" extrusionOk="0">
                  <a:moveTo>
                    <a:pt x="333" y="262"/>
                  </a:moveTo>
                  <a:cubicBezTo>
                    <a:pt x="95" y="285"/>
                    <a:pt x="72" y="285"/>
                    <a:pt x="0" y="1"/>
                  </a:cubicBezTo>
                  <a:lnTo>
                    <a:pt x="0" y="1"/>
                  </a:lnTo>
                  <a:lnTo>
                    <a:pt x="167" y="119"/>
                  </a:lnTo>
                  <a:lnTo>
                    <a:pt x="309" y="262"/>
                  </a:ln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40;p50">
              <a:extLst>
                <a:ext uri="{FF2B5EF4-FFF2-40B4-BE49-F238E27FC236}">
                  <a16:creationId xmlns:a16="http://schemas.microsoft.com/office/drawing/2014/main" id="{0FCFFF61-AF04-6860-5BBD-9FFD42D91F6A}"/>
                </a:ext>
              </a:extLst>
            </p:cNvPr>
            <p:cNvSpPr/>
            <p:nvPr/>
          </p:nvSpPr>
          <p:spPr>
            <a:xfrm>
              <a:off x="11046775" y="1217100"/>
              <a:ext cx="4175" cy="4175"/>
            </a:xfrm>
            <a:custGeom>
              <a:avLst/>
              <a:gdLst/>
              <a:ahLst/>
              <a:cxnLst/>
              <a:rect l="l" t="t" r="r" b="b"/>
              <a:pathLst>
                <a:path w="167" h="167" extrusionOk="0">
                  <a:moveTo>
                    <a:pt x="1" y="1"/>
                  </a:moveTo>
                  <a:cubicBezTo>
                    <a:pt x="119" y="1"/>
                    <a:pt x="143" y="72"/>
                    <a:pt x="167" y="167"/>
                  </a:cubicBezTo>
                  <a:lnTo>
                    <a:pt x="167" y="167"/>
                  </a:lnTo>
                  <a:cubicBezTo>
                    <a:pt x="25" y="167"/>
                    <a:pt x="48" y="72"/>
                    <a:pt x="1" y="1"/>
                  </a:cubicBez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41;p50">
              <a:extLst>
                <a:ext uri="{FF2B5EF4-FFF2-40B4-BE49-F238E27FC236}">
                  <a16:creationId xmlns:a16="http://schemas.microsoft.com/office/drawing/2014/main" id="{92546A95-182E-DFB1-AD03-DD11B7909865}"/>
                </a:ext>
              </a:extLst>
            </p:cNvPr>
            <p:cNvSpPr/>
            <p:nvPr/>
          </p:nvSpPr>
          <p:spPr>
            <a:xfrm>
              <a:off x="11045000" y="1208200"/>
              <a:ext cx="2400" cy="8925"/>
            </a:xfrm>
            <a:custGeom>
              <a:avLst/>
              <a:gdLst/>
              <a:ahLst/>
              <a:cxnLst/>
              <a:rect l="l" t="t" r="r" b="b"/>
              <a:pathLst>
                <a:path w="96" h="357" extrusionOk="0">
                  <a:moveTo>
                    <a:pt x="96" y="333"/>
                  </a:moveTo>
                  <a:cubicBezTo>
                    <a:pt x="1" y="238"/>
                    <a:pt x="1" y="96"/>
                    <a:pt x="96" y="1"/>
                  </a:cubicBezTo>
                  <a:lnTo>
                    <a:pt x="96" y="1"/>
                  </a:lnTo>
                  <a:lnTo>
                    <a:pt x="96" y="357"/>
                  </a:ln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2;p50">
              <a:extLst>
                <a:ext uri="{FF2B5EF4-FFF2-40B4-BE49-F238E27FC236}">
                  <a16:creationId xmlns:a16="http://schemas.microsoft.com/office/drawing/2014/main" id="{FE55224A-36A2-B864-5CCE-10D126FCBA98}"/>
                </a:ext>
              </a:extLst>
            </p:cNvPr>
            <p:cNvSpPr/>
            <p:nvPr/>
          </p:nvSpPr>
          <p:spPr>
            <a:xfrm>
              <a:off x="11050925" y="1221250"/>
              <a:ext cx="1825" cy="3000"/>
            </a:xfrm>
            <a:custGeom>
              <a:avLst/>
              <a:gdLst/>
              <a:ahLst/>
              <a:cxnLst/>
              <a:rect l="l" t="t" r="r" b="b"/>
              <a:pathLst>
                <a:path w="73" h="120" extrusionOk="0">
                  <a:moveTo>
                    <a:pt x="1" y="1"/>
                  </a:moveTo>
                  <a:cubicBezTo>
                    <a:pt x="25" y="24"/>
                    <a:pt x="48" y="48"/>
                    <a:pt x="72" y="72"/>
                  </a:cubicBezTo>
                  <a:cubicBezTo>
                    <a:pt x="72" y="72"/>
                    <a:pt x="72" y="96"/>
                    <a:pt x="48" y="119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E7A91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43;p50">
              <a:extLst>
                <a:ext uri="{FF2B5EF4-FFF2-40B4-BE49-F238E27FC236}">
                  <a16:creationId xmlns:a16="http://schemas.microsoft.com/office/drawing/2014/main" id="{85DA3FDB-71BA-BD74-FCCF-202A8111F9A5}"/>
                </a:ext>
              </a:extLst>
            </p:cNvPr>
            <p:cNvSpPr/>
            <p:nvPr/>
          </p:nvSpPr>
          <p:spPr>
            <a:xfrm>
              <a:off x="10921650" y="1454900"/>
              <a:ext cx="186825" cy="188025"/>
            </a:xfrm>
            <a:custGeom>
              <a:avLst/>
              <a:gdLst/>
              <a:ahLst/>
              <a:cxnLst/>
              <a:rect l="l" t="t" r="r" b="b"/>
              <a:pathLst>
                <a:path w="7473" h="7521" extrusionOk="0">
                  <a:moveTo>
                    <a:pt x="5812" y="784"/>
                  </a:moveTo>
                  <a:cubicBezTo>
                    <a:pt x="4626" y="1"/>
                    <a:pt x="2800" y="119"/>
                    <a:pt x="1685" y="973"/>
                  </a:cubicBezTo>
                  <a:cubicBezTo>
                    <a:pt x="357" y="1946"/>
                    <a:pt x="1" y="3488"/>
                    <a:pt x="309" y="5077"/>
                  </a:cubicBezTo>
                  <a:cubicBezTo>
                    <a:pt x="617" y="6500"/>
                    <a:pt x="1898" y="7520"/>
                    <a:pt x="3393" y="7473"/>
                  </a:cubicBezTo>
                  <a:cubicBezTo>
                    <a:pt x="4721" y="7354"/>
                    <a:pt x="5955" y="6643"/>
                    <a:pt x="6737" y="5551"/>
                  </a:cubicBezTo>
                  <a:cubicBezTo>
                    <a:pt x="7022" y="5148"/>
                    <a:pt x="7164" y="4698"/>
                    <a:pt x="7141" y="4223"/>
                  </a:cubicBezTo>
                  <a:cubicBezTo>
                    <a:pt x="7473" y="2918"/>
                    <a:pt x="6951" y="1519"/>
                    <a:pt x="5812" y="78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44;p50">
              <a:extLst>
                <a:ext uri="{FF2B5EF4-FFF2-40B4-BE49-F238E27FC236}">
                  <a16:creationId xmlns:a16="http://schemas.microsoft.com/office/drawing/2014/main" id="{2612369B-9BDC-0DC7-5AC7-A2C0D1D95805}"/>
                </a:ext>
              </a:extLst>
            </p:cNvPr>
            <p:cNvSpPr/>
            <p:nvPr/>
          </p:nvSpPr>
          <p:spPr>
            <a:xfrm>
              <a:off x="10418775" y="1534375"/>
              <a:ext cx="220025" cy="186225"/>
            </a:xfrm>
            <a:custGeom>
              <a:avLst/>
              <a:gdLst/>
              <a:ahLst/>
              <a:cxnLst/>
              <a:rect l="l" t="t" r="r" b="b"/>
              <a:pathLst>
                <a:path w="8801" h="7449" extrusionOk="0">
                  <a:moveTo>
                    <a:pt x="7022" y="878"/>
                  </a:moveTo>
                  <a:cubicBezTo>
                    <a:pt x="5551" y="0"/>
                    <a:pt x="3653" y="712"/>
                    <a:pt x="2254" y="1424"/>
                  </a:cubicBezTo>
                  <a:cubicBezTo>
                    <a:pt x="427" y="2349"/>
                    <a:pt x="0" y="4721"/>
                    <a:pt x="1780" y="5954"/>
                  </a:cubicBezTo>
                  <a:cubicBezTo>
                    <a:pt x="1946" y="6073"/>
                    <a:pt x="2135" y="6192"/>
                    <a:pt x="2325" y="6263"/>
                  </a:cubicBezTo>
                  <a:cubicBezTo>
                    <a:pt x="2467" y="6381"/>
                    <a:pt x="2610" y="6500"/>
                    <a:pt x="2752" y="6595"/>
                  </a:cubicBezTo>
                  <a:cubicBezTo>
                    <a:pt x="4128" y="7449"/>
                    <a:pt x="6026" y="7117"/>
                    <a:pt x="7212" y="6097"/>
                  </a:cubicBezTo>
                  <a:cubicBezTo>
                    <a:pt x="8706" y="4839"/>
                    <a:pt x="8801" y="1922"/>
                    <a:pt x="7022" y="87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45;p50">
              <a:extLst>
                <a:ext uri="{FF2B5EF4-FFF2-40B4-BE49-F238E27FC236}">
                  <a16:creationId xmlns:a16="http://schemas.microsoft.com/office/drawing/2014/main" id="{4999AFB9-9C8C-76B5-4271-D6BD94FFE5BE}"/>
                </a:ext>
              </a:extLst>
            </p:cNvPr>
            <p:cNvSpPr/>
            <p:nvPr/>
          </p:nvSpPr>
          <p:spPr>
            <a:xfrm>
              <a:off x="9964525" y="914075"/>
              <a:ext cx="1385325" cy="1853800"/>
            </a:xfrm>
            <a:custGeom>
              <a:avLst/>
              <a:gdLst/>
              <a:ahLst/>
              <a:cxnLst/>
              <a:rect l="l" t="t" r="r" b="b"/>
              <a:pathLst>
                <a:path w="55413" h="74152" extrusionOk="0">
                  <a:moveTo>
                    <a:pt x="54961" y="37598"/>
                  </a:moveTo>
                  <a:cubicBezTo>
                    <a:pt x="54843" y="37527"/>
                    <a:pt x="54701" y="37503"/>
                    <a:pt x="54558" y="37479"/>
                  </a:cubicBezTo>
                  <a:lnTo>
                    <a:pt x="53847" y="37408"/>
                  </a:lnTo>
                  <a:lnTo>
                    <a:pt x="53182" y="37337"/>
                  </a:lnTo>
                  <a:lnTo>
                    <a:pt x="53135" y="37337"/>
                  </a:lnTo>
                  <a:cubicBezTo>
                    <a:pt x="53064" y="37337"/>
                    <a:pt x="53040" y="37337"/>
                    <a:pt x="53016" y="37290"/>
                  </a:cubicBezTo>
                  <a:lnTo>
                    <a:pt x="53088" y="37266"/>
                  </a:lnTo>
                  <a:cubicBezTo>
                    <a:pt x="53254" y="37124"/>
                    <a:pt x="53467" y="37052"/>
                    <a:pt x="53681" y="37005"/>
                  </a:cubicBezTo>
                  <a:cubicBezTo>
                    <a:pt x="53894" y="36981"/>
                    <a:pt x="54108" y="36839"/>
                    <a:pt x="54226" y="36649"/>
                  </a:cubicBezTo>
                  <a:cubicBezTo>
                    <a:pt x="54368" y="36436"/>
                    <a:pt x="54345" y="36151"/>
                    <a:pt x="54179" y="35961"/>
                  </a:cubicBezTo>
                  <a:cubicBezTo>
                    <a:pt x="54084" y="35866"/>
                    <a:pt x="53965" y="35795"/>
                    <a:pt x="53823" y="35795"/>
                  </a:cubicBezTo>
                  <a:cubicBezTo>
                    <a:pt x="53752" y="35795"/>
                    <a:pt x="53681" y="35819"/>
                    <a:pt x="53633" y="35843"/>
                  </a:cubicBezTo>
                  <a:cubicBezTo>
                    <a:pt x="53301" y="35961"/>
                    <a:pt x="52993" y="36127"/>
                    <a:pt x="52661" y="36270"/>
                  </a:cubicBezTo>
                  <a:lnTo>
                    <a:pt x="52376" y="36388"/>
                  </a:lnTo>
                  <a:cubicBezTo>
                    <a:pt x="52210" y="36483"/>
                    <a:pt x="52044" y="36554"/>
                    <a:pt x="51878" y="36602"/>
                  </a:cubicBezTo>
                  <a:lnTo>
                    <a:pt x="51878" y="36578"/>
                  </a:lnTo>
                  <a:cubicBezTo>
                    <a:pt x="51854" y="36530"/>
                    <a:pt x="51854" y="36507"/>
                    <a:pt x="51854" y="36459"/>
                  </a:cubicBezTo>
                  <a:cubicBezTo>
                    <a:pt x="51854" y="36246"/>
                    <a:pt x="51854" y="36009"/>
                    <a:pt x="51830" y="35795"/>
                  </a:cubicBezTo>
                  <a:cubicBezTo>
                    <a:pt x="51807" y="35416"/>
                    <a:pt x="51830" y="35036"/>
                    <a:pt x="51878" y="34657"/>
                  </a:cubicBezTo>
                  <a:cubicBezTo>
                    <a:pt x="51925" y="34419"/>
                    <a:pt x="51830" y="34182"/>
                    <a:pt x="51617" y="34087"/>
                  </a:cubicBezTo>
                  <a:cubicBezTo>
                    <a:pt x="51546" y="34040"/>
                    <a:pt x="51451" y="34016"/>
                    <a:pt x="51380" y="34016"/>
                  </a:cubicBezTo>
                  <a:cubicBezTo>
                    <a:pt x="51237" y="34016"/>
                    <a:pt x="51095" y="34087"/>
                    <a:pt x="51000" y="34206"/>
                  </a:cubicBezTo>
                  <a:cubicBezTo>
                    <a:pt x="50810" y="34372"/>
                    <a:pt x="50692" y="34609"/>
                    <a:pt x="50692" y="34846"/>
                  </a:cubicBezTo>
                  <a:lnTo>
                    <a:pt x="50692" y="35582"/>
                  </a:lnTo>
                  <a:lnTo>
                    <a:pt x="50692" y="36198"/>
                  </a:lnTo>
                  <a:cubicBezTo>
                    <a:pt x="50715" y="36483"/>
                    <a:pt x="50668" y="36791"/>
                    <a:pt x="50573" y="37076"/>
                  </a:cubicBezTo>
                  <a:cubicBezTo>
                    <a:pt x="50478" y="37313"/>
                    <a:pt x="50336" y="37550"/>
                    <a:pt x="50146" y="37717"/>
                  </a:cubicBezTo>
                  <a:lnTo>
                    <a:pt x="49861" y="37930"/>
                  </a:lnTo>
                  <a:cubicBezTo>
                    <a:pt x="49458" y="38238"/>
                    <a:pt x="49055" y="38523"/>
                    <a:pt x="48628" y="38808"/>
                  </a:cubicBezTo>
                  <a:cubicBezTo>
                    <a:pt x="48011" y="39211"/>
                    <a:pt x="47323" y="39496"/>
                    <a:pt x="46612" y="39638"/>
                  </a:cubicBezTo>
                  <a:cubicBezTo>
                    <a:pt x="46137" y="39709"/>
                    <a:pt x="45639" y="39757"/>
                    <a:pt x="45165" y="39757"/>
                  </a:cubicBezTo>
                  <a:cubicBezTo>
                    <a:pt x="44548" y="39757"/>
                    <a:pt x="43955" y="39685"/>
                    <a:pt x="43362" y="39567"/>
                  </a:cubicBezTo>
                  <a:cubicBezTo>
                    <a:pt x="43220" y="39519"/>
                    <a:pt x="43101" y="39496"/>
                    <a:pt x="42959" y="39448"/>
                  </a:cubicBezTo>
                  <a:lnTo>
                    <a:pt x="42603" y="39377"/>
                  </a:lnTo>
                  <a:cubicBezTo>
                    <a:pt x="41441" y="39092"/>
                    <a:pt x="40326" y="38642"/>
                    <a:pt x="39282" y="38049"/>
                  </a:cubicBezTo>
                  <a:cubicBezTo>
                    <a:pt x="38926" y="37859"/>
                    <a:pt x="38618" y="37645"/>
                    <a:pt x="38286" y="37432"/>
                  </a:cubicBezTo>
                  <a:lnTo>
                    <a:pt x="38191" y="37361"/>
                  </a:lnTo>
                  <a:cubicBezTo>
                    <a:pt x="38001" y="37218"/>
                    <a:pt x="37811" y="37076"/>
                    <a:pt x="37622" y="36934"/>
                  </a:cubicBezTo>
                  <a:lnTo>
                    <a:pt x="37456" y="36791"/>
                  </a:lnTo>
                  <a:cubicBezTo>
                    <a:pt x="37574" y="36720"/>
                    <a:pt x="37716" y="36673"/>
                    <a:pt x="37859" y="36625"/>
                  </a:cubicBezTo>
                  <a:cubicBezTo>
                    <a:pt x="39163" y="36151"/>
                    <a:pt x="40373" y="35463"/>
                    <a:pt x="41464" y="34585"/>
                  </a:cubicBezTo>
                  <a:lnTo>
                    <a:pt x="41868" y="34253"/>
                  </a:lnTo>
                  <a:cubicBezTo>
                    <a:pt x="42366" y="33874"/>
                    <a:pt x="42816" y="33470"/>
                    <a:pt x="43243" y="33044"/>
                  </a:cubicBezTo>
                  <a:cubicBezTo>
                    <a:pt x="44002" y="32261"/>
                    <a:pt x="44690" y="31383"/>
                    <a:pt x="45331" y="30482"/>
                  </a:cubicBezTo>
                  <a:cubicBezTo>
                    <a:pt x="45568" y="30126"/>
                    <a:pt x="45758" y="29723"/>
                    <a:pt x="45853" y="29296"/>
                  </a:cubicBezTo>
                  <a:lnTo>
                    <a:pt x="45876" y="29082"/>
                  </a:lnTo>
                  <a:cubicBezTo>
                    <a:pt x="46066" y="28276"/>
                    <a:pt x="46256" y="27445"/>
                    <a:pt x="46493" y="26639"/>
                  </a:cubicBezTo>
                  <a:cubicBezTo>
                    <a:pt x="46849" y="25571"/>
                    <a:pt x="47015" y="24433"/>
                    <a:pt x="46944" y="23318"/>
                  </a:cubicBezTo>
                  <a:lnTo>
                    <a:pt x="46944" y="23294"/>
                  </a:lnTo>
                  <a:lnTo>
                    <a:pt x="46991" y="23033"/>
                  </a:lnTo>
                  <a:lnTo>
                    <a:pt x="47015" y="23033"/>
                  </a:lnTo>
                  <a:cubicBezTo>
                    <a:pt x="47039" y="23033"/>
                    <a:pt x="47062" y="23033"/>
                    <a:pt x="47110" y="23033"/>
                  </a:cubicBezTo>
                  <a:lnTo>
                    <a:pt x="47110" y="23033"/>
                  </a:lnTo>
                  <a:lnTo>
                    <a:pt x="47347" y="23033"/>
                  </a:lnTo>
                  <a:cubicBezTo>
                    <a:pt x="47916" y="23033"/>
                    <a:pt x="48486" y="22772"/>
                    <a:pt x="48889" y="22369"/>
                  </a:cubicBezTo>
                  <a:cubicBezTo>
                    <a:pt x="48960" y="22322"/>
                    <a:pt x="49008" y="22274"/>
                    <a:pt x="49055" y="22203"/>
                  </a:cubicBezTo>
                  <a:lnTo>
                    <a:pt x="49197" y="22108"/>
                  </a:lnTo>
                  <a:cubicBezTo>
                    <a:pt x="49743" y="21586"/>
                    <a:pt x="50146" y="20922"/>
                    <a:pt x="50383" y="20187"/>
                  </a:cubicBezTo>
                  <a:cubicBezTo>
                    <a:pt x="50455" y="19950"/>
                    <a:pt x="50502" y="19712"/>
                    <a:pt x="50502" y="19451"/>
                  </a:cubicBezTo>
                  <a:lnTo>
                    <a:pt x="50502" y="18194"/>
                  </a:lnTo>
                  <a:lnTo>
                    <a:pt x="50502" y="17317"/>
                  </a:lnTo>
                  <a:cubicBezTo>
                    <a:pt x="50478" y="16700"/>
                    <a:pt x="50312" y="16083"/>
                    <a:pt x="50004" y="15538"/>
                  </a:cubicBezTo>
                  <a:cubicBezTo>
                    <a:pt x="49909" y="15348"/>
                    <a:pt x="49790" y="15182"/>
                    <a:pt x="49648" y="15063"/>
                  </a:cubicBezTo>
                  <a:cubicBezTo>
                    <a:pt x="49268" y="14731"/>
                    <a:pt x="48770" y="14541"/>
                    <a:pt x="48272" y="14541"/>
                  </a:cubicBezTo>
                  <a:cubicBezTo>
                    <a:pt x="48011" y="14541"/>
                    <a:pt x="47750" y="14589"/>
                    <a:pt x="47513" y="14660"/>
                  </a:cubicBezTo>
                  <a:cubicBezTo>
                    <a:pt x="46802" y="14850"/>
                    <a:pt x="46208" y="15300"/>
                    <a:pt x="45829" y="15941"/>
                  </a:cubicBezTo>
                  <a:cubicBezTo>
                    <a:pt x="45782" y="16012"/>
                    <a:pt x="45710" y="16083"/>
                    <a:pt x="45663" y="16178"/>
                  </a:cubicBezTo>
                  <a:lnTo>
                    <a:pt x="45663" y="16178"/>
                  </a:lnTo>
                  <a:cubicBezTo>
                    <a:pt x="45473" y="15822"/>
                    <a:pt x="45355" y="15443"/>
                    <a:pt x="45331" y="15063"/>
                  </a:cubicBezTo>
                  <a:cubicBezTo>
                    <a:pt x="45260" y="14067"/>
                    <a:pt x="44999" y="13094"/>
                    <a:pt x="44595" y="12193"/>
                  </a:cubicBezTo>
                  <a:cubicBezTo>
                    <a:pt x="43979" y="10865"/>
                    <a:pt x="43149" y="9631"/>
                    <a:pt x="42152" y="8564"/>
                  </a:cubicBezTo>
                  <a:cubicBezTo>
                    <a:pt x="41275" y="7567"/>
                    <a:pt x="40231" y="6713"/>
                    <a:pt x="39069" y="6073"/>
                  </a:cubicBezTo>
                  <a:cubicBezTo>
                    <a:pt x="37930" y="5432"/>
                    <a:pt x="36744" y="4863"/>
                    <a:pt x="35510" y="4412"/>
                  </a:cubicBezTo>
                  <a:cubicBezTo>
                    <a:pt x="34894" y="4175"/>
                    <a:pt x="34253" y="3985"/>
                    <a:pt x="33589" y="3843"/>
                  </a:cubicBezTo>
                  <a:cubicBezTo>
                    <a:pt x="32427" y="3582"/>
                    <a:pt x="31264" y="3440"/>
                    <a:pt x="30102" y="3392"/>
                  </a:cubicBezTo>
                  <a:lnTo>
                    <a:pt x="29462" y="3392"/>
                  </a:lnTo>
                  <a:lnTo>
                    <a:pt x="28536" y="3392"/>
                  </a:lnTo>
                  <a:cubicBezTo>
                    <a:pt x="28015" y="3392"/>
                    <a:pt x="27469" y="3416"/>
                    <a:pt x="26947" y="3464"/>
                  </a:cubicBezTo>
                  <a:cubicBezTo>
                    <a:pt x="26070" y="3582"/>
                    <a:pt x="25168" y="3748"/>
                    <a:pt x="24314" y="3891"/>
                  </a:cubicBezTo>
                  <a:cubicBezTo>
                    <a:pt x="23460" y="4080"/>
                    <a:pt x="22630" y="4341"/>
                    <a:pt x="21847" y="4721"/>
                  </a:cubicBezTo>
                  <a:cubicBezTo>
                    <a:pt x="21444" y="4863"/>
                    <a:pt x="21112" y="5172"/>
                    <a:pt x="20970" y="5575"/>
                  </a:cubicBezTo>
                  <a:lnTo>
                    <a:pt x="20922" y="5575"/>
                  </a:lnTo>
                  <a:cubicBezTo>
                    <a:pt x="20851" y="5575"/>
                    <a:pt x="20804" y="5551"/>
                    <a:pt x="20780" y="5527"/>
                  </a:cubicBezTo>
                  <a:cubicBezTo>
                    <a:pt x="20732" y="5504"/>
                    <a:pt x="20732" y="5456"/>
                    <a:pt x="20732" y="5409"/>
                  </a:cubicBezTo>
                  <a:lnTo>
                    <a:pt x="20732" y="4934"/>
                  </a:lnTo>
                  <a:lnTo>
                    <a:pt x="20732" y="4389"/>
                  </a:lnTo>
                  <a:lnTo>
                    <a:pt x="20732" y="3582"/>
                  </a:lnTo>
                  <a:cubicBezTo>
                    <a:pt x="20709" y="2894"/>
                    <a:pt x="20448" y="2278"/>
                    <a:pt x="19997" y="1803"/>
                  </a:cubicBezTo>
                  <a:cubicBezTo>
                    <a:pt x="19784" y="1566"/>
                    <a:pt x="19594" y="1305"/>
                    <a:pt x="19404" y="1068"/>
                  </a:cubicBezTo>
                  <a:cubicBezTo>
                    <a:pt x="19119" y="641"/>
                    <a:pt x="18692" y="332"/>
                    <a:pt x="18194" y="190"/>
                  </a:cubicBezTo>
                  <a:cubicBezTo>
                    <a:pt x="18099" y="166"/>
                    <a:pt x="18004" y="143"/>
                    <a:pt x="17910" y="119"/>
                  </a:cubicBezTo>
                  <a:cubicBezTo>
                    <a:pt x="17791" y="95"/>
                    <a:pt x="17696" y="48"/>
                    <a:pt x="17601" y="24"/>
                  </a:cubicBezTo>
                  <a:cubicBezTo>
                    <a:pt x="17506" y="0"/>
                    <a:pt x="17388" y="0"/>
                    <a:pt x="17293" y="0"/>
                  </a:cubicBezTo>
                  <a:cubicBezTo>
                    <a:pt x="16795" y="0"/>
                    <a:pt x="16368" y="309"/>
                    <a:pt x="16202" y="759"/>
                  </a:cubicBezTo>
                  <a:cubicBezTo>
                    <a:pt x="16130" y="925"/>
                    <a:pt x="16083" y="1092"/>
                    <a:pt x="16083" y="1281"/>
                  </a:cubicBezTo>
                  <a:cubicBezTo>
                    <a:pt x="16083" y="1495"/>
                    <a:pt x="16059" y="1708"/>
                    <a:pt x="16059" y="1922"/>
                  </a:cubicBezTo>
                  <a:lnTo>
                    <a:pt x="16059" y="2230"/>
                  </a:lnTo>
                  <a:lnTo>
                    <a:pt x="16059" y="2444"/>
                  </a:lnTo>
                  <a:lnTo>
                    <a:pt x="16059" y="2444"/>
                  </a:lnTo>
                  <a:lnTo>
                    <a:pt x="16036" y="2444"/>
                  </a:lnTo>
                  <a:cubicBezTo>
                    <a:pt x="15941" y="2396"/>
                    <a:pt x="15870" y="2372"/>
                    <a:pt x="15798" y="2325"/>
                  </a:cubicBezTo>
                  <a:cubicBezTo>
                    <a:pt x="14873" y="1685"/>
                    <a:pt x="13853" y="1258"/>
                    <a:pt x="12762" y="1020"/>
                  </a:cubicBezTo>
                  <a:cubicBezTo>
                    <a:pt x="12477" y="949"/>
                    <a:pt x="12169" y="902"/>
                    <a:pt x="11884" y="878"/>
                  </a:cubicBezTo>
                  <a:lnTo>
                    <a:pt x="10556" y="878"/>
                  </a:lnTo>
                  <a:lnTo>
                    <a:pt x="9251" y="878"/>
                  </a:lnTo>
                  <a:cubicBezTo>
                    <a:pt x="8587" y="878"/>
                    <a:pt x="7923" y="997"/>
                    <a:pt x="7306" y="1258"/>
                  </a:cubicBezTo>
                  <a:cubicBezTo>
                    <a:pt x="6429" y="1613"/>
                    <a:pt x="5575" y="2017"/>
                    <a:pt x="4745" y="2491"/>
                  </a:cubicBezTo>
                  <a:cubicBezTo>
                    <a:pt x="3748" y="2989"/>
                    <a:pt x="2871" y="3701"/>
                    <a:pt x="2183" y="4578"/>
                  </a:cubicBezTo>
                  <a:cubicBezTo>
                    <a:pt x="2088" y="4673"/>
                    <a:pt x="2017" y="4745"/>
                    <a:pt x="1945" y="4839"/>
                  </a:cubicBezTo>
                  <a:lnTo>
                    <a:pt x="1851" y="4934"/>
                  </a:lnTo>
                  <a:cubicBezTo>
                    <a:pt x="1305" y="5527"/>
                    <a:pt x="736" y="6120"/>
                    <a:pt x="475" y="6927"/>
                  </a:cubicBezTo>
                  <a:cubicBezTo>
                    <a:pt x="427" y="7022"/>
                    <a:pt x="380" y="7117"/>
                    <a:pt x="332" y="7212"/>
                  </a:cubicBezTo>
                  <a:cubicBezTo>
                    <a:pt x="285" y="7259"/>
                    <a:pt x="261" y="7306"/>
                    <a:pt x="238" y="7354"/>
                  </a:cubicBezTo>
                  <a:cubicBezTo>
                    <a:pt x="95" y="7615"/>
                    <a:pt x="0" y="7899"/>
                    <a:pt x="0" y="8208"/>
                  </a:cubicBezTo>
                  <a:lnTo>
                    <a:pt x="0" y="9678"/>
                  </a:lnTo>
                  <a:lnTo>
                    <a:pt x="0" y="10153"/>
                  </a:lnTo>
                  <a:cubicBezTo>
                    <a:pt x="0" y="10509"/>
                    <a:pt x="95" y="10841"/>
                    <a:pt x="261" y="11173"/>
                  </a:cubicBezTo>
                  <a:cubicBezTo>
                    <a:pt x="688" y="12027"/>
                    <a:pt x="1376" y="12738"/>
                    <a:pt x="2230" y="13165"/>
                  </a:cubicBezTo>
                  <a:lnTo>
                    <a:pt x="3131" y="13616"/>
                  </a:lnTo>
                  <a:lnTo>
                    <a:pt x="3440" y="13782"/>
                  </a:lnTo>
                  <a:lnTo>
                    <a:pt x="3274" y="13996"/>
                  </a:lnTo>
                  <a:lnTo>
                    <a:pt x="3108" y="14233"/>
                  </a:lnTo>
                  <a:cubicBezTo>
                    <a:pt x="2942" y="14399"/>
                    <a:pt x="2823" y="14589"/>
                    <a:pt x="2705" y="14778"/>
                  </a:cubicBezTo>
                  <a:cubicBezTo>
                    <a:pt x="2420" y="15300"/>
                    <a:pt x="2135" y="15846"/>
                    <a:pt x="1874" y="16415"/>
                  </a:cubicBezTo>
                  <a:lnTo>
                    <a:pt x="1756" y="16700"/>
                  </a:lnTo>
                  <a:cubicBezTo>
                    <a:pt x="1542" y="17056"/>
                    <a:pt x="1400" y="17459"/>
                    <a:pt x="1352" y="17862"/>
                  </a:cubicBezTo>
                  <a:cubicBezTo>
                    <a:pt x="1329" y="18123"/>
                    <a:pt x="1281" y="18360"/>
                    <a:pt x="1234" y="18621"/>
                  </a:cubicBezTo>
                  <a:cubicBezTo>
                    <a:pt x="1210" y="18787"/>
                    <a:pt x="1186" y="18953"/>
                    <a:pt x="1163" y="19119"/>
                  </a:cubicBezTo>
                  <a:cubicBezTo>
                    <a:pt x="1139" y="19309"/>
                    <a:pt x="1139" y="19499"/>
                    <a:pt x="1139" y="19689"/>
                  </a:cubicBezTo>
                  <a:cubicBezTo>
                    <a:pt x="1139" y="20353"/>
                    <a:pt x="1447" y="20946"/>
                    <a:pt x="1945" y="21373"/>
                  </a:cubicBezTo>
                  <a:cubicBezTo>
                    <a:pt x="2159" y="21563"/>
                    <a:pt x="2444" y="21658"/>
                    <a:pt x="2728" y="21658"/>
                  </a:cubicBezTo>
                  <a:lnTo>
                    <a:pt x="3464" y="21658"/>
                  </a:lnTo>
                  <a:lnTo>
                    <a:pt x="3962" y="21658"/>
                  </a:lnTo>
                  <a:cubicBezTo>
                    <a:pt x="4389" y="21681"/>
                    <a:pt x="4816" y="21515"/>
                    <a:pt x="5148" y="21231"/>
                  </a:cubicBezTo>
                  <a:cubicBezTo>
                    <a:pt x="5171" y="21207"/>
                    <a:pt x="5195" y="21183"/>
                    <a:pt x="5219" y="21183"/>
                  </a:cubicBezTo>
                  <a:lnTo>
                    <a:pt x="5361" y="21658"/>
                  </a:lnTo>
                  <a:cubicBezTo>
                    <a:pt x="5504" y="22132"/>
                    <a:pt x="5622" y="22583"/>
                    <a:pt x="5765" y="23033"/>
                  </a:cubicBezTo>
                  <a:cubicBezTo>
                    <a:pt x="5859" y="23342"/>
                    <a:pt x="5978" y="23650"/>
                    <a:pt x="6144" y="23935"/>
                  </a:cubicBezTo>
                  <a:cubicBezTo>
                    <a:pt x="6429" y="24457"/>
                    <a:pt x="6974" y="24812"/>
                    <a:pt x="7591" y="24812"/>
                  </a:cubicBezTo>
                  <a:cubicBezTo>
                    <a:pt x="7876" y="24812"/>
                    <a:pt x="8160" y="24741"/>
                    <a:pt x="8421" y="24623"/>
                  </a:cubicBezTo>
                  <a:cubicBezTo>
                    <a:pt x="8991" y="24338"/>
                    <a:pt x="9465" y="23887"/>
                    <a:pt x="9797" y="23342"/>
                  </a:cubicBezTo>
                  <a:cubicBezTo>
                    <a:pt x="9892" y="23176"/>
                    <a:pt x="10011" y="23033"/>
                    <a:pt x="10129" y="22867"/>
                  </a:cubicBezTo>
                  <a:cubicBezTo>
                    <a:pt x="10438" y="22488"/>
                    <a:pt x="10698" y="22037"/>
                    <a:pt x="10888" y="21563"/>
                  </a:cubicBezTo>
                  <a:cubicBezTo>
                    <a:pt x="10888" y="21539"/>
                    <a:pt x="10912" y="21515"/>
                    <a:pt x="10936" y="21491"/>
                  </a:cubicBezTo>
                  <a:cubicBezTo>
                    <a:pt x="10983" y="21444"/>
                    <a:pt x="11007" y="21397"/>
                    <a:pt x="11031" y="21349"/>
                  </a:cubicBezTo>
                  <a:cubicBezTo>
                    <a:pt x="11078" y="21278"/>
                    <a:pt x="11125" y="21207"/>
                    <a:pt x="11149" y="21136"/>
                  </a:cubicBezTo>
                  <a:cubicBezTo>
                    <a:pt x="11291" y="20946"/>
                    <a:pt x="11363" y="20732"/>
                    <a:pt x="11410" y="20519"/>
                  </a:cubicBezTo>
                  <a:cubicBezTo>
                    <a:pt x="11434" y="20282"/>
                    <a:pt x="11481" y="20044"/>
                    <a:pt x="11552" y="19831"/>
                  </a:cubicBezTo>
                  <a:cubicBezTo>
                    <a:pt x="11624" y="19570"/>
                    <a:pt x="11671" y="19285"/>
                    <a:pt x="11647" y="19024"/>
                  </a:cubicBezTo>
                  <a:cubicBezTo>
                    <a:pt x="11624" y="18930"/>
                    <a:pt x="11624" y="18811"/>
                    <a:pt x="11647" y="18716"/>
                  </a:cubicBezTo>
                  <a:cubicBezTo>
                    <a:pt x="11718" y="18431"/>
                    <a:pt x="11813" y="18123"/>
                    <a:pt x="11932" y="17862"/>
                  </a:cubicBezTo>
                  <a:cubicBezTo>
                    <a:pt x="12003" y="17625"/>
                    <a:pt x="12098" y="17388"/>
                    <a:pt x="12169" y="17127"/>
                  </a:cubicBezTo>
                  <a:cubicBezTo>
                    <a:pt x="12217" y="16961"/>
                    <a:pt x="12264" y="16795"/>
                    <a:pt x="12288" y="16629"/>
                  </a:cubicBezTo>
                  <a:cubicBezTo>
                    <a:pt x="12335" y="16344"/>
                    <a:pt x="12406" y="16083"/>
                    <a:pt x="12549" y="15822"/>
                  </a:cubicBezTo>
                  <a:lnTo>
                    <a:pt x="12810" y="15822"/>
                  </a:lnTo>
                  <a:cubicBezTo>
                    <a:pt x="13047" y="15822"/>
                    <a:pt x="13260" y="15822"/>
                    <a:pt x="13474" y="15846"/>
                  </a:cubicBezTo>
                  <a:lnTo>
                    <a:pt x="13569" y="15846"/>
                  </a:lnTo>
                  <a:cubicBezTo>
                    <a:pt x="13687" y="15822"/>
                    <a:pt x="13782" y="15822"/>
                    <a:pt x="13901" y="15798"/>
                  </a:cubicBezTo>
                  <a:cubicBezTo>
                    <a:pt x="13996" y="15775"/>
                    <a:pt x="14091" y="15775"/>
                    <a:pt x="14185" y="15775"/>
                  </a:cubicBezTo>
                  <a:cubicBezTo>
                    <a:pt x="14257" y="15775"/>
                    <a:pt x="14304" y="15775"/>
                    <a:pt x="14375" y="15798"/>
                  </a:cubicBezTo>
                  <a:lnTo>
                    <a:pt x="14375" y="15798"/>
                  </a:lnTo>
                  <a:cubicBezTo>
                    <a:pt x="14375" y="15822"/>
                    <a:pt x="14375" y="15846"/>
                    <a:pt x="14375" y="15870"/>
                  </a:cubicBezTo>
                  <a:lnTo>
                    <a:pt x="14304" y="16344"/>
                  </a:lnTo>
                  <a:cubicBezTo>
                    <a:pt x="14280" y="16581"/>
                    <a:pt x="14257" y="16818"/>
                    <a:pt x="14209" y="17032"/>
                  </a:cubicBezTo>
                  <a:lnTo>
                    <a:pt x="14185" y="17340"/>
                  </a:lnTo>
                  <a:cubicBezTo>
                    <a:pt x="14138" y="17696"/>
                    <a:pt x="14091" y="18076"/>
                    <a:pt x="14091" y="18431"/>
                  </a:cubicBezTo>
                  <a:cubicBezTo>
                    <a:pt x="14067" y="19831"/>
                    <a:pt x="14067" y="21254"/>
                    <a:pt x="14067" y="22630"/>
                  </a:cubicBezTo>
                  <a:lnTo>
                    <a:pt x="14067" y="22844"/>
                  </a:lnTo>
                  <a:cubicBezTo>
                    <a:pt x="14043" y="23128"/>
                    <a:pt x="14067" y="23413"/>
                    <a:pt x="14114" y="23698"/>
                  </a:cubicBezTo>
                  <a:cubicBezTo>
                    <a:pt x="14162" y="23935"/>
                    <a:pt x="14209" y="24196"/>
                    <a:pt x="14257" y="24457"/>
                  </a:cubicBezTo>
                  <a:cubicBezTo>
                    <a:pt x="14351" y="25144"/>
                    <a:pt x="14494" y="25856"/>
                    <a:pt x="14684" y="26544"/>
                  </a:cubicBezTo>
                  <a:cubicBezTo>
                    <a:pt x="14707" y="26615"/>
                    <a:pt x="14731" y="26686"/>
                    <a:pt x="14731" y="26757"/>
                  </a:cubicBezTo>
                  <a:lnTo>
                    <a:pt x="14731" y="26781"/>
                  </a:lnTo>
                  <a:lnTo>
                    <a:pt x="14328" y="26781"/>
                  </a:lnTo>
                  <a:cubicBezTo>
                    <a:pt x="13782" y="26757"/>
                    <a:pt x="13260" y="27018"/>
                    <a:pt x="12952" y="27469"/>
                  </a:cubicBezTo>
                  <a:cubicBezTo>
                    <a:pt x="12881" y="27540"/>
                    <a:pt x="12833" y="27635"/>
                    <a:pt x="12762" y="27706"/>
                  </a:cubicBezTo>
                  <a:lnTo>
                    <a:pt x="12620" y="27920"/>
                  </a:lnTo>
                  <a:cubicBezTo>
                    <a:pt x="12311" y="28347"/>
                    <a:pt x="12193" y="28916"/>
                    <a:pt x="12335" y="29438"/>
                  </a:cubicBezTo>
                  <a:cubicBezTo>
                    <a:pt x="12383" y="29936"/>
                    <a:pt x="12620" y="30411"/>
                    <a:pt x="12999" y="30743"/>
                  </a:cubicBezTo>
                  <a:cubicBezTo>
                    <a:pt x="13071" y="30814"/>
                    <a:pt x="13142" y="30909"/>
                    <a:pt x="13213" y="30980"/>
                  </a:cubicBezTo>
                  <a:cubicBezTo>
                    <a:pt x="13355" y="31170"/>
                    <a:pt x="13545" y="31312"/>
                    <a:pt x="13758" y="31431"/>
                  </a:cubicBezTo>
                  <a:lnTo>
                    <a:pt x="13877" y="31478"/>
                  </a:lnTo>
                  <a:cubicBezTo>
                    <a:pt x="14257" y="31644"/>
                    <a:pt x="14636" y="31810"/>
                    <a:pt x="15039" y="31952"/>
                  </a:cubicBezTo>
                  <a:cubicBezTo>
                    <a:pt x="15466" y="32095"/>
                    <a:pt x="15893" y="32142"/>
                    <a:pt x="16320" y="32142"/>
                  </a:cubicBezTo>
                  <a:lnTo>
                    <a:pt x="18526" y="32142"/>
                  </a:lnTo>
                  <a:lnTo>
                    <a:pt x="18645" y="32261"/>
                  </a:lnTo>
                  <a:cubicBezTo>
                    <a:pt x="18740" y="32379"/>
                    <a:pt x="18835" y="32474"/>
                    <a:pt x="18930" y="32593"/>
                  </a:cubicBezTo>
                  <a:cubicBezTo>
                    <a:pt x="19451" y="33186"/>
                    <a:pt x="20044" y="33755"/>
                    <a:pt x="20709" y="34230"/>
                  </a:cubicBezTo>
                  <a:cubicBezTo>
                    <a:pt x="21563" y="34846"/>
                    <a:pt x="22464" y="35392"/>
                    <a:pt x="23413" y="35890"/>
                  </a:cubicBezTo>
                  <a:cubicBezTo>
                    <a:pt x="24148" y="36293"/>
                    <a:pt x="24931" y="36649"/>
                    <a:pt x="25737" y="36886"/>
                  </a:cubicBezTo>
                  <a:cubicBezTo>
                    <a:pt x="25880" y="36934"/>
                    <a:pt x="25998" y="36981"/>
                    <a:pt x="26164" y="37029"/>
                  </a:cubicBezTo>
                  <a:lnTo>
                    <a:pt x="26283" y="37052"/>
                  </a:lnTo>
                  <a:lnTo>
                    <a:pt x="26141" y="37218"/>
                  </a:lnTo>
                  <a:cubicBezTo>
                    <a:pt x="26022" y="37361"/>
                    <a:pt x="25903" y="37527"/>
                    <a:pt x="25761" y="37669"/>
                  </a:cubicBezTo>
                  <a:cubicBezTo>
                    <a:pt x="25358" y="38096"/>
                    <a:pt x="24812" y="38404"/>
                    <a:pt x="24219" y="38499"/>
                  </a:cubicBezTo>
                  <a:cubicBezTo>
                    <a:pt x="23982" y="38523"/>
                    <a:pt x="23721" y="38570"/>
                    <a:pt x="23484" y="38618"/>
                  </a:cubicBezTo>
                  <a:cubicBezTo>
                    <a:pt x="23247" y="38665"/>
                    <a:pt x="22938" y="38713"/>
                    <a:pt x="22677" y="38737"/>
                  </a:cubicBezTo>
                  <a:cubicBezTo>
                    <a:pt x="22464" y="38760"/>
                    <a:pt x="22227" y="38784"/>
                    <a:pt x="21990" y="38784"/>
                  </a:cubicBezTo>
                  <a:cubicBezTo>
                    <a:pt x="21681" y="38784"/>
                    <a:pt x="21349" y="38737"/>
                    <a:pt x="21041" y="38665"/>
                  </a:cubicBezTo>
                  <a:cubicBezTo>
                    <a:pt x="20448" y="38523"/>
                    <a:pt x="19784" y="38381"/>
                    <a:pt x="19024" y="38238"/>
                  </a:cubicBezTo>
                  <a:cubicBezTo>
                    <a:pt x="18621" y="38167"/>
                    <a:pt x="18194" y="38072"/>
                    <a:pt x="17815" y="37906"/>
                  </a:cubicBezTo>
                  <a:cubicBezTo>
                    <a:pt x="17554" y="37811"/>
                    <a:pt x="17269" y="37717"/>
                    <a:pt x="17008" y="37669"/>
                  </a:cubicBezTo>
                  <a:cubicBezTo>
                    <a:pt x="16771" y="37598"/>
                    <a:pt x="16510" y="37550"/>
                    <a:pt x="16273" y="37479"/>
                  </a:cubicBezTo>
                  <a:cubicBezTo>
                    <a:pt x="15917" y="37384"/>
                    <a:pt x="15537" y="37313"/>
                    <a:pt x="15158" y="37195"/>
                  </a:cubicBezTo>
                  <a:cubicBezTo>
                    <a:pt x="14850" y="37100"/>
                    <a:pt x="14494" y="37029"/>
                    <a:pt x="14162" y="37005"/>
                  </a:cubicBezTo>
                  <a:cubicBezTo>
                    <a:pt x="14091" y="36981"/>
                    <a:pt x="14019" y="36981"/>
                    <a:pt x="13948" y="36957"/>
                  </a:cubicBezTo>
                  <a:lnTo>
                    <a:pt x="13877" y="36957"/>
                  </a:lnTo>
                  <a:cubicBezTo>
                    <a:pt x="13830" y="36697"/>
                    <a:pt x="13640" y="36483"/>
                    <a:pt x="13403" y="36364"/>
                  </a:cubicBezTo>
                  <a:lnTo>
                    <a:pt x="13331" y="36080"/>
                  </a:lnTo>
                  <a:cubicBezTo>
                    <a:pt x="13284" y="35819"/>
                    <a:pt x="13213" y="35605"/>
                    <a:pt x="13189" y="35392"/>
                  </a:cubicBezTo>
                  <a:cubicBezTo>
                    <a:pt x="13142" y="35226"/>
                    <a:pt x="13118" y="35036"/>
                    <a:pt x="13118" y="34870"/>
                  </a:cubicBezTo>
                  <a:lnTo>
                    <a:pt x="13118" y="34728"/>
                  </a:lnTo>
                  <a:cubicBezTo>
                    <a:pt x="13118" y="34657"/>
                    <a:pt x="13094" y="34562"/>
                    <a:pt x="13094" y="34490"/>
                  </a:cubicBezTo>
                  <a:cubicBezTo>
                    <a:pt x="13071" y="34396"/>
                    <a:pt x="13071" y="34253"/>
                    <a:pt x="13047" y="34111"/>
                  </a:cubicBezTo>
                  <a:cubicBezTo>
                    <a:pt x="13023" y="33921"/>
                    <a:pt x="12904" y="33755"/>
                    <a:pt x="12762" y="33660"/>
                  </a:cubicBezTo>
                  <a:cubicBezTo>
                    <a:pt x="12667" y="33589"/>
                    <a:pt x="12572" y="33542"/>
                    <a:pt x="12454" y="33542"/>
                  </a:cubicBezTo>
                  <a:cubicBezTo>
                    <a:pt x="12406" y="33542"/>
                    <a:pt x="12335" y="33542"/>
                    <a:pt x="12288" y="33565"/>
                  </a:cubicBezTo>
                  <a:cubicBezTo>
                    <a:pt x="12145" y="33660"/>
                    <a:pt x="12051" y="33826"/>
                    <a:pt x="12098" y="33992"/>
                  </a:cubicBezTo>
                  <a:cubicBezTo>
                    <a:pt x="12098" y="34040"/>
                    <a:pt x="12122" y="34064"/>
                    <a:pt x="12122" y="34111"/>
                  </a:cubicBezTo>
                  <a:cubicBezTo>
                    <a:pt x="12122" y="34135"/>
                    <a:pt x="12145" y="34182"/>
                    <a:pt x="12145" y="34206"/>
                  </a:cubicBezTo>
                  <a:cubicBezTo>
                    <a:pt x="12169" y="34633"/>
                    <a:pt x="12169" y="35060"/>
                    <a:pt x="12193" y="35487"/>
                  </a:cubicBezTo>
                  <a:cubicBezTo>
                    <a:pt x="12193" y="35510"/>
                    <a:pt x="12193" y="35534"/>
                    <a:pt x="12193" y="35558"/>
                  </a:cubicBezTo>
                  <a:lnTo>
                    <a:pt x="12122" y="35558"/>
                  </a:lnTo>
                  <a:cubicBezTo>
                    <a:pt x="12027" y="35558"/>
                    <a:pt x="11956" y="35534"/>
                    <a:pt x="11861" y="35487"/>
                  </a:cubicBezTo>
                  <a:lnTo>
                    <a:pt x="11790" y="35439"/>
                  </a:lnTo>
                  <a:lnTo>
                    <a:pt x="11529" y="35297"/>
                  </a:lnTo>
                  <a:cubicBezTo>
                    <a:pt x="11410" y="35226"/>
                    <a:pt x="11291" y="35202"/>
                    <a:pt x="11173" y="35202"/>
                  </a:cubicBezTo>
                  <a:cubicBezTo>
                    <a:pt x="11054" y="35202"/>
                    <a:pt x="10959" y="35226"/>
                    <a:pt x="10864" y="35250"/>
                  </a:cubicBezTo>
                  <a:cubicBezTo>
                    <a:pt x="10580" y="35344"/>
                    <a:pt x="10485" y="35700"/>
                    <a:pt x="10698" y="35890"/>
                  </a:cubicBezTo>
                  <a:cubicBezTo>
                    <a:pt x="10746" y="35937"/>
                    <a:pt x="10793" y="35985"/>
                    <a:pt x="10841" y="36009"/>
                  </a:cubicBezTo>
                  <a:lnTo>
                    <a:pt x="11031" y="36127"/>
                  </a:lnTo>
                  <a:cubicBezTo>
                    <a:pt x="11244" y="36270"/>
                    <a:pt x="11481" y="36388"/>
                    <a:pt x="11718" y="36507"/>
                  </a:cubicBezTo>
                  <a:cubicBezTo>
                    <a:pt x="11908" y="36602"/>
                    <a:pt x="12074" y="36720"/>
                    <a:pt x="12217" y="36863"/>
                  </a:cubicBezTo>
                  <a:lnTo>
                    <a:pt x="12145" y="36863"/>
                  </a:lnTo>
                  <a:lnTo>
                    <a:pt x="11861" y="36863"/>
                  </a:lnTo>
                  <a:lnTo>
                    <a:pt x="11600" y="36863"/>
                  </a:lnTo>
                  <a:cubicBezTo>
                    <a:pt x="11410" y="36863"/>
                    <a:pt x="11197" y="36839"/>
                    <a:pt x="10983" y="36768"/>
                  </a:cubicBezTo>
                  <a:cubicBezTo>
                    <a:pt x="10770" y="36697"/>
                    <a:pt x="10532" y="36673"/>
                    <a:pt x="10295" y="36673"/>
                  </a:cubicBezTo>
                  <a:lnTo>
                    <a:pt x="10177" y="36673"/>
                  </a:lnTo>
                  <a:cubicBezTo>
                    <a:pt x="9963" y="36697"/>
                    <a:pt x="9797" y="36863"/>
                    <a:pt x="9773" y="37076"/>
                  </a:cubicBezTo>
                  <a:cubicBezTo>
                    <a:pt x="9750" y="37242"/>
                    <a:pt x="9821" y="37408"/>
                    <a:pt x="9987" y="37479"/>
                  </a:cubicBezTo>
                  <a:cubicBezTo>
                    <a:pt x="10082" y="37550"/>
                    <a:pt x="10200" y="37598"/>
                    <a:pt x="10295" y="37622"/>
                  </a:cubicBezTo>
                  <a:lnTo>
                    <a:pt x="10509" y="37669"/>
                  </a:lnTo>
                  <a:cubicBezTo>
                    <a:pt x="10604" y="37693"/>
                    <a:pt x="10698" y="37717"/>
                    <a:pt x="10770" y="37764"/>
                  </a:cubicBezTo>
                  <a:cubicBezTo>
                    <a:pt x="11031" y="37859"/>
                    <a:pt x="11315" y="37883"/>
                    <a:pt x="11600" y="37883"/>
                  </a:cubicBezTo>
                  <a:lnTo>
                    <a:pt x="11884" y="37883"/>
                  </a:lnTo>
                  <a:cubicBezTo>
                    <a:pt x="12264" y="37883"/>
                    <a:pt x="12620" y="37883"/>
                    <a:pt x="12976" y="37906"/>
                  </a:cubicBezTo>
                  <a:cubicBezTo>
                    <a:pt x="13118" y="37906"/>
                    <a:pt x="13260" y="37930"/>
                    <a:pt x="13379" y="37977"/>
                  </a:cubicBezTo>
                  <a:cubicBezTo>
                    <a:pt x="13687" y="38096"/>
                    <a:pt x="14019" y="38167"/>
                    <a:pt x="14328" y="38191"/>
                  </a:cubicBezTo>
                  <a:cubicBezTo>
                    <a:pt x="14470" y="38215"/>
                    <a:pt x="14589" y="38238"/>
                    <a:pt x="14707" y="38262"/>
                  </a:cubicBezTo>
                  <a:lnTo>
                    <a:pt x="14802" y="38286"/>
                  </a:lnTo>
                  <a:cubicBezTo>
                    <a:pt x="15111" y="38381"/>
                    <a:pt x="15419" y="38452"/>
                    <a:pt x="15727" y="38523"/>
                  </a:cubicBezTo>
                  <a:lnTo>
                    <a:pt x="16202" y="38642"/>
                  </a:lnTo>
                  <a:cubicBezTo>
                    <a:pt x="16605" y="38760"/>
                    <a:pt x="17032" y="38855"/>
                    <a:pt x="17459" y="38997"/>
                  </a:cubicBezTo>
                  <a:cubicBezTo>
                    <a:pt x="17838" y="39140"/>
                    <a:pt x="18242" y="39258"/>
                    <a:pt x="18621" y="39353"/>
                  </a:cubicBezTo>
                  <a:cubicBezTo>
                    <a:pt x="19001" y="39424"/>
                    <a:pt x="19380" y="39496"/>
                    <a:pt x="19760" y="39590"/>
                  </a:cubicBezTo>
                  <a:cubicBezTo>
                    <a:pt x="20210" y="39685"/>
                    <a:pt x="20661" y="39780"/>
                    <a:pt x="21088" y="39851"/>
                  </a:cubicBezTo>
                  <a:cubicBezTo>
                    <a:pt x="21349" y="39899"/>
                    <a:pt x="21610" y="39923"/>
                    <a:pt x="21871" y="39946"/>
                  </a:cubicBezTo>
                  <a:lnTo>
                    <a:pt x="22108" y="39946"/>
                  </a:lnTo>
                  <a:cubicBezTo>
                    <a:pt x="22677" y="39923"/>
                    <a:pt x="23247" y="39851"/>
                    <a:pt x="23816" y="39733"/>
                  </a:cubicBezTo>
                  <a:lnTo>
                    <a:pt x="24148" y="39685"/>
                  </a:lnTo>
                  <a:cubicBezTo>
                    <a:pt x="24575" y="39614"/>
                    <a:pt x="24978" y="39519"/>
                    <a:pt x="25358" y="39377"/>
                  </a:cubicBezTo>
                  <a:cubicBezTo>
                    <a:pt x="25429" y="39330"/>
                    <a:pt x="25500" y="39306"/>
                    <a:pt x="25595" y="39258"/>
                  </a:cubicBezTo>
                  <a:cubicBezTo>
                    <a:pt x="25595" y="39306"/>
                    <a:pt x="25595" y="39353"/>
                    <a:pt x="25571" y="39377"/>
                  </a:cubicBezTo>
                  <a:cubicBezTo>
                    <a:pt x="25429" y="39638"/>
                    <a:pt x="25263" y="39923"/>
                    <a:pt x="25097" y="40183"/>
                  </a:cubicBezTo>
                  <a:cubicBezTo>
                    <a:pt x="24504" y="41132"/>
                    <a:pt x="23982" y="41963"/>
                    <a:pt x="23579" y="42745"/>
                  </a:cubicBezTo>
                  <a:cubicBezTo>
                    <a:pt x="23342" y="43196"/>
                    <a:pt x="23057" y="43647"/>
                    <a:pt x="22772" y="44074"/>
                  </a:cubicBezTo>
                  <a:cubicBezTo>
                    <a:pt x="22583" y="44335"/>
                    <a:pt x="22369" y="44619"/>
                    <a:pt x="22179" y="44880"/>
                  </a:cubicBezTo>
                  <a:cubicBezTo>
                    <a:pt x="21918" y="45236"/>
                    <a:pt x="21634" y="45592"/>
                    <a:pt x="21397" y="45995"/>
                  </a:cubicBezTo>
                  <a:lnTo>
                    <a:pt x="20732" y="47015"/>
                  </a:lnTo>
                  <a:cubicBezTo>
                    <a:pt x="20044" y="48106"/>
                    <a:pt x="19309" y="49245"/>
                    <a:pt x="18669" y="50407"/>
                  </a:cubicBezTo>
                  <a:cubicBezTo>
                    <a:pt x="18550" y="50597"/>
                    <a:pt x="18526" y="50810"/>
                    <a:pt x="18597" y="51024"/>
                  </a:cubicBezTo>
                  <a:cubicBezTo>
                    <a:pt x="18692" y="51261"/>
                    <a:pt x="18906" y="51475"/>
                    <a:pt x="19167" y="51546"/>
                  </a:cubicBezTo>
                  <a:cubicBezTo>
                    <a:pt x="19617" y="51712"/>
                    <a:pt x="20068" y="51878"/>
                    <a:pt x="20495" y="52091"/>
                  </a:cubicBezTo>
                  <a:lnTo>
                    <a:pt x="20875" y="52281"/>
                  </a:lnTo>
                  <a:cubicBezTo>
                    <a:pt x="21302" y="52447"/>
                    <a:pt x="21729" y="52613"/>
                    <a:pt x="22132" y="52756"/>
                  </a:cubicBezTo>
                  <a:lnTo>
                    <a:pt x="22796" y="53016"/>
                  </a:lnTo>
                  <a:lnTo>
                    <a:pt x="22915" y="53064"/>
                  </a:lnTo>
                  <a:cubicBezTo>
                    <a:pt x="23033" y="53088"/>
                    <a:pt x="23152" y="53135"/>
                    <a:pt x="23247" y="53230"/>
                  </a:cubicBezTo>
                  <a:cubicBezTo>
                    <a:pt x="23199" y="53301"/>
                    <a:pt x="23176" y="53396"/>
                    <a:pt x="23152" y="53491"/>
                  </a:cubicBezTo>
                  <a:cubicBezTo>
                    <a:pt x="23104" y="53704"/>
                    <a:pt x="23033" y="53942"/>
                    <a:pt x="22938" y="54179"/>
                  </a:cubicBezTo>
                  <a:cubicBezTo>
                    <a:pt x="22796" y="54629"/>
                    <a:pt x="22630" y="55080"/>
                    <a:pt x="22464" y="55531"/>
                  </a:cubicBezTo>
                  <a:lnTo>
                    <a:pt x="22132" y="56432"/>
                  </a:lnTo>
                  <a:cubicBezTo>
                    <a:pt x="21918" y="57049"/>
                    <a:pt x="21705" y="57689"/>
                    <a:pt x="21468" y="58330"/>
                  </a:cubicBezTo>
                  <a:cubicBezTo>
                    <a:pt x="21325" y="58709"/>
                    <a:pt x="21064" y="59042"/>
                    <a:pt x="20709" y="59255"/>
                  </a:cubicBezTo>
                  <a:cubicBezTo>
                    <a:pt x="20614" y="59303"/>
                    <a:pt x="20519" y="59350"/>
                    <a:pt x="20400" y="59350"/>
                  </a:cubicBezTo>
                  <a:cubicBezTo>
                    <a:pt x="20305" y="59350"/>
                    <a:pt x="20187" y="59303"/>
                    <a:pt x="20116" y="59255"/>
                  </a:cubicBezTo>
                  <a:cubicBezTo>
                    <a:pt x="19855" y="59089"/>
                    <a:pt x="19594" y="58947"/>
                    <a:pt x="19357" y="58804"/>
                  </a:cubicBezTo>
                  <a:cubicBezTo>
                    <a:pt x="19167" y="58709"/>
                    <a:pt x="18977" y="58591"/>
                    <a:pt x="18811" y="58496"/>
                  </a:cubicBezTo>
                  <a:cubicBezTo>
                    <a:pt x="18597" y="58377"/>
                    <a:pt x="18408" y="58235"/>
                    <a:pt x="18218" y="58093"/>
                  </a:cubicBezTo>
                  <a:cubicBezTo>
                    <a:pt x="18076" y="57950"/>
                    <a:pt x="17933" y="57808"/>
                    <a:pt x="17767" y="57666"/>
                  </a:cubicBezTo>
                  <a:cubicBezTo>
                    <a:pt x="17577" y="57476"/>
                    <a:pt x="17364" y="57286"/>
                    <a:pt x="17150" y="57120"/>
                  </a:cubicBezTo>
                  <a:cubicBezTo>
                    <a:pt x="16391" y="56503"/>
                    <a:pt x="15680" y="55792"/>
                    <a:pt x="15063" y="55033"/>
                  </a:cubicBezTo>
                  <a:cubicBezTo>
                    <a:pt x="14304" y="54060"/>
                    <a:pt x="13379" y="53254"/>
                    <a:pt x="12311" y="52613"/>
                  </a:cubicBezTo>
                  <a:cubicBezTo>
                    <a:pt x="11742" y="52234"/>
                    <a:pt x="11102" y="52020"/>
                    <a:pt x="10414" y="51996"/>
                  </a:cubicBezTo>
                  <a:cubicBezTo>
                    <a:pt x="10319" y="51996"/>
                    <a:pt x="10200" y="51996"/>
                    <a:pt x="10082" y="52020"/>
                  </a:cubicBezTo>
                  <a:cubicBezTo>
                    <a:pt x="9678" y="52068"/>
                    <a:pt x="9346" y="52139"/>
                    <a:pt x="9133" y="52542"/>
                  </a:cubicBezTo>
                  <a:cubicBezTo>
                    <a:pt x="9109" y="52613"/>
                    <a:pt x="9062" y="52661"/>
                    <a:pt x="8991" y="52708"/>
                  </a:cubicBezTo>
                  <a:cubicBezTo>
                    <a:pt x="8943" y="52756"/>
                    <a:pt x="8896" y="52803"/>
                    <a:pt x="8848" y="52850"/>
                  </a:cubicBezTo>
                  <a:lnTo>
                    <a:pt x="8777" y="52969"/>
                  </a:lnTo>
                  <a:cubicBezTo>
                    <a:pt x="8635" y="53135"/>
                    <a:pt x="8516" y="53325"/>
                    <a:pt x="8421" y="53515"/>
                  </a:cubicBezTo>
                  <a:cubicBezTo>
                    <a:pt x="8255" y="53870"/>
                    <a:pt x="8113" y="54226"/>
                    <a:pt x="8018" y="54582"/>
                  </a:cubicBezTo>
                  <a:lnTo>
                    <a:pt x="7947" y="54772"/>
                  </a:lnTo>
                  <a:cubicBezTo>
                    <a:pt x="7876" y="54914"/>
                    <a:pt x="7852" y="55080"/>
                    <a:pt x="7828" y="55223"/>
                  </a:cubicBezTo>
                  <a:cubicBezTo>
                    <a:pt x="7757" y="55721"/>
                    <a:pt x="7686" y="56219"/>
                    <a:pt x="7615" y="56717"/>
                  </a:cubicBezTo>
                  <a:cubicBezTo>
                    <a:pt x="7544" y="57381"/>
                    <a:pt x="7638" y="58045"/>
                    <a:pt x="7876" y="58686"/>
                  </a:cubicBezTo>
                  <a:cubicBezTo>
                    <a:pt x="7994" y="59113"/>
                    <a:pt x="8421" y="59421"/>
                    <a:pt x="8872" y="59421"/>
                  </a:cubicBezTo>
                  <a:lnTo>
                    <a:pt x="8943" y="59421"/>
                  </a:lnTo>
                  <a:cubicBezTo>
                    <a:pt x="9370" y="59421"/>
                    <a:pt x="9726" y="59160"/>
                    <a:pt x="9892" y="58781"/>
                  </a:cubicBezTo>
                  <a:cubicBezTo>
                    <a:pt x="9916" y="58757"/>
                    <a:pt x="9939" y="58709"/>
                    <a:pt x="9963" y="58662"/>
                  </a:cubicBezTo>
                  <a:lnTo>
                    <a:pt x="10105" y="58330"/>
                  </a:lnTo>
                  <a:cubicBezTo>
                    <a:pt x="10177" y="58116"/>
                    <a:pt x="10271" y="57927"/>
                    <a:pt x="10366" y="57713"/>
                  </a:cubicBezTo>
                  <a:cubicBezTo>
                    <a:pt x="10770" y="56907"/>
                    <a:pt x="10959" y="55982"/>
                    <a:pt x="10936" y="55080"/>
                  </a:cubicBezTo>
                  <a:lnTo>
                    <a:pt x="10936" y="54463"/>
                  </a:lnTo>
                  <a:cubicBezTo>
                    <a:pt x="10959" y="54060"/>
                    <a:pt x="10912" y="53633"/>
                    <a:pt x="10864" y="53206"/>
                  </a:cubicBezTo>
                  <a:cubicBezTo>
                    <a:pt x="11149" y="53301"/>
                    <a:pt x="11434" y="53420"/>
                    <a:pt x="11695" y="53586"/>
                  </a:cubicBezTo>
                  <a:cubicBezTo>
                    <a:pt x="12383" y="53965"/>
                    <a:pt x="12999" y="54440"/>
                    <a:pt x="13545" y="54985"/>
                  </a:cubicBezTo>
                  <a:cubicBezTo>
                    <a:pt x="13877" y="55341"/>
                    <a:pt x="14162" y="55673"/>
                    <a:pt x="14470" y="56029"/>
                  </a:cubicBezTo>
                  <a:cubicBezTo>
                    <a:pt x="14921" y="56575"/>
                    <a:pt x="15419" y="57096"/>
                    <a:pt x="15941" y="57571"/>
                  </a:cubicBezTo>
                  <a:lnTo>
                    <a:pt x="16249" y="57832"/>
                  </a:lnTo>
                  <a:cubicBezTo>
                    <a:pt x="16676" y="58235"/>
                    <a:pt x="17127" y="58615"/>
                    <a:pt x="17577" y="59018"/>
                  </a:cubicBezTo>
                  <a:cubicBezTo>
                    <a:pt x="17767" y="59184"/>
                    <a:pt x="17981" y="59350"/>
                    <a:pt x="18218" y="59469"/>
                  </a:cubicBezTo>
                  <a:cubicBezTo>
                    <a:pt x="18455" y="59611"/>
                    <a:pt x="18692" y="59753"/>
                    <a:pt x="18930" y="59896"/>
                  </a:cubicBezTo>
                  <a:cubicBezTo>
                    <a:pt x="19167" y="60014"/>
                    <a:pt x="19428" y="60156"/>
                    <a:pt x="19665" y="60299"/>
                  </a:cubicBezTo>
                  <a:cubicBezTo>
                    <a:pt x="19902" y="60465"/>
                    <a:pt x="20163" y="60536"/>
                    <a:pt x="20424" y="60536"/>
                  </a:cubicBezTo>
                  <a:cubicBezTo>
                    <a:pt x="20661" y="60536"/>
                    <a:pt x="20922" y="60465"/>
                    <a:pt x="21136" y="60346"/>
                  </a:cubicBezTo>
                  <a:cubicBezTo>
                    <a:pt x="21729" y="60038"/>
                    <a:pt x="22203" y="59540"/>
                    <a:pt x="22488" y="58899"/>
                  </a:cubicBezTo>
                  <a:cubicBezTo>
                    <a:pt x="22630" y="58567"/>
                    <a:pt x="22772" y="58211"/>
                    <a:pt x="22867" y="57856"/>
                  </a:cubicBezTo>
                  <a:cubicBezTo>
                    <a:pt x="23033" y="57286"/>
                    <a:pt x="23223" y="56741"/>
                    <a:pt x="23413" y="56195"/>
                  </a:cubicBezTo>
                  <a:cubicBezTo>
                    <a:pt x="23674" y="55436"/>
                    <a:pt x="23958" y="54653"/>
                    <a:pt x="24172" y="53870"/>
                  </a:cubicBezTo>
                  <a:cubicBezTo>
                    <a:pt x="24172" y="53799"/>
                    <a:pt x="24219" y="53752"/>
                    <a:pt x="24243" y="53704"/>
                  </a:cubicBezTo>
                  <a:lnTo>
                    <a:pt x="24267" y="53657"/>
                  </a:lnTo>
                  <a:lnTo>
                    <a:pt x="24480" y="53752"/>
                  </a:lnTo>
                  <a:lnTo>
                    <a:pt x="25192" y="54060"/>
                  </a:lnTo>
                  <a:cubicBezTo>
                    <a:pt x="25714" y="54274"/>
                    <a:pt x="26259" y="54511"/>
                    <a:pt x="26805" y="54724"/>
                  </a:cubicBezTo>
                  <a:cubicBezTo>
                    <a:pt x="28323" y="55223"/>
                    <a:pt x="29889" y="55578"/>
                    <a:pt x="31478" y="55792"/>
                  </a:cubicBezTo>
                  <a:lnTo>
                    <a:pt x="31620" y="55792"/>
                  </a:lnTo>
                  <a:cubicBezTo>
                    <a:pt x="31857" y="55816"/>
                    <a:pt x="32118" y="55887"/>
                    <a:pt x="32332" y="55982"/>
                  </a:cubicBezTo>
                  <a:lnTo>
                    <a:pt x="32308" y="56337"/>
                  </a:lnTo>
                  <a:cubicBezTo>
                    <a:pt x="32261" y="56646"/>
                    <a:pt x="32237" y="56930"/>
                    <a:pt x="32213" y="57215"/>
                  </a:cubicBezTo>
                  <a:cubicBezTo>
                    <a:pt x="32213" y="57334"/>
                    <a:pt x="32213" y="57452"/>
                    <a:pt x="32189" y="57571"/>
                  </a:cubicBezTo>
                  <a:cubicBezTo>
                    <a:pt x="32189" y="57784"/>
                    <a:pt x="32166" y="57998"/>
                    <a:pt x="32142" y="58211"/>
                  </a:cubicBezTo>
                  <a:cubicBezTo>
                    <a:pt x="32047" y="58757"/>
                    <a:pt x="32000" y="59326"/>
                    <a:pt x="31976" y="59872"/>
                  </a:cubicBezTo>
                  <a:cubicBezTo>
                    <a:pt x="31929" y="60583"/>
                    <a:pt x="31881" y="61295"/>
                    <a:pt x="31810" y="61817"/>
                  </a:cubicBezTo>
                  <a:cubicBezTo>
                    <a:pt x="31786" y="62196"/>
                    <a:pt x="31739" y="62576"/>
                    <a:pt x="31691" y="62932"/>
                  </a:cubicBezTo>
                  <a:cubicBezTo>
                    <a:pt x="31620" y="63477"/>
                    <a:pt x="31573" y="64047"/>
                    <a:pt x="31525" y="64592"/>
                  </a:cubicBezTo>
                  <a:cubicBezTo>
                    <a:pt x="31454" y="65494"/>
                    <a:pt x="31336" y="66371"/>
                    <a:pt x="31146" y="67225"/>
                  </a:cubicBezTo>
                  <a:cubicBezTo>
                    <a:pt x="31003" y="67771"/>
                    <a:pt x="30909" y="68340"/>
                    <a:pt x="30861" y="68886"/>
                  </a:cubicBezTo>
                  <a:cubicBezTo>
                    <a:pt x="30837" y="69336"/>
                    <a:pt x="30743" y="69763"/>
                    <a:pt x="30553" y="70167"/>
                  </a:cubicBezTo>
                  <a:cubicBezTo>
                    <a:pt x="30387" y="70522"/>
                    <a:pt x="30410" y="70949"/>
                    <a:pt x="30600" y="71305"/>
                  </a:cubicBezTo>
                  <a:cubicBezTo>
                    <a:pt x="31027" y="72159"/>
                    <a:pt x="31549" y="73037"/>
                    <a:pt x="32427" y="73654"/>
                  </a:cubicBezTo>
                  <a:cubicBezTo>
                    <a:pt x="32806" y="73938"/>
                    <a:pt x="33233" y="74104"/>
                    <a:pt x="33708" y="74152"/>
                  </a:cubicBezTo>
                  <a:lnTo>
                    <a:pt x="34348" y="74152"/>
                  </a:lnTo>
                  <a:lnTo>
                    <a:pt x="35107" y="74152"/>
                  </a:lnTo>
                  <a:cubicBezTo>
                    <a:pt x="35249" y="74152"/>
                    <a:pt x="35368" y="74128"/>
                    <a:pt x="35510" y="74081"/>
                  </a:cubicBezTo>
                  <a:cubicBezTo>
                    <a:pt x="35985" y="73938"/>
                    <a:pt x="36341" y="73559"/>
                    <a:pt x="36436" y="73084"/>
                  </a:cubicBezTo>
                  <a:cubicBezTo>
                    <a:pt x="36507" y="72729"/>
                    <a:pt x="36412" y="72349"/>
                    <a:pt x="36198" y="72064"/>
                  </a:cubicBezTo>
                  <a:cubicBezTo>
                    <a:pt x="35866" y="71590"/>
                    <a:pt x="35416" y="71210"/>
                    <a:pt x="34894" y="70973"/>
                  </a:cubicBezTo>
                  <a:lnTo>
                    <a:pt x="34656" y="70878"/>
                  </a:lnTo>
                  <a:cubicBezTo>
                    <a:pt x="34253" y="70689"/>
                    <a:pt x="33826" y="70522"/>
                    <a:pt x="33399" y="70309"/>
                  </a:cubicBezTo>
                  <a:lnTo>
                    <a:pt x="33233" y="70238"/>
                  </a:lnTo>
                  <a:cubicBezTo>
                    <a:pt x="32901" y="70048"/>
                    <a:pt x="32545" y="69906"/>
                    <a:pt x="32166" y="69787"/>
                  </a:cubicBezTo>
                  <a:cubicBezTo>
                    <a:pt x="32118" y="69763"/>
                    <a:pt x="32071" y="69740"/>
                    <a:pt x="32023" y="69716"/>
                  </a:cubicBezTo>
                  <a:lnTo>
                    <a:pt x="31976" y="69692"/>
                  </a:lnTo>
                  <a:lnTo>
                    <a:pt x="31976" y="69669"/>
                  </a:lnTo>
                  <a:cubicBezTo>
                    <a:pt x="31976" y="69645"/>
                    <a:pt x="31976" y="69621"/>
                    <a:pt x="31976" y="69574"/>
                  </a:cubicBezTo>
                  <a:cubicBezTo>
                    <a:pt x="32047" y="68815"/>
                    <a:pt x="32166" y="68032"/>
                    <a:pt x="32332" y="67273"/>
                  </a:cubicBezTo>
                  <a:cubicBezTo>
                    <a:pt x="32498" y="66490"/>
                    <a:pt x="32616" y="65660"/>
                    <a:pt x="32640" y="64853"/>
                  </a:cubicBezTo>
                  <a:cubicBezTo>
                    <a:pt x="32711" y="63999"/>
                    <a:pt x="32806" y="63122"/>
                    <a:pt x="32901" y="62244"/>
                  </a:cubicBezTo>
                  <a:cubicBezTo>
                    <a:pt x="32996" y="61414"/>
                    <a:pt x="33043" y="60560"/>
                    <a:pt x="33067" y="59729"/>
                  </a:cubicBezTo>
                  <a:cubicBezTo>
                    <a:pt x="33067" y="59350"/>
                    <a:pt x="33091" y="58947"/>
                    <a:pt x="33162" y="58567"/>
                  </a:cubicBezTo>
                  <a:cubicBezTo>
                    <a:pt x="33281" y="57761"/>
                    <a:pt x="33281" y="56930"/>
                    <a:pt x="33162" y="56100"/>
                  </a:cubicBezTo>
                  <a:cubicBezTo>
                    <a:pt x="33138" y="56076"/>
                    <a:pt x="33138" y="56053"/>
                    <a:pt x="33162" y="56029"/>
                  </a:cubicBezTo>
                  <a:lnTo>
                    <a:pt x="33233" y="56029"/>
                  </a:lnTo>
                  <a:cubicBezTo>
                    <a:pt x="33233" y="56029"/>
                    <a:pt x="33257" y="56029"/>
                    <a:pt x="33281" y="56029"/>
                  </a:cubicBezTo>
                  <a:cubicBezTo>
                    <a:pt x="33565" y="56076"/>
                    <a:pt x="33850" y="56100"/>
                    <a:pt x="34135" y="56100"/>
                  </a:cubicBezTo>
                  <a:cubicBezTo>
                    <a:pt x="34324" y="56100"/>
                    <a:pt x="34538" y="56100"/>
                    <a:pt x="34751" y="56076"/>
                  </a:cubicBezTo>
                  <a:cubicBezTo>
                    <a:pt x="35748" y="55982"/>
                    <a:pt x="36744" y="55816"/>
                    <a:pt x="37740" y="55578"/>
                  </a:cubicBezTo>
                  <a:cubicBezTo>
                    <a:pt x="38167" y="55483"/>
                    <a:pt x="38570" y="55270"/>
                    <a:pt x="38926" y="54985"/>
                  </a:cubicBezTo>
                  <a:cubicBezTo>
                    <a:pt x="39306" y="54701"/>
                    <a:pt x="39519" y="54250"/>
                    <a:pt x="39519" y="53752"/>
                  </a:cubicBezTo>
                  <a:cubicBezTo>
                    <a:pt x="39543" y="52874"/>
                    <a:pt x="39401" y="51996"/>
                    <a:pt x="39163" y="51143"/>
                  </a:cubicBezTo>
                  <a:lnTo>
                    <a:pt x="38950" y="50502"/>
                  </a:lnTo>
                  <a:cubicBezTo>
                    <a:pt x="38760" y="49838"/>
                    <a:pt x="38547" y="49150"/>
                    <a:pt x="38357" y="48462"/>
                  </a:cubicBezTo>
                  <a:cubicBezTo>
                    <a:pt x="38309" y="48272"/>
                    <a:pt x="38262" y="48083"/>
                    <a:pt x="38215" y="47893"/>
                  </a:cubicBezTo>
                  <a:cubicBezTo>
                    <a:pt x="38072" y="47395"/>
                    <a:pt x="37906" y="46849"/>
                    <a:pt x="37835" y="46303"/>
                  </a:cubicBezTo>
                  <a:lnTo>
                    <a:pt x="37645" y="45355"/>
                  </a:lnTo>
                  <a:cubicBezTo>
                    <a:pt x="37456" y="44358"/>
                    <a:pt x="37266" y="43315"/>
                    <a:pt x="37052" y="42318"/>
                  </a:cubicBezTo>
                  <a:cubicBezTo>
                    <a:pt x="36791" y="41132"/>
                    <a:pt x="36578" y="40065"/>
                    <a:pt x="36673" y="38974"/>
                  </a:cubicBezTo>
                  <a:cubicBezTo>
                    <a:pt x="36696" y="38713"/>
                    <a:pt x="36649" y="38476"/>
                    <a:pt x="36530" y="38262"/>
                  </a:cubicBezTo>
                  <a:cubicBezTo>
                    <a:pt x="36483" y="38167"/>
                    <a:pt x="36459" y="38049"/>
                    <a:pt x="36436" y="37930"/>
                  </a:cubicBezTo>
                  <a:cubicBezTo>
                    <a:pt x="36412" y="37669"/>
                    <a:pt x="36412" y="37432"/>
                    <a:pt x="36412" y="37218"/>
                  </a:cubicBezTo>
                  <a:cubicBezTo>
                    <a:pt x="36530" y="37527"/>
                    <a:pt x="36602" y="37574"/>
                    <a:pt x="36957" y="37811"/>
                  </a:cubicBezTo>
                  <a:cubicBezTo>
                    <a:pt x="37076" y="37906"/>
                    <a:pt x="37195" y="38001"/>
                    <a:pt x="37313" y="38096"/>
                  </a:cubicBezTo>
                  <a:cubicBezTo>
                    <a:pt x="38262" y="38831"/>
                    <a:pt x="39306" y="39424"/>
                    <a:pt x="40421" y="39875"/>
                  </a:cubicBezTo>
                  <a:cubicBezTo>
                    <a:pt x="41227" y="40183"/>
                    <a:pt x="42034" y="40444"/>
                    <a:pt x="42888" y="40610"/>
                  </a:cubicBezTo>
                  <a:cubicBezTo>
                    <a:pt x="43386" y="40729"/>
                    <a:pt x="43908" y="40824"/>
                    <a:pt x="44429" y="40871"/>
                  </a:cubicBezTo>
                  <a:cubicBezTo>
                    <a:pt x="44619" y="40895"/>
                    <a:pt x="44809" y="40895"/>
                    <a:pt x="45046" y="40895"/>
                  </a:cubicBezTo>
                  <a:lnTo>
                    <a:pt x="45473" y="40895"/>
                  </a:lnTo>
                  <a:lnTo>
                    <a:pt x="45900" y="40895"/>
                  </a:lnTo>
                  <a:cubicBezTo>
                    <a:pt x="46398" y="40895"/>
                    <a:pt x="46896" y="40824"/>
                    <a:pt x="47347" y="40658"/>
                  </a:cubicBezTo>
                  <a:cubicBezTo>
                    <a:pt x="48106" y="40397"/>
                    <a:pt x="48842" y="40041"/>
                    <a:pt x="49529" y="39590"/>
                  </a:cubicBezTo>
                  <a:lnTo>
                    <a:pt x="50953" y="38547"/>
                  </a:lnTo>
                  <a:lnTo>
                    <a:pt x="51190" y="38594"/>
                  </a:lnTo>
                  <a:lnTo>
                    <a:pt x="51830" y="38737"/>
                  </a:lnTo>
                  <a:lnTo>
                    <a:pt x="52020" y="38760"/>
                  </a:lnTo>
                  <a:cubicBezTo>
                    <a:pt x="52186" y="38808"/>
                    <a:pt x="52352" y="38831"/>
                    <a:pt x="52518" y="38831"/>
                  </a:cubicBezTo>
                  <a:lnTo>
                    <a:pt x="52732" y="38831"/>
                  </a:lnTo>
                  <a:cubicBezTo>
                    <a:pt x="53206" y="38855"/>
                    <a:pt x="53704" y="38903"/>
                    <a:pt x="54202" y="38997"/>
                  </a:cubicBezTo>
                  <a:cubicBezTo>
                    <a:pt x="54297" y="38997"/>
                    <a:pt x="54392" y="39021"/>
                    <a:pt x="54511" y="39021"/>
                  </a:cubicBezTo>
                  <a:lnTo>
                    <a:pt x="54677" y="39021"/>
                  </a:lnTo>
                  <a:cubicBezTo>
                    <a:pt x="55009" y="38974"/>
                    <a:pt x="55270" y="38737"/>
                    <a:pt x="55341" y="38428"/>
                  </a:cubicBezTo>
                  <a:cubicBezTo>
                    <a:pt x="55412" y="38096"/>
                    <a:pt x="55270" y="37740"/>
                    <a:pt x="54961" y="37598"/>
                  </a:cubicBezTo>
                  <a:close/>
                  <a:moveTo>
                    <a:pt x="49079" y="16131"/>
                  </a:moveTo>
                  <a:cubicBezTo>
                    <a:pt x="49292" y="16558"/>
                    <a:pt x="49387" y="17056"/>
                    <a:pt x="49387" y="17554"/>
                  </a:cubicBezTo>
                  <a:lnTo>
                    <a:pt x="49387" y="17672"/>
                  </a:lnTo>
                  <a:lnTo>
                    <a:pt x="49387" y="19096"/>
                  </a:lnTo>
                  <a:cubicBezTo>
                    <a:pt x="49363" y="19855"/>
                    <a:pt x="49079" y="20566"/>
                    <a:pt x="48557" y="21112"/>
                  </a:cubicBezTo>
                  <a:cubicBezTo>
                    <a:pt x="48343" y="21325"/>
                    <a:pt x="48130" y="21515"/>
                    <a:pt x="47893" y="21681"/>
                  </a:cubicBezTo>
                  <a:cubicBezTo>
                    <a:pt x="47679" y="21824"/>
                    <a:pt x="47442" y="21895"/>
                    <a:pt x="47205" y="21895"/>
                  </a:cubicBezTo>
                  <a:lnTo>
                    <a:pt x="47205" y="21895"/>
                  </a:lnTo>
                  <a:cubicBezTo>
                    <a:pt x="47110" y="21895"/>
                    <a:pt x="47039" y="21895"/>
                    <a:pt x="46944" y="21871"/>
                  </a:cubicBezTo>
                  <a:lnTo>
                    <a:pt x="46944" y="21824"/>
                  </a:lnTo>
                  <a:cubicBezTo>
                    <a:pt x="46944" y="21752"/>
                    <a:pt x="46944" y="21681"/>
                    <a:pt x="46944" y="21610"/>
                  </a:cubicBezTo>
                  <a:cubicBezTo>
                    <a:pt x="46968" y="20827"/>
                    <a:pt x="46849" y="20044"/>
                    <a:pt x="46635" y="19285"/>
                  </a:cubicBezTo>
                  <a:lnTo>
                    <a:pt x="46541" y="18906"/>
                  </a:lnTo>
                  <a:cubicBezTo>
                    <a:pt x="46493" y="18740"/>
                    <a:pt x="46446" y="18574"/>
                    <a:pt x="46398" y="18408"/>
                  </a:cubicBezTo>
                  <a:lnTo>
                    <a:pt x="46351" y="18194"/>
                  </a:lnTo>
                  <a:lnTo>
                    <a:pt x="46375" y="18171"/>
                  </a:lnTo>
                  <a:cubicBezTo>
                    <a:pt x="46398" y="18147"/>
                    <a:pt x="46422" y="18123"/>
                    <a:pt x="46446" y="18123"/>
                  </a:cubicBezTo>
                  <a:cubicBezTo>
                    <a:pt x="46564" y="18028"/>
                    <a:pt x="46707" y="17910"/>
                    <a:pt x="46730" y="17767"/>
                  </a:cubicBezTo>
                  <a:cubicBezTo>
                    <a:pt x="46730" y="17672"/>
                    <a:pt x="46707" y="17578"/>
                    <a:pt x="46635" y="17506"/>
                  </a:cubicBezTo>
                  <a:cubicBezTo>
                    <a:pt x="46398" y="17198"/>
                    <a:pt x="46469" y="16961"/>
                    <a:pt x="46612" y="16652"/>
                  </a:cubicBezTo>
                  <a:cubicBezTo>
                    <a:pt x="46920" y="16036"/>
                    <a:pt x="47513" y="15632"/>
                    <a:pt x="48201" y="15585"/>
                  </a:cubicBezTo>
                  <a:cubicBezTo>
                    <a:pt x="48248" y="15585"/>
                    <a:pt x="48320" y="15585"/>
                    <a:pt x="48367" y="15585"/>
                  </a:cubicBezTo>
                  <a:cubicBezTo>
                    <a:pt x="48675" y="15632"/>
                    <a:pt x="48960" y="15822"/>
                    <a:pt x="49079" y="16131"/>
                  </a:cubicBezTo>
                  <a:close/>
                  <a:moveTo>
                    <a:pt x="38333" y="53704"/>
                  </a:moveTo>
                  <a:cubicBezTo>
                    <a:pt x="38309" y="53894"/>
                    <a:pt x="38215" y="54084"/>
                    <a:pt x="38025" y="54179"/>
                  </a:cubicBezTo>
                  <a:lnTo>
                    <a:pt x="37882" y="54250"/>
                  </a:lnTo>
                  <a:cubicBezTo>
                    <a:pt x="37740" y="54345"/>
                    <a:pt x="37598" y="54392"/>
                    <a:pt x="37456" y="54440"/>
                  </a:cubicBezTo>
                  <a:cubicBezTo>
                    <a:pt x="36530" y="54606"/>
                    <a:pt x="35605" y="54748"/>
                    <a:pt x="34751" y="54890"/>
                  </a:cubicBezTo>
                  <a:cubicBezTo>
                    <a:pt x="34585" y="54914"/>
                    <a:pt x="34396" y="54914"/>
                    <a:pt x="34229" y="54914"/>
                  </a:cubicBezTo>
                  <a:cubicBezTo>
                    <a:pt x="33826" y="54914"/>
                    <a:pt x="33423" y="54867"/>
                    <a:pt x="33020" y="54819"/>
                  </a:cubicBezTo>
                  <a:lnTo>
                    <a:pt x="32545" y="54748"/>
                  </a:lnTo>
                  <a:cubicBezTo>
                    <a:pt x="31691" y="54653"/>
                    <a:pt x="30814" y="54487"/>
                    <a:pt x="29983" y="54321"/>
                  </a:cubicBezTo>
                  <a:lnTo>
                    <a:pt x="29485" y="54226"/>
                  </a:lnTo>
                  <a:cubicBezTo>
                    <a:pt x="28560" y="54060"/>
                    <a:pt x="27683" y="53799"/>
                    <a:pt x="26805" y="53467"/>
                  </a:cubicBezTo>
                  <a:cubicBezTo>
                    <a:pt x="26164" y="53206"/>
                    <a:pt x="25524" y="52922"/>
                    <a:pt x="24907" y="52637"/>
                  </a:cubicBezTo>
                  <a:cubicBezTo>
                    <a:pt x="24480" y="52447"/>
                    <a:pt x="24077" y="52257"/>
                    <a:pt x="23650" y="52091"/>
                  </a:cubicBezTo>
                  <a:cubicBezTo>
                    <a:pt x="23223" y="51902"/>
                    <a:pt x="22843" y="51759"/>
                    <a:pt x="22440" y="51617"/>
                  </a:cubicBezTo>
                  <a:lnTo>
                    <a:pt x="22345" y="51593"/>
                  </a:lnTo>
                  <a:cubicBezTo>
                    <a:pt x="21800" y="51403"/>
                    <a:pt x="21278" y="51190"/>
                    <a:pt x="20756" y="50905"/>
                  </a:cubicBezTo>
                  <a:cubicBezTo>
                    <a:pt x="20637" y="50858"/>
                    <a:pt x="20495" y="50787"/>
                    <a:pt x="20353" y="50739"/>
                  </a:cubicBezTo>
                  <a:lnTo>
                    <a:pt x="20139" y="50668"/>
                  </a:lnTo>
                  <a:cubicBezTo>
                    <a:pt x="20068" y="50644"/>
                    <a:pt x="20021" y="50621"/>
                    <a:pt x="19973" y="50597"/>
                  </a:cubicBezTo>
                  <a:lnTo>
                    <a:pt x="19950" y="50573"/>
                  </a:lnTo>
                  <a:cubicBezTo>
                    <a:pt x="20044" y="50312"/>
                    <a:pt x="20187" y="50051"/>
                    <a:pt x="20329" y="49790"/>
                  </a:cubicBezTo>
                  <a:cubicBezTo>
                    <a:pt x="20614" y="49363"/>
                    <a:pt x="20875" y="48913"/>
                    <a:pt x="21159" y="48486"/>
                  </a:cubicBezTo>
                  <a:lnTo>
                    <a:pt x="21349" y="48177"/>
                  </a:lnTo>
                  <a:cubicBezTo>
                    <a:pt x="21871" y="47371"/>
                    <a:pt x="22393" y="46564"/>
                    <a:pt x="22915" y="45758"/>
                  </a:cubicBezTo>
                  <a:cubicBezTo>
                    <a:pt x="23033" y="45592"/>
                    <a:pt x="23152" y="45450"/>
                    <a:pt x="23270" y="45283"/>
                  </a:cubicBezTo>
                  <a:cubicBezTo>
                    <a:pt x="23389" y="45141"/>
                    <a:pt x="23531" y="44951"/>
                    <a:pt x="23650" y="44762"/>
                  </a:cubicBezTo>
                  <a:cubicBezTo>
                    <a:pt x="23935" y="44311"/>
                    <a:pt x="24243" y="43837"/>
                    <a:pt x="24504" y="43338"/>
                  </a:cubicBezTo>
                  <a:cubicBezTo>
                    <a:pt x="24907" y="42579"/>
                    <a:pt x="25358" y="41797"/>
                    <a:pt x="25975" y="40824"/>
                  </a:cubicBezTo>
                  <a:cubicBezTo>
                    <a:pt x="26236" y="40421"/>
                    <a:pt x="26473" y="39994"/>
                    <a:pt x="26663" y="39543"/>
                  </a:cubicBezTo>
                  <a:cubicBezTo>
                    <a:pt x="26781" y="39258"/>
                    <a:pt x="26923" y="38974"/>
                    <a:pt x="27066" y="38713"/>
                  </a:cubicBezTo>
                  <a:cubicBezTo>
                    <a:pt x="27137" y="38570"/>
                    <a:pt x="27208" y="38428"/>
                    <a:pt x="27256" y="38286"/>
                  </a:cubicBezTo>
                  <a:cubicBezTo>
                    <a:pt x="27374" y="38096"/>
                    <a:pt x="27469" y="37883"/>
                    <a:pt x="27564" y="37669"/>
                  </a:cubicBezTo>
                  <a:lnTo>
                    <a:pt x="27683" y="37432"/>
                  </a:lnTo>
                  <a:cubicBezTo>
                    <a:pt x="27730" y="37432"/>
                    <a:pt x="27801" y="37432"/>
                    <a:pt x="27849" y="37432"/>
                  </a:cubicBezTo>
                  <a:cubicBezTo>
                    <a:pt x="28015" y="37432"/>
                    <a:pt x="28204" y="37456"/>
                    <a:pt x="28370" y="37479"/>
                  </a:cubicBezTo>
                  <a:cubicBezTo>
                    <a:pt x="28536" y="37503"/>
                    <a:pt x="28703" y="37527"/>
                    <a:pt x="28845" y="37550"/>
                  </a:cubicBezTo>
                  <a:lnTo>
                    <a:pt x="28845" y="37574"/>
                  </a:lnTo>
                  <a:cubicBezTo>
                    <a:pt x="28845" y="37645"/>
                    <a:pt x="28869" y="37740"/>
                    <a:pt x="28892" y="37811"/>
                  </a:cubicBezTo>
                  <a:lnTo>
                    <a:pt x="28916" y="37883"/>
                  </a:lnTo>
                  <a:cubicBezTo>
                    <a:pt x="28963" y="38049"/>
                    <a:pt x="29035" y="38215"/>
                    <a:pt x="29153" y="38333"/>
                  </a:cubicBezTo>
                  <a:cubicBezTo>
                    <a:pt x="29343" y="38523"/>
                    <a:pt x="29485" y="38713"/>
                    <a:pt x="29628" y="38926"/>
                  </a:cubicBezTo>
                  <a:cubicBezTo>
                    <a:pt x="29865" y="39258"/>
                    <a:pt x="30221" y="39472"/>
                    <a:pt x="30624" y="39496"/>
                  </a:cubicBezTo>
                  <a:cubicBezTo>
                    <a:pt x="30980" y="39472"/>
                    <a:pt x="31288" y="39330"/>
                    <a:pt x="31525" y="39092"/>
                  </a:cubicBezTo>
                  <a:cubicBezTo>
                    <a:pt x="31881" y="38713"/>
                    <a:pt x="32166" y="38262"/>
                    <a:pt x="32379" y="37788"/>
                  </a:cubicBezTo>
                  <a:lnTo>
                    <a:pt x="32403" y="37788"/>
                  </a:lnTo>
                  <a:cubicBezTo>
                    <a:pt x="32474" y="37788"/>
                    <a:pt x="32545" y="37764"/>
                    <a:pt x="32616" y="37764"/>
                  </a:cubicBezTo>
                  <a:lnTo>
                    <a:pt x="32783" y="37764"/>
                  </a:lnTo>
                  <a:cubicBezTo>
                    <a:pt x="33447" y="37764"/>
                    <a:pt x="34135" y="37693"/>
                    <a:pt x="34823" y="37550"/>
                  </a:cubicBezTo>
                  <a:lnTo>
                    <a:pt x="34941" y="37527"/>
                  </a:lnTo>
                  <a:cubicBezTo>
                    <a:pt x="35012" y="37527"/>
                    <a:pt x="35060" y="37503"/>
                    <a:pt x="35155" y="37503"/>
                  </a:cubicBezTo>
                  <a:cubicBezTo>
                    <a:pt x="35226" y="37479"/>
                    <a:pt x="35273" y="37527"/>
                    <a:pt x="35273" y="37598"/>
                  </a:cubicBezTo>
                  <a:lnTo>
                    <a:pt x="35273" y="37906"/>
                  </a:lnTo>
                  <a:lnTo>
                    <a:pt x="35273" y="38215"/>
                  </a:lnTo>
                  <a:lnTo>
                    <a:pt x="35273" y="38310"/>
                  </a:lnTo>
                  <a:cubicBezTo>
                    <a:pt x="35249" y="38452"/>
                    <a:pt x="35273" y="38570"/>
                    <a:pt x="35344" y="38689"/>
                  </a:cubicBezTo>
                  <a:cubicBezTo>
                    <a:pt x="35463" y="38903"/>
                    <a:pt x="35510" y="39140"/>
                    <a:pt x="35463" y="39377"/>
                  </a:cubicBezTo>
                  <a:cubicBezTo>
                    <a:pt x="35439" y="40231"/>
                    <a:pt x="35534" y="41085"/>
                    <a:pt x="35748" y="41891"/>
                  </a:cubicBezTo>
                  <a:cubicBezTo>
                    <a:pt x="36127" y="43481"/>
                    <a:pt x="36388" y="45094"/>
                    <a:pt x="36649" y="46588"/>
                  </a:cubicBezTo>
                  <a:cubicBezTo>
                    <a:pt x="36791" y="47323"/>
                    <a:pt x="36981" y="48035"/>
                    <a:pt x="37218" y="48747"/>
                  </a:cubicBezTo>
                  <a:cubicBezTo>
                    <a:pt x="37337" y="49126"/>
                    <a:pt x="37432" y="49506"/>
                    <a:pt x="37550" y="49862"/>
                  </a:cubicBezTo>
                  <a:cubicBezTo>
                    <a:pt x="37693" y="50360"/>
                    <a:pt x="37835" y="50882"/>
                    <a:pt x="37977" y="51380"/>
                  </a:cubicBezTo>
                  <a:cubicBezTo>
                    <a:pt x="38120" y="51902"/>
                    <a:pt x="38238" y="52423"/>
                    <a:pt x="38286" y="52945"/>
                  </a:cubicBezTo>
                  <a:lnTo>
                    <a:pt x="38333" y="53277"/>
                  </a:lnTo>
                  <a:cubicBezTo>
                    <a:pt x="38333" y="53420"/>
                    <a:pt x="38333" y="53562"/>
                    <a:pt x="38333" y="53704"/>
                  </a:cubicBezTo>
                  <a:close/>
                  <a:moveTo>
                    <a:pt x="29936" y="37669"/>
                  </a:moveTo>
                  <a:lnTo>
                    <a:pt x="30126" y="37669"/>
                  </a:lnTo>
                  <a:cubicBezTo>
                    <a:pt x="30339" y="37669"/>
                    <a:pt x="30529" y="37693"/>
                    <a:pt x="30719" y="37717"/>
                  </a:cubicBezTo>
                  <a:cubicBezTo>
                    <a:pt x="30885" y="37740"/>
                    <a:pt x="31051" y="37764"/>
                    <a:pt x="31217" y="37788"/>
                  </a:cubicBezTo>
                  <a:cubicBezTo>
                    <a:pt x="31122" y="38001"/>
                    <a:pt x="31003" y="38215"/>
                    <a:pt x="30814" y="38381"/>
                  </a:cubicBezTo>
                  <a:cubicBezTo>
                    <a:pt x="30766" y="38428"/>
                    <a:pt x="30695" y="38452"/>
                    <a:pt x="30624" y="38476"/>
                  </a:cubicBezTo>
                  <a:cubicBezTo>
                    <a:pt x="30553" y="38452"/>
                    <a:pt x="30482" y="38404"/>
                    <a:pt x="30434" y="38357"/>
                  </a:cubicBezTo>
                  <a:cubicBezTo>
                    <a:pt x="30316" y="38191"/>
                    <a:pt x="30173" y="38001"/>
                    <a:pt x="30055" y="37811"/>
                  </a:cubicBezTo>
                  <a:close/>
                  <a:moveTo>
                    <a:pt x="32593" y="36578"/>
                  </a:moveTo>
                  <a:lnTo>
                    <a:pt x="32189" y="36578"/>
                  </a:lnTo>
                  <a:cubicBezTo>
                    <a:pt x="30719" y="36554"/>
                    <a:pt x="29272" y="36436"/>
                    <a:pt x="27849" y="36222"/>
                  </a:cubicBezTo>
                  <a:cubicBezTo>
                    <a:pt x="26805" y="36080"/>
                    <a:pt x="25809" y="35771"/>
                    <a:pt x="24883" y="35321"/>
                  </a:cubicBezTo>
                  <a:cubicBezTo>
                    <a:pt x="23650" y="34751"/>
                    <a:pt x="22464" y="34087"/>
                    <a:pt x="21373" y="33304"/>
                  </a:cubicBezTo>
                  <a:cubicBezTo>
                    <a:pt x="20732" y="32830"/>
                    <a:pt x="20139" y="32284"/>
                    <a:pt x="19641" y="31668"/>
                  </a:cubicBezTo>
                  <a:lnTo>
                    <a:pt x="19594" y="31620"/>
                  </a:lnTo>
                  <a:cubicBezTo>
                    <a:pt x="19594" y="31620"/>
                    <a:pt x="19570" y="31597"/>
                    <a:pt x="19570" y="31597"/>
                  </a:cubicBezTo>
                  <a:lnTo>
                    <a:pt x="19570" y="31597"/>
                  </a:lnTo>
                  <a:cubicBezTo>
                    <a:pt x="19570" y="31193"/>
                    <a:pt x="19309" y="31027"/>
                    <a:pt x="19024" y="30861"/>
                  </a:cubicBezTo>
                  <a:cubicBezTo>
                    <a:pt x="18977" y="30814"/>
                    <a:pt x="18953" y="30766"/>
                    <a:pt x="18930" y="30719"/>
                  </a:cubicBezTo>
                  <a:lnTo>
                    <a:pt x="18882" y="30671"/>
                  </a:lnTo>
                  <a:cubicBezTo>
                    <a:pt x="18764" y="30434"/>
                    <a:pt x="18597" y="30197"/>
                    <a:pt x="18455" y="29960"/>
                  </a:cubicBezTo>
                  <a:cubicBezTo>
                    <a:pt x="18099" y="29438"/>
                    <a:pt x="17791" y="28892"/>
                    <a:pt x="17506" y="28323"/>
                  </a:cubicBezTo>
                  <a:cubicBezTo>
                    <a:pt x="17435" y="28157"/>
                    <a:pt x="17364" y="27991"/>
                    <a:pt x="17293" y="27849"/>
                  </a:cubicBezTo>
                  <a:cubicBezTo>
                    <a:pt x="17079" y="27469"/>
                    <a:pt x="16913" y="27066"/>
                    <a:pt x="16795" y="26663"/>
                  </a:cubicBezTo>
                  <a:cubicBezTo>
                    <a:pt x="16747" y="26520"/>
                    <a:pt x="16700" y="26354"/>
                    <a:pt x="16652" y="26236"/>
                  </a:cubicBezTo>
                  <a:cubicBezTo>
                    <a:pt x="16581" y="25975"/>
                    <a:pt x="16510" y="25737"/>
                    <a:pt x="16439" y="25477"/>
                  </a:cubicBezTo>
                  <a:cubicBezTo>
                    <a:pt x="16391" y="25239"/>
                    <a:pt x="16368" y="25002"/>
                    <a:pt x="16320" y="24765"/>
                  </a:cubicBezTo>
                  <a:cubicBezTo>
                    <a:pt x="16320" y="24670"/>
                    <a:pt x="16297" y="24551"/>
                    <a:pt x="16297" y="24457"/>
                  </a:cubicBezTo>
                  <a:cubicBezTo>
                    <a:pt x="19736" y="23199"/>
                    <a:pt x="22274" y="21681"/>
                    <a:pt x="24267" y="19641"/>
                  </a:cubicBezTo>
                  <a:cubicBezTo>
                    <a:pt x="24575" y="19784"/>
                    <a:pt x="24931" y="19855"/>
                    <a:pt x="25287" y="19855"/>
                  </a:cubicBezTo>
                  <a:cubicBezTo>
                    <a:pt x="25761" y="19855"/>
                    <a:pt x="26236" y="19736"/>
                    <a:pt x="26663" y="19570"/>
                  </a:cubicBezTo>
                  <a:cubicBezTo>
                    <a:pt x="27374" y="19285"/>
                    <a:pt x="28086" y="18953"/>
                    <a:pt x="28774" y="18598"/>
                  </a:cubicBezTo>
                  <a:lnTo>
                    <a:pt x="29106" y="18431"/>
                  </a:lnTo>
                  <a:cubicBezTo>
                    <a:pt x="29651" y="18147"/>
                    <a:pt x="30150" y="17767"/>
                    <a:pt x="30576" y="17317"/>
                  </a:cubicBezTo>
                  <a:cubicBezTo>
                    <a:pt x="30885" y="17008"/>
                    <a:pt x="31193" y="16700"/>
                    <a:pt x="31525" y="16368"/>
                  </a:cubicBezTo>
                  <a:lnTo>
                    <a:pt x="31881" y="15988"/>
                  </a:lnTo>
                  <a:cubicBezTo>
                    <a:pt x="32023" y="16059"/>
                    <a:pt x="32142" y="16131"/>
                    <a:pt x="32261" y="16249"/>
                  </a:cubicBezTo>
                  <a:lnTo>
                    <a:pt x="32332" y="16297"/>
                  </a:lnTo>
                  <a:cubicBezTo>
                    <a:pt x="32806" y="16676"/>
                    <a:pt x="33304" y="17008"/>
                    <a:pt x="33826" y="17317"/>
                  </a:cubicBezTo>
                  <a:cubicBezTo>
                    <a:pt x="34538" y="17720"/>
                    <a:pt x="35297" y="17981"/>
                    <a:pt x="36103" y="18147"/>
                  </a:cubicBezTo>
                  <a:cubicBezTo>
                    <a:pt x="37313" y="18408"/>
                    <a:pt x="38570" y="18526"/>
                    <a:pt x="39828" y="18503"/>
                  </a:cubicBezTo>
                  <a:cubicBezTo>
                    <a:pt x="40278" y="18503"/>
                    <a:pt x="40753" y="18503"/>
                    <a:pt x="41275" y="18479"/>
                  </a:cubicBezTo>
                  <a:cubicBezTo>
                    <a:pt x="41939" y="18431"/>
                    <a:pt x="42579" y="18313"/>
                    <a:pt x="43220" y="18123"/>
                  </a:cubicBezTo>
                  <a:cubicBezTo>
                    <a:pt x="43623" y="18005"/>
                    <a:pt x="44026" y="17886"/>
                    <a:pt x="44453" y="17744"/>
                  </a:cubicBezTo>
                  <a:lnTo>
                    <a:pt x="44928" y="17601"/>
                  </a:lnTo>
                  <a:lnTo>
                    <a:pt x="44928" y="17601"/>
                  </a:lnTo>
                  <a:cubicBezTo>
                    <a:pt x="44975" y="17672"/>
                    <a:pt x="44999" y="17720"/>
                    <a:pt x="45022" y="17791"/>
                  </a:cubicBezTo>
                  <a:lnTo>
                    <a:pt x="45141" y="18265"/>
                  </a:lnTo>
                  <a:cubicBezTo>
                    <a:pt x="45331" y="19001"/>
                    <a:pt x="45521" y="19760"/>
                    <a:pt x="45687" y="20495"/>
                  </a:cubicBezTo>
                  <a:cubicBezTo>
                    <a:pt x="45782" y="21017"/>
                    <a:pt x="45805" y="21539"/>
                    <a:pt x="45710" y="22061"/>
                  </a:cubicBezTo>
                  <a:cubicBezTo>
                    <a:pt x="45710" y="22084"/>
                    <a:pt x="45710" y="22084"/>
                    <a:pt x="45710" y="22108"/>
                  </a:cubicBezTo>
                  <a:cubicBezTo>
                    <a:pt x="45687" y="22156"/>
                    <a:pt x="45687" y="22203"/>
                    <a:pt x="45687" y="22251"/>
                  </a:cubicBezTo>
                  <a:cubicBezTo>
                    <a:pt x="45758" y="22606"/>
                    <a:pt x="45782" y="22962"/>
                    <a:pt x="45758" y="23318"/>
                  </a:cubicBezTo>
                  <a:cubicBezTo>
                    <a:pt x="45758" y="23508"/>
                    <a:pt x="45734" y="23674"/>
                    <a:pt x="45758" y="23840"/>
                  </a:cubicBezTo>
                  <a:cubicBezTo>
                    <a:pt x="45758" y="24409"/>
                    <a:pt x="45758" y="24978"/>
                    <a:pt x="45734" y="25453"/>
                  </a:cubicBezTo>
                  <a:cubicBezTo>
                    <a:pt x="45710" y="25643"/>
                    <a:pt x="45687" y="25856"/>
                    <a:pt x="45639" y="26022"/>
                  </a:cubicBezTo>
                  <a:cubicBezTo>
                    <a:pt x="45426" y="26757"/>
                    <a:pt x="45188" y="27493"/>
                    <a:pt x="44951" y="28228"/>
                  </a:cubicBezTo>
                  <a:cubicBezTo>
                    <a:pt x="44738" y="29011"/>
                    <a:pt x="44358" y="29770"/>
                    <a:pt x="43836" y="30387"/>
                  </a:cubicBezTo>
                  <a:cubicBezTo>
                    <a:pt x="43647" y="30624"/>
                    <a:pt x="43457" y="30885"/>
                    <a:pt x="43243" y="31122"/>
                  </a:cubicBezTo>
                  <a:cubicBezTo>
                    <a:pt x="43006" y="31431"/>
                    <a:pt x="42769" y="31739"/>
                    <a:pt x="42484" y="32024"/>
                  </a:cubicBezTo>
                  <a:cubicBezTo>
                    <a:pt x="41986" y="32522"/>
                    <a:pt x="41464" y="32996"/>
                    <a:pt x="40895" y="33447"/>
                  </a:cubicBezTo>
                  <a:lnTo>
                    <a:pt x="40753" y="33565"/>
                  </a:lnTo>
                  <a:cubicBezTo>
                    <a:pt x="39756" y="34372"/>
                    <a:pt x="38642" y="35012"/>
                    <a:pt x="37432" y="35439"/>
                  </a:cubicBezTo>
                  <a:lnTo>
                    <a:pt x="37337" y="35487"/>
                  </a:lnTo>
                  <a:cubicBezTo>
                    <a:pt x="36578" y="35795"/>
                    <a:pt x="35795" y="36056"/>
                    <a:pt x="35012" y="36270"/>
                  </a:cubicBezTo>
                  <a:cubicBezTo>
                    <a:pt x="34229" y="36459"/>
                    <a:pt x="33423" y="36554"/>
                    <a:pt x="32593" y="36578"/>
                  </a:cubicBezTo>
                  <a:close/>
                  <a:moveTo>
                    <a:pt x="13521" y="28560"/>
                  </a:moveTo>
                  <a:lnTo>
                    <a:pt x="13545" y="28513"/>
                  </a:lnTo>
                  <a:cubicBezTo>
                    <a:pt x="13569" y="28489"/>
                    <a:pt x="13592" y="28442"/>
                    <a:pt x="13616" y="28418"/>
                  </a:cubicBezTo>
                  <a:cubicBezTo>
                    <a:pt x="13758" y="28062"/>
                    <a:pt x="14091" y="27849"/>
                    <a:pt x="14446" y="27849"/>
                  </a:cubicBezTo>
                  <a:cubicBezTo>
                    <a:pt x="14684" y="27872"/>
                    <a:pt x="14921" y="27920"/>
                    <a:pt x="15134" y="28015"/>
                  </a:cubicBezTo>
                  <a:lnTo>
                    <a:pt x="15324" y="28086"/>
                  </a:lnTo>
                  <a:cubicBezTo>
                    <a:pt x="15419" y="28133"/>
                    <a:pt x="15490" y="28181"/>
                    <a:pt x="15609" y="28204"/>
                  </a:cubicBezTo>
                  <a:cubicBezTo>
                    <a:pt x="15727" y="28252"/>
                    <a:pt x="15870" y="28347"/>
                    <a:pt x="15941" y="28465"/>
                  </a:cubicBezTo>
                  <a:cubicBezTo>
                    <a:pt x="16059" y="28679"/>
                    <a:pt x="16273" y="28821"/>
                    <a:pt x="16510" y="28869"/>
                  </a:cubicBezTo>
                  <a:lnTo>
                    <a:pt x="16557" y="28964"/>
                  </a:lnTo>
                  <a:cubicBezTo>
                    <a:pt x="16961" y="29675"/>
                    <a:pt x="17364" y="30363"/>
                    <a:pt x="17744" y="31051"/>
                  </a:cubicBezTo>
                  <a:lnTo>
                    <a:pt x="17744" y="31075"/>
                  </a:lnTo>
                  <a:lnTo>
                    <a:pt x="17317" y="31075"/>
                  </a:lnTo>
                  <a:lnTo>
                    <a:pt x="16795" y="31075"/>
                  </a:lnTo>
                  <a:cubicBezTo>
                    <a:pt x="16439" y="31075"/>
                    <a:pt x="16107" y="31051"/>
                    <a:pt x="15751" y="31004"/>
                  </a:cubicBezTo>
                  <a:cubicBezTo>
                    <a:pt x="15229" y="30956"/>
                    <a:pt x="14731" y="30766"/>
                    <a:pt x="14280" y="30482"/>
                  </a:cubicBezTo>
                  <a:cubicBezTo>
                    <a:pt x="13853" y="30244"/>
                    <a:pt x="13545" y="29841"/>
                    <a:pt x="13403" y="29391"/>
                  </a:cubicBezTo>
                  <a:cubicBezTo>
                    <a:pt x="13308" y="29106"/>
                    <a:pt x="13355" y="28797"/>
                    <a:pt x="13521" y="28560"/>
                  </a:cubicBezTo>
                  <a:close/>
                  <a:moveTo>
                    <a:pt x="11671" y="13996"/>
                  </a:moveTo>
                  <a:lnTo>
                    <a:pt x="11671" y="14091"/>
                  </a:lnTo>
                  <a:cubicBezTo>
                    <a:pt x="11647" y="14185"/>
                    <a:pt x="11624" y="14304"/>
                    <a:pt x="11647" y="14399"/>
                  </a:cubicBezTo>
                  <a:cubicBezTo>
                    <a:pt x="11647" y="14778"/>
                    <a:pt x="11576" y="15158"/>
                    <a:pt x="11434" y="15490"/>
                  </a:cubicBezTo>
                  <a:cubicBezTo>
                    <a:pt x="11291" y="15870"/>
                    <a:pt x="11197" y="16249"/>
                    <a:pt x="11149" y="16652"/>
                  </a:cubicBezTo>
                  <a:cubicBezTo>
                    <a:pt x="11102" y="16890"/>
                    <a:pt x="11031" y="17127"/>
                    <a:pt x="10936" y="17364"/>
                  </a:cubicBezTo>
                  <a:cubicBezTo>
                    <a:pt x="10888" y="17459"/>
                    <a:pt x="10841" y="17578"/>
                    <a:pt x="10817" y="17696"/>
                  </a:cubicBezTo>
                  <a:cubicBezTo>
                    <a:pt x="10793" y="17720"/>
                    <a:pt x="10793" y="17744"/>
                    <a:pt x="10770" y="17791"/>
                  </a:cubicBezTo>
                  <a:cubicBezTo>
                    <a:pt x="10770" y="17815"/>
                    <a:pt x="10770" y="17862"/>
                    <a:pt x="10746" y="17886"/>
                  </a:cubicBezTo>
                  <a:cubicBezTo>
                    <a:pt x="10556" y="18337"/>
                    <a:pt x="10461" y="18811"/>
                    <a:pt x="10509" y="19309"/>
                  </a:cubicBezTo>
                  <a:cubicBezTo>
                    <a:pt x="10509" y="19380"/>
                    <a:pt x="10509" y="19451"/>
                    <a:pt x="10485" y="19523"/>
                  </a:cubicBezTo>
                  <a:cubicBezTo>
                    <a:pt x="10485" y="19570"/>
                    <a:pt x="10461" y="19618"/>
                    <a:pt x="10438" y="19641"/>
                  </a:cubicBezTo>
                  <a:lnTo>
                    <a:pt x="10414" y="19760"/>
                  </a:lnTo>
                  <a:cubicBezTo>
                    <a:pt x="10390" y="19926"/>
                    <a:pt x="10343" y="20092"/>
                    <a:pt x="10295" y="20234"/>
                  </a:cubicBezTo>
                  <a:lnTo>
                    <a:pt x="10295" y="20305"/>
                  </a:lnTo>
                  <a:cubicBezTo>
                    <a:pt x="10295" y="20377"/>
                    <a:pt x="10248" y="20471"/>
                    <a:pt x="10200" y="20543"/>
                  </a:cubicBezTo>
                  <a:cubicBezTo>
                    <a:pt x="10034" y="20732"/>
                    <a:pt x="9916" y="20946"/>
                    <a:pt x="9844" y="21183"/>
                  </a:cubicBezTo>
                  <a:lnTo>
                    <a:pt x="9844" y="21207"/>
                  </a:lnTo>
                  <a:cubicBezTo>
                    <a:pt x="9726" y="21515"/>
                    <a:pt x="9560" y="21800"/>
                    <a:pt x="9370" y="22061"/>
                  </a:cubicBezTo>
                  <a:cubicBezTo>
                    <a:pt x="9228" y="22227"/>
                    <a:pt x="9085" y="22417"/>
                    <a:pt x="8943" y="22630"/>
                  </a:cubicBezTo>
                  <a:cubicBezTo>
                    <a:pt x="8848" y="22749"/>
                    <a:pt x="8753" y="22867"/>
                    <a:pt x="8682" y="23010"/>
                  </a:cubicBezTo>
                  <a:cubicBezTo>
                    <a:pt x="8492" y="23271"/>
                    <a:pt x="8231" y="23460"/>
                    <a:pt x="7923" y="23603"/>
                  </a:cubicBezTo>
                  <a:cubicBezTo>
                    <a:pt x="7828" y="23626"/>
                    <a:pt x="7733" y="23650"/>
                    <a:pt x="7638" y="23674"/>
                  </a:cubicBezTo>
                  <a:lnTo>
                    <a:pt x="7638" y="23674"/>
                  </a:lnTo>
                  <a:cubicBezTo>
                    <a:pt x="7425" y="23650"/>
                    <a:pt x="7259" y="23531"/>
                    <a:pt x="7188" y="23365"/>
                  </a:cubicBezTo>
                  <a:cubicBezTo>
                    <a:pt x="7069" y="23152"/>
                    <a:pt x="6974" y="22938"/>
                    <a:pt x="6927" y="22725"/>
                  </a:cubicBezTo>
                  <a:cubicBezTo>
                    <a:pt x="6832" y="22393"/>
                    <a:pt x="6737" y="22084"/>
                    <a:pt x="6642" y="21776"/>
                  </a:cubicBezTo>
                  <a:cubicBezTo>
                    <a:pt x="6476" y="21302"/>
                    <a:pt x="6358" y="20804"/>
                    <a:pt x="6263" y="20305"/>
                  </a:cubicBezTo>
                  <a:cubicBezTo>
                    <a:pt x="6191" y="19926"/>
                    <a:pt x="5836" y="19665"/>
                    <a:pt x="5456" y="19665"/>
                  </a:cubicBezTo>
                  <a:cubicBezTo>
                    <a:pt x="5290" y="19665"/>
                    <a:pt x="5124" y="19712"/>
                    <a:pt x="4958" y="19831"/>
                  </a:cubicBezTo>
                  <a:cubicBezTo>
                    <a:pt x="4792" y="19926"/>
                    <a:pt x="4650" y="20068"/>
                    <a:pt x="4531" y="20234"/>
                  </a:cubicBezTo>
                  <a:cubicBezTo>
                    <a:pt x="4412" y="20448"/>
                    <a:pt x="4151" y="20566"/>
                    <a:pt x="3914" y="20543"/>
                  </a:cubicBezTo>
                  <a:lnTo>
                    <a:pt x="3772" y="20543"/>
                  </a:lnTo>
                  <a:lnTo>
                    <a:pt x="3250" y="20543"/>
                  </a:lnTo>
                  <a:lnTo>
                    <a:pt x="2942" y="20543"/>
                  </a:lnTo>
                  <a:cubicBezTo>
                    <a:pt x="2776" y="20543"/>
                    <a:pt x="2633" y="20471"/>
                    <a:pt x="2562" y="20329"/>
                  </a:cubicBezTo>
                  <a:cubicBezTo>
                    <a:pt x="2396" y="20139"/>
                    <a:pt x="2325" y="19902"/>
                    <a:pt x="2325" y="19665"/>
                  </a:cubicBezTo>
                  <a:cubicBezTo>
                    <a:pt x="2349" y="19428"/>
                    <a:pt x="2372" y="19191"/>
                    <a:pt x="2420" y="18953"/>
                  </a:cubicBezTo>
                  <a:cubicBezTo>
                    <a:pt x="2444" y="18740"/>
                    <a:pt x="2467" y="18431"/>
                    <a:pt x="2491" y="18171"/>
                  </a:cubicBezTo>
                  <a:cubicBezTo>
                    <a:pt x="2562" y="17767"/>
                    <a:pt x="2681" y="17388"/>
                    <a:pt x="2894" y="17032"/>
                  </a:cubicBezTo>
                  <a:cubicBezTo>
                    <a:pt x="2942" y="16937"/>
                    <a:pt x="2989" y="16842"/>
                    <a:pt x="3037" y="16747"/>
                  </a:cubicBezTo>
                  <a:cubicBezTo>
                    <a:pt x="3226" y="16320"/>
                    <a:pt x="3440" y="15870"/>
                    <a:pt x="3725" y="15348"/>
                  </a:cubicBezTo>
                  <a:cubicBezTo>
                    <a:pt x="3843" y="15158"/>
                    <a:pt x="3962" y="14992"/>
                    <a:pt x="4104" y="14826"/>
                  </a:cubicBezTo>
                  <a:cubicBezTo>
                    <a:pt x="4294" y="14636"/>
                    <a:pt x="4507" y="14423"/>
                    <a:pt x="4697" y="14233"/>
                  </a:cubicBezTo>
                  <a:lnTo>
                    <a:pt x="4934" y="13996"/>
                  </a:lnTo>
                  <a:cubicBezTo>
                    <a:pt x="5124" y="13853"/>
                    <a:pt x="5195" y="13616"/>
                    <a:pt x="5148" y="13379"/>
                  </a:cubicBezTo>
                  <a:cubicBezTo>
                    <a:pt x="5077" y="13142"/>
                    <a:pt x="4863" y="12976"/>
                    <a:pt x="4626" y="12976"/>
                  </a:cubicBezTo>
                  <a:cubicBezTo>
                    <a:pt x="3819" y="12715"/>
                    <a:pt x="3084" y="12383"/>
                    <a:pt x="2372" y="11932"/>
                  </a:cubicBezTo>
                  <a:cubicBezTo>
                    <a:pt x="2064" y="11742"/>
                    <a:pt x="1803" y="11481"/>
                    <a:pt x="1590" y="11197"/>
                  </a:cubicBezTo>
                  <a:cubicBezTo>
                    <a:pt x="1258" y="10841"/>
                    <a:pt x="1092" y="10343"/>
                    <a:pt x="1139" y="9868"/>
                  </a:cubicBezTo>
                  <a:cubicBezTo>
                    <a:pt x="1163" y="9465"/>
                    <a:pt x="1139" y="9062"/>
                    <a:pt x="1139" y="8682"/>
                  </a:cubicBezTo>
                  <a:lnTo>
                    <a:pt x="1139" y="8421"/>
                  </a:lnTo>
                  <a:cubicBezTo>
                    <a:pt x="1115" y="8184"/>
                    <a:pt x="1163" y="7923"/>
                    <a:pt x="1305" y="7733"/>
                  </a:cubicBezTo>
                  <a:cubicBezTo>
                    <a:pt x="1376" y="7638"/>
                    <a:pt x="1447" y="7520"/>
                    <a:pt x="1471" y="7401"/>
                  </a:cubicBezTo>
                  <a:cubicBezTo>
                    <a:pt x="1685" y="6856"/>
                    <a:pt x="2017" y="6358"/>
                    <a:pt x="2420" y="5954"/>
                  </a:cubicBezTo>
                  <a:lnTo>
                    <a:pt x="2538" y="5836"/>
                  </a:lnTo>
                  <a:cubicBezTo>
                    <a:pt x="2823" y="5504"/>
                    <a:pt x="3108" y="5219"/>
                    <a:pt x="3440" y="4839"/>
                  </a:cubicBezTo>
                  <a:cubicBezTo>
                    <a:pt x="3535" y="4721"/>
                    <a:pt x="3653" y="4602"/>
                    <a:pt x="3772" y="4507"/>
                  </a:cubicBezTo>
                  <a:cubicBezTo>
                    <a:pt x="4341" y="4033"/>
                    <a:pt x="4958" y="3630"/>
                    <a:pt x="5622" y="3298"/>
                  </a:cubicBezTo>
                  <a:cubicBezTo>
                    <a:pt x="6286" y="2989"/>
                    <a:pt x="6927" y="2681"/>
                    <a:pt x="7591" y="2372"/>
                  </a:cubicBezTo>
                  <a:cubicBezTo>
                    <a:pt x="8137" y="2112"/>
                    <a:pt x="8730" y="1993"/>
                    <a:pt x="9346" y="1993"/>
                  </a:cubicBezTo>
                  <a:lnTo>
                    <a:pt x="10105" y="1993"/>
                  </a:lnTo>
                  <a:lnTo>
                    <a:pt x="11766" y="1993"/>
                  </a:lnTo>
                  <a:cubicBezTo>
                    <a:pt x="12051" y="1993"/>
                    <a:pt x="12311" y="2040"/>
                    <a:pt x="12572" y="2135"/>
                  </a:cubicBezTo>
                  <a:cubicBezTo>
                    <a:pt x="12644" y="2159"/>
                    <a:pt x="12738" y="2183"/>
                    <a:pt x="12810" y="2206"/>
                  </a:cubicBezTo>
                  <a:cubicBezTo>
                    <a:pt x="13711" y="2420"/>
                    <a:pt x="14565" y="2776"/>
                    <a:pt x="15324" y="3298"/>
                  </a:cubicBezTo>
                  <a:cubicBezTo>
                    <a:pt x="15490" y="3392"/>
                    <a:pt x="15632" y="3535"/>
                    <a:pt x="15775" y="3677"/>
                  </a:cubicBezTo>
                  <a:cubicBezTo>
                    <a:pt x="15917" y="3796"/>
                    <a:pt x="15964" y="3985"/>
                    <a:pt x="15941" y="4152"/>
                  </a:cubicBezTo>
                  <a:lnTo>
                    <a:pt x="15704" y="4246"/>
                  </a:lnTo>
                  <a:cubicBezTo>
                    <a:pt x="15466" y="4318"/>
                    <a:pt x="15253" y="4365"/>
                    <a:pt x="15063" y="4460"/>
                  </a:cubicBezTo>
                  <a:cubicBezTo>
                    <a:pt x="14873" y="4531"/>
                    <a:pt x="14684" y="4626"/>
                    <a:pt x="14565" y="4792"/>
                  </a:cubicBezTo>
                  <a:cubicBezTo>
                    <a:pt x="14257" y="5148"/>
                    <a:pt x="13972" y="5527"/>
                    <a:pt x="13735" y="5907"/>
                  </a:cubicBezTo>
                  <a:cubicBezTo>
                    <a:pt x="13640" y="6073"/>
                    <a:pt x="13592" y="6263"/>
                    <a:pt x="13616" y="6429"/>
                  </a:cubicBezTo>
                  <a:cubicBezTo>
                    <a:pt x="13616" y="6595"/>
                    <a:pt x="13640" y="6761"/>
                    <a:pt x="13664" y="6903"/>
                  </a:cubicBezTo>
                  <a:cubicBezTo>
                    <a:pt x="13664" y="6951"/>
                    <a:pt x="13664" y="7022"/>
                    <a:pt x="13687" y="7069"/>
                  </a:cubicBezTo>
                  <a:cubicBezTo>
                    <a:pt x="13569" y="7140"/>
                    <a:pt x="13474" y="7212"/>
                    <a:pt x="13379" y="7306"/>
                  </a:cubicBezTo>
                  <a:cubicBezTo>
                    <a:pt x="13118" y="7496"/>
                    <a:pt x="12857" y="7686"/>
                    <a:pt x="12596" y="7923"/>
                  </a:cubicBezTo>
                  <a:cubicBezTo>
                    <a:pt x="12098" y="8350"/>
                    <a:pt x="11695" y="8919"/>
                    <a:pt x="11457" y="9536"/>
                  </a:cubicBezTo>
                  <a:cubicBezTo>
                    <a:pt x="11410" y="9702"/>
                    <a:pt x="11386" y="9892"/>
                    <a:pt x="11386" y="10058"/>
                  </a:cubicBezTo>
                  <a:cubicBezTo>
                    <a:pt x="11386" y="10817"/>
                    <a:pt x="11552" y="11291"/>
                    <a:pt x="12501" y="11386"/>
                  </a:cubicBezTo>
                  <a:lnTo>
                    <a:pt x="12525" y="11386"/>
                  </a:lnTo>
                  <a:cubicBezTo>
                    <a:pt x="12525" y="11386"/>
                    <a:pt x="12525" y="11386"/>
                    <a:pt x="12525" y="11386"/>
                  </a:cubicBezTo>
                  <a:cubicBezTo>
                    <a:pt x="12501" y="11458"/>
                    <a:pt x="12477" y="11529"/>
                    <a:pt x="12454" y="11576"/>
                  </a:cubicBezTo>
                  <a:cubicBezTo>
                    <a:pt x="12051" y="12335"/>
                    <a:pt x="11766" y="13142"/>
                    <a:pt x="11647" y="13996"/>
                  </a:cubicBezTo>
                  <a:close/>
                  <a:moveTo>
                    <a:pt x="12904" y="13735"/>
                  </a:moveTo>
                  <a:cubicBezTo>
                    <a:pt x="12881" y="13450"/>
                    <a:pt x="12952" y="13189"/>
                    <a:pt x="13071" y="12928"/>
                  </a:cubicBezTo>
                  <a:cubicBezTo>
                    <a:pt x="13213" y="12620"/>
                    <a:pt x="13379" y="12311"/>
                    <a:pt x="13521" y="11979"/>
                  </a:cubicBezTo>
                  <a:lnTo>
                    <a:pt x="13687" y="11671"/>
                  </a:lnTo>
                  <a:cubicBezTo>
                    <a:pt x="13782" y="11458"/>
                    <a:pt x="13901" y="11386"/>
                    <a:pt x="14091" y="11386"/>
                  </a:cubicBezTo>
                  <a:lnTo>
                    <a:pt x="14162" y="11386"/>
                  </a:lnTo>
                  <a:lnTo>
                    <a:pt x="14257" y="11386"/>
                  </a:lnTo>
                  <a:cubicBezTo>
                    <a:pt x="14517" y="11363"/>
                    <a:pt x="14755" y="11197"/>
                    <a:pt x="14873" y="10936"/>
                  </a:cubicBezTo>
                  <a:cubicBezTo>
                    <a:pt x="14992" y="10746"/>
                    <a:pt x="14992" y="10509"/>
                    <a:pt x="14897" y="10319"/>
                  </a:cubicBezTo>
                  <a:cubicBezTo>
                    <a:pt x="14778" y="10153"/>
                    <a:pt x="14589" y="10058"/>
                    <a:pt x="14375" y="10058"/>
                  </a:cubicBezTo>
                  <a:lnTo>
                    <a:pt x="14375" y="10058"/>
                  </a:lnTo>
                  <a:cubicBezTo>
                    <a:pt x="14185" y="10082"/>
                    <a:pt x="13972" y="10105"/>
                    <a:pt x="13758" y="10153"/>
                  </a:cubicBezTo>
                  <a:cubicBezTo>
                    <a:pt x="13545" y="10224"/>
                    <a:pt x="13308" y="10248"/>
                    <a:pt x="13071" y="10248"/>
                  </a:cubicBezTo>
                  <a:cubicBezTo>
                    <a:pt x="12928" y="10248"/>
                    <a:pt x="12786" y="10248"/>
                    <a:pt x="12644" y="10224"/>
                  </a:cubicBezTo>
                  <a:cubicBezTo>
                    <a:pt x="12596" y="10224"/>
                    <a:pt x="12549" y="10200"/>
                    <a:pt x="12525" y="10153"/>
                  </a:cubicBezTo>
                  <a:cubicBezTo>
                    <a:pt x="12501" y="10129"/>
                    <a:pt x="12501" y="10105"/>
                    <a:pt x="12525" y="10082"/>
                  </a:cubicBezTo>
                  <a:cubicBezTo>
                    <a:pt x="12572" y="9892"/>
                    <a:pt x="12644" y="9726"/>
                    <a:pt x="12738" y="9584"/>
                  </a:cubicBezTo>
                  <a:cubicBezTo>
                    <a:pt x="13094" y="8991"/>
                    <a:pt x="13569" y="8516"/>
                    <a:pt x="14162" y="8184"/>
                  </a:cubicBezTo>
                  <a:cubicBezTo>
                    <a:pt x="14257" y="8113"/>
                    <a:pt x="14375" y="8089"/>
                    <a:pt x="14494" y="8065"/>
                  </a:cubicBezTo>
                  <a:lnTo>
                    <a:pt x="14565" y="8065"/>
                  </a:lnTo>
                  <a:cubicBezTo>
                    <a:pt x="14612" y="8065"/>
                    <a:pt x="14684" y="8065"/>
                    <a:pt x="14755" y="8065"/>
                  </a:cubicBezTo>
                  <a:cubicBezTo>
                    <a:pt x="14802" y="8065"/>
                    <a:pt x="14873" y="8065"/>
                    <a:pt x="14944" y="8065"/>
                  </a:cubicBezTo>
                  <a:cubicBezTo>
                    <a:pt x="15348" y="8018"/>
                    <a:pt x="15632" y="7662"/>
                    <a:pt x="15561" y="7259"/>
                  </a:cubicBezTo>
                  <a:cubicBezTo>
                    <a:pt x="15537" y="7045"/>
                    <a:pt x="15419" y="6879"/>
                    <a:pt x="15229" y="6808"/>
                  </a:cubicBezTo>
                  <a:cubicBezTo>
                    <a:pt x="15182" y="6785"/>
                    <a:pt x="15134" y="6761"/>
                    <a:pt x="15063" y="6737"/>
                  </a:cubicBezTo>
                  <a:cubicBezTo>
                    <a:pt x="14992" y="6713"/>
                    <a:pt x="14944" y="6690"/>
                    <a:pt x="14873" y="6666"/>
                  </a:cubicBezTo>
                  <a:cubicBezTo>
                    <a:pt x="14826" y="6642"/>
                    <a:pt x="14802" y="6595"/>
                    <a:pt x="14778" y="6547"/>
                  </a:cubicBezTo>
                  <a:cubicBezTo>
                    <a:pt x="14778" y="6500"/>
                    <a:pt x="14778" y="6452"/>
                    <a:pt x="14802" y="6405"/>
                  </a:cubicBezTo>
                  <a:lnTo>
                    <a:pt x="14873" y="6310"/>
                  </a:lnTo>
                  <a:cubicBezTo>
                    <a:pt x="15016" y="6097"/>
                    <a:pt x="15158" y="5883"/>
                    <a:pt x="15324" y="5693"/>
                  </a:cubicBezTo>
                  <a:cubicBezTo>
                    <a:pt x="15514" y="5480"/>
                    <a:pt x="15798" y="5385"/>
                    <a:pt x="16083" y="5409"/>
                  </a:cubicBezTo>
                  <a:lnTo>
                    <a:pt x="17340" y="5409"/>
                  </a:lnTo>
                  <a:cubicBezTo>
                    <a:pt x="17483" y="5409"/>
                    <a:pt x="17625" y="5409"/>
                    <a:pt x="17767" y="5385"/>
                  </a:cubicBezTo>
                  <a:cubicBezTo>
                    <a:pt x="18028" y="5338"/>
                    <a:pt x="18242" y="5148"/>
                    <a:pt x="18313" y="4887"/>
                  </a:cubicBezTo>
                  <a:cubicBezTo>
                    <a:pt x="18360" y="4650"/>
                    <a:pt x="18265" y="4389"/>
                    <a:pt x="18076" y="4246"/>
                  </a:cubicBezTo>
                  <a:cubicBezTo>
                    <a:pt x="17933" y="4128"/>
                    <a:pt x="17791" y="3962"/>
                    <a:pt x="17672" y="3819"/>
                  </a:cubicBezTo>
                  <a:cubicBezTo>
                    <a:pt x="17340" y="3392"/>
                    <a:pt x="17174" y="2847"/>
                    <a:pt x="17198" y="2325"/>
                  </a:cubicBezTo>
                  <a:cubicBezTo>
                    <a:pt x="17198" y="2206"/>
                    <a:pt x="17198" y="2088"/>
                    <a:pt x="17222" y="1969"/>
                  </a:cubicBezTo>
                  <a:cubicBezTo>
                    <a:pt x="17222" y="1779"/>
                    <a:pt x="17222" y="1566"/>
                    <a:pt x="17245" y="1376"/>
                  </a:cubicBezTo>
                  <a:cubicBezTo>
                    <a:pt x="17269" y="1329"/>
                    <a:pt x="17269" y="1281"/>
                    <a:pt x="17293" y="1234"/>
                  </a:cubicBezTo>
                  <a:lnTo>
                    <a:pt x="17293" y="1210"/>
                  </a:lnTo>
                  <a:lnTo>
                    <a:pt x="17340" y="1210"/>
                  </a:lnTo>
                  <a:cubicBezTo>
                    <a:pt x="17601" y="1210"/>
                    <a:pt x="17862" y="1281"/>
                    <a:pt x="18099" y="1400"/>
                  </a:cubicBezTo>
                  <a:cubicBezTo>
                    <a:pt x="18265" y="1471"/>
                    <a:pt x="18384" y="1590"/>
                    <a:pt x="18503" y="1732"/>
                  </a:cubicBezTo>
                  <a:lnTo>
                    <a:pt x="18526" y="1756"/>
                  </a:lnTo>
                  <a:cubicBezTo>
                    <a:pt x="18645" y="1898"/>
                    <a:pt x="18764" y="2017"/>
                    <a:pt x="18858" y="2159"/>
                  </a:cubicBezTo>
                  <a:cubicBezTo>
                    <a:pt x="19001" y="2325"/>
                    <a:pt x="19119" y="2467"/>
                    <a:pt x="19262" y="2610"/>
                  </a:cubicBezTo>
                  <a:cubicBezTo>
                    <a:pt x="19523" y="2871"/>
                    <a:pt x="19665" y="3226"/>
                    <a:pt x="19689" y="3606"/>
                  </a:cubicBezTo>
                  <a:lnTo>
                    <a:pt x="19689" y="4626"/>
                  </a:lnTo>
                  <a:lnTo>
                    <a:pt x="19689" y="5053"/>
                  </a:lnTo>
                  <a:lnTo>
                    <a:pt x="19689" y="5053"/>
                  </a:lnTo>
                  <a:cubicBezTo>
                    <a:pt x="19617" y="5077"/>
                    <a:pt x="19570" y="5124"/>
                    <a:pt x="19523" y="5172"/>
                  </a:cubicBezTo>
                  <a:cubicBezTo>
                    <a:pt x="19380" y="5314"/>
                    <a:pt x="19285" y="5504"/>
                    <a:pt x="19309" y="5717"/>
                  </a:cubicBezTo>
                  <a:cubicBezTo>
                    <a:pt x="19333" y="5931"/>
                    <a:pt x="19428" y="6097"/>
                    <a:pt x="19594" y="6215"/>
                  </a:cubicBezTo>
                  <a:cubicBezTo>
                    <a:pt x="19665" y="6286"/>
                    <a:pt x="19760" y="6334"/>
                    <a:pt x="19855" y="6381"/>
                  </a:cubicBezTo>
                  <a:cubicBezTo>
                    <a:pt x="19902" y="6405"/>
                    <a:pt x="19973" y="6429"/>
                    <a:pt x="20021" y="6476"/>
                  </a:cubicBezTo>
                  <a:cubicBezTo>
                    <a:pt x="20092" y="6524"/>
                    <a:pt x="20163" y="6571"/>
                    <a:pt x="20234" y="6618"/>
                  </a:cubicBezTo>
                  <a:lnTo>
                    <a:pt x="20258" y="6642"/>
                  </a:lnTo>
                  <a:lnTo>
                    <a:pt x="20234" y="6713"/>
                  </a:lnTo>
                  <a:cubicBezTo>
                    <a:pt x="20210" y="6761"/>
                    <a:pt x="20187" y="6832"/>
                    <a:pt x="20139" y="6879"/>
                  </a:cubicBezTo>
                  <a:cubicBezTo>
                    <a:pt x="19712" y="7401"/>
                    <a:pt x="19285" y="7923"/>
                    <a:pt x="18835" y="8421"/>
                  </a:cubicBezTo>
                  <a:cubicBezTo>
                    <a:pt x="18787" y="8469"/>
                    <a:pt x="18740" y="8516"/>
                    <a:pt x="18692" y="8564"/>
                  </a:cubicBezTo>
                  <a:lnTo>
                    <a:pt x="18597" y="8635"/>
                  </a:lnTo>
                  <a:lnTo>
                    <a:pt x="18218" y="8967"/>
                  </a:lnTo>
                  <a:cubicBezTo>
                    <a:pt x="17957" y="9204"/>
                    <a:pt x="17696" y="9441"/>
                    <a:pt x="17459" y="9678"/>
                  </a:cubicBezTo>
                  <a:cubicBezTo>
                    <a:pt x="17079" y="10011"/>
                    <a:pt x="16771" y="10390"/>
                    <a:pt x="16510" y="10817"/>
                  </a:cubicBezTo>
                  <a:cubicBezTo>
                    <a:pt x="16415" y="11007"/>
                    <a:pt x="16273" y="11173"/>
                    <a:pt x="16130" y="11315"/>
                  </a:cubicBezTo>
                  <a:lnTo>
                    <a:pt x="15964" y="11505"/>
                  </a:lnTo>
                  <a:cubicBezTo>
                    <a:pt x="15893" y="11600"/>
                    <a:pt x="15798" y="11695"/>
                    <a:pt x="15727" y="11790"/>
                  </a:cubicBezTo>
                  <a:lnTo>
                    <a:pt x="15585" y="11908"/>
                  </a:lnTo>
                  <a:cubicBezTo>
                    <a:pt x="15182" y="12383"/>
                    <a:pt x="14921" y="12976"/>
                    <a:pt x="14826" y="13616"/>
                  </a:cubicBezTo>
                  <a:cubicBezTo>
                    <a:pt x="14802" y="13735"/>
                    <a:pt x="14778" y="13830"/>
                    <a:pt x="14755" y="13948"/>
                  </a:cubicBezTo>
                  <a:cubicBezTo>
                    <a:pt x="14731" y="14067"/>
                    <a:pt x="14707" y="14209"/>
                    <a:pt x="14684" y="14328"/>
                  </a:cubicBezTo>
                  <a:cubicBezTo>
                    <a:pt x="14684" y="14494"/>
                    <a:pt x="14541" y="14636"/>
                    <a:pt x="14375" y="14660"/>
                  </a:cubicBezTo>
                  <a:lnTo>
                    <a:pt x="14114" y="14684"/>
                  </a:lnTo>
                  <a:cubicBezTo>
                    <a:pt x="13901" y="14731"/>
                    <a:pt x="13687" y="14731"/>
                    <a:pt x="13450" y="14731"/>
                  </a:cubicBezTo>
                  <a:cubicBezTo>
                    <a:pt x="13331" y="14755"/>
                    <a:pt x="13189" y="14731"/>
                    <a:pt x="13071" y="14707"/>
                  </a:cubicBezTo>
                  <a:lnTo>
                    <a:pt x="13071" y="14707"/>
                  </a:lnTo>
                  <a:lnTo>
                    <a:pt x="13071" y="14684"/>
                  </a:lnTo>
                  <a:lnTo>
                    <a:pt x="13071" y="14684"/>
                  </a:lnTo>
                  <a:cubicBezTo>
                    <a:pt x="13284" y="14375"/>
                    <a:pt x="13189" y="13948"/>
                    <a:pt x="12881" y="13735"/>
                  </a:cubicBezTo>
                  <a:close/>
                  <a:moveTo>
                    <a:pt x="21634" y="6192"/>
                  </a:moveTo>
                  <a:cubicBezTo>
                    <a:pt x="21634" y="6144"/>
                    <a:pt x="21634" y="6097"/>
                    <a:pt x="21610" y="6049"/>
                  </a:cubicBezTo>
                  <a:lnTo>
                    <a:pt x="21610" y="6002"/>
                  </a:lnTo>
                  <a:cubicBezTo>
                    <a:pt x="21705" y="5836"/>
                    <a:pt x="21871" y="5717"/>
                    <a:pt x="22061" y="5646"/>
                  </a:cubicBezTo>
                  <a:cubicBezTo>
                    <a:pt x="22820" y="5314"/>
                    <a:pt x="23603" y="5053"/>
                    <a:pt x="24433" y="4911"/>
                  </a:cubicBezTo>
                  <a:cubicBezTo>
                    <a:pt x="25263" y="4745"/>
                    <a:pt x="26022" y="4626"/>
                    <a:pt x="26734" y="4531"/>
                  </a:cubicBezTo>
                  <a:cubicBezTo>
                    <a:pt x="27090" y="4460"/>
                    <a:pt x="27445" y="4436"/>
                    <a:pt x="27801" y="4436"/>
                  </a:cubicBezTo>
                  <a:lnTo>
                    <a:pt x="27896" y="4436"/>
                  </a:lnTo>
                  <a:cubicBezTo>
                    <a:pt x="28940" y="4436"/>
                    <a:pt x="29960" y="4460"/>
                    <a:pt x="31003" y="4531"/>
                  </a:cubicBezTo>
                  <a:cubicBezTo>
                    <a:pt x="31430" y="4578"/>
                    <a:pt x="31881" y="4650"/>
                    <a:pt x="32308" y="4721"/>
                  </a:cubicBezTo>
                  <a:cubicBezTo>
                    <a:pt x="32522" y="4768"/>
                    <a:pt x="32711" y="4792"/>
                    <a:pt x="32925" y="4816"/>
                  </a:cubicBezTo>
                  <a:cubicBezTo>
                    <a:pt x="34372" y="5029"/>
                    <a:pt x="35724" y="5646"/>
                    <a:pt x="36910" y="6192"/>
                  </a:cubicBezTo>
                  <a:cubicBezTo>
                    <a:pt x="37645" y="6547"/>
                    <a:pt x="38357" y="6927"/>
                    <a:pt x="39069" y="7378"/>
                  </a:cubicBezTo>
                  <a:lnTo>
                    <a:pt x="39282" y="7496"/>
                  </a:lnTo>
                  <a:cubicBezTo>
                    <a:pt x="39899" y="7899"/>
                    <a:pt x="40444" y="8350"/>
                    <a:pt x="40942" y="8896"/>
                  </a:cubicBezTo>
                  <a:lnTo>
                    <a:pt x="40966" y="8919"/>
                  </a:lnTo>
                  <a:cubicBezTo>
                    <a:pt x="41441" y="9418"/>
                    <a:pt x="41891" y="9939"/>
                    <a:pt x="42271" y="10485"/>
                  </a:cubicBezTo>
                  <a:cubicBezTo>
                    <a:pt x="42413" y="10698"/>
                    <a:pt x="42579" y="10888"/>
                    <a:pt x="42722" y="11078"/>
                  </a:cubicBezTo>
                  <a:cubicBezTo>
                    <a:pt x="42745" y="11125"/>
                    <a:pt x="42769" y="11173"/>
                    <a:pt x="42793" y="11220"/>
                  </a:cubicBezTo>
                  <a:cubicBezTo>
                    <a:pt x="42745" y="11173"/>
                    <a:pt x="42674" y="11125"/>
                    <a:pt x="42627" y="11054"/>
                  </a:cubicBezTo>
                  <a:cubicBezTo>
                    <a:pt x="42555" y="11007"/>
                    <a:pt x="42461" y="10983"/>
                    <a:pt x="42389" y="10983"/>
                  </a:cubicBezTo>
                  <a:cubicBezTo>
                    <a:pt x="42223" y="10983"/>
                    <a:pt x="42057" y="11102"/>
                    <a:pt x="42034" y="11291"/>
                  </a:cubicBezTo>
                  <a:cubicBezTo>
                    <a:pt x="41962" y="11552"/>
                    <a:pt x="42010" y="11813"/>
                    <a:pt x="42152" y="12051"/>
                  </a:cubicBezTo>
                  <a:cubicBezTo>
                    <a:pt x="42318" y="12311"/>
                    <a:pt x="42461" y="12596"/>
                    <a:pt x="42603" y="12881"/>
                  </a:cubicBezTo>
                  <a:cubicBezTo>
                    <a:pt x="42793" y="13284"/>
                    <a:pt x="43030" y="13664"/>
                    <a:pt x="43291" y="14019"/>
                  </a:cubicBezTo>
                  <a:cubicBezTo>
                    <a:pt x="43647" y="14518"/>
                    <a:pt x="43931" y="15063"/>
                    <a:pt x="44145" y="15632"/>
                  </a:cubicBezTo>
                  <a:cubicBezTo>
                    <a:pt x="44240" y="15870"/>
                    <a:pt x="44311" y="16107"/>
                    <a:pt x="44382" y="16344"/>
                  </a:cubicBezTo>
                  <a:cubicBezTo>
                    <a:pt x="44406" y="16439"/>
                    <a:pt x="44429" y="16534"/>
                    <a:pt x="44453" y="16652"/>
                  </a:cubicBezTo>
                  <a:cubicBezTo>
                    <a:pt x="44192" y="16890"/>
                    <a:pt x="43836" y="17032"/>
                    <a:pt x="43457" y="17032"/>
                  </a:cubicBezTo>
                  <a:cubicBezTo>
                    <a:pt x="43125" y="17032"/>
                    <a:pt x="42769" y="17079"/>
                    <a:pt x="42461" y="17198"/>
                  </a:cubicBezTo>
                  <a:cubicBezTo>
                    <a:pt x="42152" y="17269"/>
                    <a:pt x="41844" y="17340"/>
                    <a:pt x="41535" y="17364"/>
                  </a:cubicBezTo>
                  <a:cubicBezTo>
                    <a:pt x="40895" y="17411"/>
                    <a:pt x="40255" y="17459"/>
                    <a:pt x="39662" y="17459"/>
                  </a:cubicBezTo>
                  <a:cubicBezTo>
                    <a:pt x="38476" y="17459"/>
                    <a:pt x="37313" y="17340"/>
                    <a:pt x="36175" y="17103"/>
                  </a:cubicBezTo>
                  <a:cubicBezTo>
                    <a:pt x="35321" y="16937"/>
                    <a:pt x="34514" y="16605"/>
                    <a:pt x="33803" y="16131"/>
                  </a:cubicBezTo>
                  <a:cubicBezTo>
                    <a:pt x="33494" y="15941"/>
                    <a:pt x="33186" y="15704"/>
                    <a:pt x="32901" y="15490"/>
                  </a:cubicBezTo>
                  <a:lnTo>
                    <a:pt x="32545" y="15229"/>
                  </a:lnTo>
                  <a:cubicBezTo>
                    <a:pt x="32545" y="15229"/>
                    <a:pt x="32949" y="14351"/>
                    <a:pt x="33043" y="14114"/>
                  </a:cubicBezTo>
                  <a:cubicBezTo>
                    <a:pt x="33186" y="13782"/>
                    <a:pt x="33209" y="13426"/>
                    <a:pt x="33162" y="13071"/>
                  </a:cubicBezTo>
                  <a:cubicBezTo>
                    <a:pt x="33138" y="12810"/>
                    <a:pt x="32972" y="12572"/>
                    <a:pt x="32711" y="12454"/>
                  </a:cubicBezTo>
                  <a:cubicBezTo>
                    <a:pt x="32688" y="12430"/>
                    <a:pt x="32616" y="12406"/>
                    <a:pt x="32569" y="12406"/>
                  </a:cubicBezTo>
                  <a:cubicBezTo>
                    <a:pt x="32450" y="12406"/>
                    <a:pt x="32356" y="12478"/>
                    <a:pt x="32308" y="12596"/>
                  </a:cubicBezTo>
                  <a:cubicBezTo>
                    <a:pt x="32284" y="12691"/>
                    <a:pt x="32261" y="12786"/>
                    <a:pt x="32261" y="12881"/>
                  </a:cubicBezTo>
                  <a:cubicBezTo>
                    <a:pt x="32166" y="13687"/>
                    <a:pt x="31834" y="14446"/>
                    <a:pt x="31264" y="15039"/>
                  </a:cubicBezTo>
                  <a:cubicBezTo>
                    <a:pt x="30814" y="15538"/>
                    <a:pt x="30339" y="16036"/>
                    <a:pt x="29841" y="16510"/>
                  </a:cubicBezTo>
                  <a:lnTo>
                    <a:pt x="29675" y="16652"/>
                  </a:lnTo>
                  <a:cubicBezTo>
                    <a:pt x="29177" y="17127"/>
                    <a:pt x="28608" y="17506"/>
                    <a:pt x="27991" y="17791"/>
                  </a:cubicBezTo>
                  <a:lnTo>
                    <a:pt x="26425" y="18479"/>
                  </a:lnTo>
                  <a:cubicBezTo>
                    <a:pt x="26046" y="18645"/>
                    <a:pt x="25643" y="18740"/>
                    <a:pt x="25239" y="18740"/>
                  </a:cubicBezTo>
                  <a:cubicBezTo>
                    <a:pt x="25239" y="18716"/>
                    <a:pt x="25263" y="18669"/>
                    <a:pt x="25310" y="18645"/>
                  </a:cubicBezTo>
                  <a:cubicBezTo>
                    <a:pt x="25334" y="18621"/>
                    <a:pt x="25358" y="18598"/>
                    <a:pt x="25358" y="18598"/>
                  </a:cubicBezTo>
                  <a:cubicBezTo>
                    <a:pt x="26141" y="17601"/>
                    <a:pt x="26852" y="16534"/>
                    <a:pt x="27445" y="15395"/>
                  </a:cubicBezTo>
                  <a:cubicBezTo>
                    <a:pt x="27564" y="15158"/>
                    <a:pt x="27659" y="14921"/>
                    <a:pt x="27706" y="14660"/>
                  </a:cubicBezTo>
                  <a:cubicBezTo>
                    <a:pt x="27754" y="14518"/>
                    <a:pt x="27777" y="14351"/>
                    <a:pt x="27801" y="14209"/>
                  </a:cubicBezTo>
                  <a:cubicBezTo>
                    <a:pt x="27849" y="14043"/>
                    <a:pt x="27872" y="13853"/>
                    <a:pt x="27943" y="13687"/>
                  </a:cubicBezTo>
                  <a:cubicBezTo>
                    <a:pt x="28038" y="13331"/>
                    <a:pt x="28062" y="12952"/>
                    <a:pt x="28015" y="12596"/>
                  </a:cubicBezTo>
                  <a:cubicBezTo>
                    <a:pt x="28015" y="12478"/>
                    <a:pt x="28015" y="12383"/>
                    <a:pt x="27991" y="12264"/>
                  </a:cubicBezTo>
                  <a:cubicBezTo>
                    <a:pt x="27991" y="12217"/>
                    <a:pt x="27991" y="12169"/>
                    <a:pt x="27967" y="12145"/>
                  </a:cubicBezTo>
                  <a:cubicBezTo>
                    <a:pt x="27943" y="11979"/>
                    <a:pt x="27801" y="11837"/>
                    <a:pt x="27635" y="11813"/>
                  </a:cubicBezTo>
                  <a:lnTo>
                    <a:pt x="27611" y="11813"/>
                  </a:lnTo>
                  <a:cubicBezTo>
                    <a:pt x="27422" y="11837"/>
                    <a:pt x="27256" y="11979"/>
                    <a:pt x="27256" y="12169"/>
                  </a:cubicBezTo>
                  <a:cubicBezTo>
                    <a:pt x="27232" y="12240"/>
                    <a:pt x="27232" y="12288"/>
                    <a:pt x="27232" y="12359"/>
                  </a:cubicBezTo>
                  <a:cubicBezTo>
                    <a:pt x="27184" y="12905"/>
                    <a:pt x="27090" y="13450"/>
                    <a:pt x="26900" y="13996"/>
                  </a:cubicBezTo>
                  <a:cubicBezTo>
                    <a:pt x="26852" y="14138"/>
                    <a:pt x="26805" y="14280"/>
                    <a:pt x="26757" y="14446"/>
                  </a:cubicBezTo>
                  <a:cubicBezTo>
                    <a:pt x="26686" y="14684"/>
                    <a:pt x="26568" y="14897"/>
                    <a:pt x="26425" y="15111"/>
                  </a:cubicBezTo>
                  <a:cubicBezTo>
                    <a:pt x="25785" y="16036"/>
                    <a:pt x="25263" y="16795"/>
                    <a:pt x="24694" y="17578"/>
                  </a:cubicBezTo>
                  <a:cubicBezTo>
                    <a:pt x="24480" y="17862"/>
                    <a:pt x="24243" y="18147"/>
                    <a:pt x="23958" y="18384"/>
                  </a:cubicBezTo>
                  <a:lnTo>
                    <a:pt x="23460" y="18858"/>
                  </a:lnTo>
                  <a:cubicBezTo>
                    <a:pt x="22986" y="19357"/>
                    <a:pt x="22464" y="19807"/>
                    <a:pt x="21942" y="20211"/>
                  </a:cubicBezTo>
                  <a:cubicBezTo>
                    <a:pt x="20637" y="21207"/>
                    <a:pt x="19214" y="22013"/>
                    <a:pt x="17720" y="22654"/>
                  </a:cubicBezTo>
                  <a:cubicBezTo>
                    <a:pt x="17530" y="22725"/>
                    <a:pt x="17340" y="22820"/>
                    <a:pt x="17127" y="22891"/>
                  </a:cubicBezTo>
                  <a:lnTo>
                    <a:pt x="16581" y="23128"/>
                  </a:lnTo>
                  <a:cubicBezTo>
                    <a:pt x="16510" y="23152"/>
                    <a:pt x="16439" y="23176"/>
                    <a:pt x="16344" y="23176"/>
                  </a:cubicBezTo>
                  <a:lnTo>
                    <a:pt x="16297" y="23176"/>
                  </a:lnTo>
                  <a:lnTo>
                    <a:pt x="16297" y="23152"/>
                  </a:lnTo>
                  <a:cubicBezTo>
                    <a:pt x="16297" y="23104"/>
                    <a:pt x="16273" y="23057"/>
                    <a:pt x="16273" y="22986"/>
                  </a:cubicBezTo>
                  <a:lnTo>
                    <a:pt x="16273" y="22393"/>
                  </a:lnTo>
                  <a:lnTo>
                    <a:pt x="16273" y="21444"/>
                  </a:lnTo>
                  <a:cubicBezTo>
                    <a:pt x="16297" y="20993"/>
                    <a:pt x="16415" y="20543"/>
                    <a:pt x="16652" y="20139"/>
                  </a:cubicBezTo>
                  <a:cubicBezTo>
                    <a:pt x="16700" y="20068"/>
                    <a:pt x="16747" y="19997"/>
                    <a:pt x="16842" y="19926"/>
                  </a:cubicBezTo>
                  <a:lnTo>
                    <a:pt x="16913" y="19855"/>
                  </a:lnTo>
                  <a:cubicBezTo>
                    <a:pt x="17056" y="19736"/>
                    <a:pt x="17079" y="19546"/>
                    <a:pt x="17008" y="19404"/>
                  </a:cubicBezTo>
                  <a:cubicBezTo>
                    <a:pt x="16937" y="19238"/>
                    <a:pt x="16795" y="19167"/>
                    <a:pt x="16629" y="19167"/>
                  </a:cubicBezTo>
                  <a:lnTo>
                    <a:pt x="16534" y="19167"/>
                  </a:lnTo>
                  <a:cubicBezTo>
                    <a:pt x="16320" y="19214"/>
                    <a:pt x="16130" y="19333"/>
                    <a:pt x="16036" y="19523"/>
                  </a:cubicBezTo>
                  <a:cubicBezTo>
                    <a:pt x="15656" y="19997"/>
                    <a:pt x="15395" y="20566"/>
                    <a:pt x="15324" y="21183"/>
                  </a:cubicBezTo>
                  <a:cubicBezTo>
                    <a:pt x="15300" y="21373"/>
                    <a:pt x="15300" y="21563"/>
                    <a:pt x="15277" y="21752"/>
                  </a:cubicBezTo>
                  <a:cubicBezTo>
                    <a:pt x="15277" y="21895"/>
                    <a:pt x="15277" y="22061"/>
                    <a:pt x="15253" y="22179"/>
                  </a:cubicBezTo>
                  <a:cubicBezTo>
                    <a:pt x="15229" y="22322"/>
                    <a:pt x="15229" y="22369"/>
                    <a:pt x="15205" y="22488"/>
                  </a:cubicBezTo>
                  <a:lnTo>
                    <a:pt x="15205" y="22511"/>
                  </a:lnTo>
                  <a:cubicBezTo>
                    <a:pt x="15205" y="22511"/>
                    <a:pt x="15205" y="22488"/>
                    <a:pt x="15205" y="22488"/>
                  </a:cubicBezTo>
                  <a:lnTo>
                    <a:pt x="15205" y="21729"/>
                  </a:lnTo>
                  <a:cubicBezTo>
                    <a:pt x="15205" y="20827"/>
                    <a:pt x="15205" y="19926"/>
                    <a:pt x="15229" y="19024"/>
                  </a:cubicBezTo>
                  <a:cubicBezTo>
                    <a:pt x="15229" y="18692"/>
                    <a:pt x="15229" y="18360"/>
                    <a:pt x="15253" y="18052"/>
                  </a:cubicBezTo>
                  <a:lnTo>
                    <a:pt x="15253" y="17957"/>
                  </a:lnTo>
                  <a:cubicBezTo>
                    <a:pt x="15300" y="17079"/>
                    <a:pt x="15419" y="16202"/>
                    <a:pt x="15609" y="15324"/>
                  </a:cubicBezTo>
                  <a:cubicBezTo>
                    <a:pt x="15632" y="15182"/>
                    <a:pt x="15680" y="15063"/>
                    <a:pt x="15751" y="14945"/>
                  </a:cubicBezTo>
                  <a:cubicBezTo>
                    <a:pt x="16107" y="14399"/>
                    <a:pt x="16368" y="13830"/>
                    <a:pt x="16557" y="13213"/>
                  </a:cubicBezTo>
                  <a:cubicBezTo>
                    <a:pt x="16700" y="12810"/>
                    <a:pt x="16866" y="12430"/>
                    <a:pt x="17056" y="12074"/>
                  </a:cubicBezTo>
                  <a:cubicBezTo>
                    <a:pt x="17198" y="11813"/>
                    <a:pt x="17364" y="11529"/>
                    <a:pt x="17530" y="11268"/>
                  </a:cubicBezTo>
                  <a:lnTo>
                    <a:pt x="17672" y="11078"/>
                  </a:lnTo>
                  <a:cubicBezTo>
                    <a:pt x="17720" y="10983"/>
                    <a:pt x="17791" y="10912"/>
                    <a:pt x="17862" y="10841"/>
                  </a:cubicBezTo>
                  <a:cubicBezTo>
                    <a:pt x="18313" y="10366"/>
                    <a:pt x="18787" y="9916"/>
                    <a:pt x="19285" y="9512"/>
                  </a:cubicBezTo>
                  <a:cubicBezTo>
                    <a:pt x="19617" y="9228"/>
                    <a:pt x="19926" y="8919"/>
                    <a:pt x="20163" y="8564"/>
                  </a:cubicBezTo>
                  <a:lnTo>
                    <a:pt x="20377" y="8303"/>
                  </a:lnTo>
                  <a:lnTo>
                    <a:pt x="20543" y="8113"/>
                  </a:lnTo>
                  <a:cubicBezTo>
                    <a:pt x="20756" y="7828"/>
                    <a:pt x="20993" y="7567"/>
                    <a:pt x="21230" y="7330"/>
                  </a:cubicBezTo>
                  <a:cubicBezTo>
                    <a:pt x="21586" y="7069"/>
                    <a:pt x="21729" y="6618"/>
                    <a:pt x="21634" y="6192"/>
                  </a:cubicBezTo>
                  <a:close/>
                  <a:moveTo>
                    <a:pt x="8730" y="57049"/>
                  </a:moveTo>
                  <a:cubicBezTo>
                    <a:pt x="8753" y="56503"/>
                    <a:pt x="8848" y="55982"/>
                    <a:pt x="8919" y="55460"/>
                  </a:cubicBezTo>
                  <a:cubicBezTo>
                    <a:pt x="8967" y="55294"/>
                    <a:pt x="9014" y="55128"/>
                    <a:pt x="9062" y="54985"/>
                  </a:cubicBezTo>
                  <a:lnTo>
                    <a:pt x="9133" y="54843"/>
                  </a:lnTo>
                  <a:cubicBezTo>
                    <a:pt x="9180" y="54677"/>
                    <a:pt x="9228" y="54535"/>
                    <a:pt x="9299" y="54392"/>
                  </a:cubicBezTo>
                  <a:lnTo>
                    <a:pt x="9346" y="54226"/>
                  </a:lnTo>
                  <a:cubicBezTo>
                    <a:pt x="9418" y="53965"/>
                    <a:pt x="9560" y="53776"/>
                    <a:pt x="9750" y="53609"/>
                  </a:cubicBezTo>
                  <a:lnTo>
                    <a:pt x="9750" y="53657"/>
                  </a:lnTo>
                  <a:cubicBezTo>
                    <a:pt x="9773" y="53752"/>
                    <a:pt x="9797" y="53847"/>
                    <a:pt x="9797" y="53942"/>
                  </a:cubicBezTo>
                  <a:lnTo>
                    <a:pt x="9797" y="55602"/>
                  </a:lnTo>
                  <a:cubicBezTo>
                    <a:pt x="9773" y="56005"/>
                    <a:pt x="9678" y="56385"/>
                    <a:pt x="9512" y="56764"/>
                  </a:cubicBezTo>
                  <a:cubicBezTo>
                    <a:pt x="9394" y="57025"/>
                    <a:pt x="9275" y="57310"/>
                    <a:pt x="9157" y="57571"/>
                  </a:cubicBezTo>
                  <a:cubicBezTo>
                    <a:pt x="9062" y="57784"/>
                    <a:pt x="8967" y="57998"/>
                    <a:pt x="8872" y="58211"/>
                  </a:cubicBezTo>
                  <a:lnTo>
                    <a:pt x="8872" y="58211"/>
                  </a:lnTo>
                  <a:cubicBezTo>
                    <a:pt x="8730" y="57832"/>
                    <a:pt x="8682" y="57429"/>
                    <a:pt x="8730" y="57049"/>
                  </a:cubicBezTo>
                  <a:close/>
                  <a:moveTo>
                    <a:pt x="35226" y="72895"/>
                  </a:moveTo>
                  <a:cubicBezTo>
                    <a:pt x="35178" y="72942"/>
                    <a:pt x="35107" y="72989"/>
                    <a:pt x="35036" y="72989"/>
                  </a:cubicBezTo>
                  <a:lnTo>
                    <a:pt x="34419" y="72989"/>
                  </a:lnTo>
                  <a:cubicBezTo>
                    <a:pt x="34206" y="72989"/>
                    <a:pt x="33945" y="72989"/>
                    <a:pt x="33708" y="72966"/>
                  </a:cubicBezTo>
                  <a:cubicBezTo>
                    <a:pt x="33589" y="72966"/>
                    <a:pt x="33447" y="72918"/>
                    <a:pt x="33352" y="72847"/>
                  </a:cubicBezTo>
                  <a:lnTo>
                    <a:pt x="33328" y="72823"/>
                  </a:lnTo>
                  <a:cubicBezTo>
                    <a:pt x="32877" y="72562"/>
                    <a:pt x="32474" y="72207"/>
                    <a:pt x="32189" y="71780"/>
                  </a:cubicBezTo>
                  <a:cubicBezTo>
                    <a:pt x="32047" y="71566"/>
                    <a:pt x="31929" y="71353"/>
                    <a:pt x="31786" y="71092"/>
                  </a:cubicBezTo>
                  <a:lnTo>
                    <a:pt x="31644" y="70855"/>
                  </a:lnTo>
                  <a:cubicBezTo>
                    <a:pt x="31929" y="70926"/>
                    <a:pt x="32189" y="71021"/>
                    <a:pt x="32427" y="71115"/>
                  </a:cubicBezTo>
                  <a:cubicBezTo>
                    <a:pt x="33043" y="71424"/>
                    <a:pt x="33708" y="71709"/>
                    <a:pt x="34372" y="72017"/>
                  </a:cubicBezTo>
                  <a:cubicBezTo>
                    <a:pt x="34704" y="72159"/>
                    <a:pt x="34965" y="72373"/>
                    <a:pt x="35178" y="72681"/>
                  </a:cubicBezTo>
                  <a:cubicBezTo>
                    <a:pt x="35226" y="72729"/>
                    <a:pt x="35249" y="72823"/>
                    <a:pt x="35226" y="7289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46;p50">
              <a:extLst>
                <a:ext uri="{FF2B5EF4-FFF2-40B4-BE49-F238E27FC236}">
                  <a16:creationId xmlns:a16="http://schemas.microsoft.com/office/drawing/2014/main" id="{8260100D-3496-AF11-97A9-DCD1928F3E49}"/>
                </a:ext>
              </a:extLst>
            </p:cNvPr>
            <p:cNvSpPr/>
            <p:nvPr/>
          </p:nvSpPr>
          <p:spPr>
            <a:xfrm>
              <a:off x="10621000" y="1598425"/>
              <a:ext cx="320850" cy="115075"/>
            </a:xfrm>
            <a:custGeom>
              <a:avLst/>
              <a:gdLst/>
              <a:ahLst/>
              <a:cxnLst/>
              <a:rect l="l" t="t" r="r" b="b"/>
              <a:pathLst>
                <a:path w="12834" h="4603" extrusionOk="0">
                  <a:moveTo>
                    <a:pt x="11790" y="2752"/>
                  </a:moveTo>
                  <a:cubicBezTo>
                    <a:pt x="12003" y="2515"/>
                    <a:pt x="12217" y="2277"/>
                    <a:pt x="12406" y="2017"/>
                  </a:cubicBezTo>
                  <a:cubicBezTo>
                    <a:pt x="12738" y="1613"/>
                    <a:pt x="12833" y="1020"/>
                    <a:pt x="12620" y="522"/>
                  </a:cubicBezTo>
                  <a:cubicBezTo>
                    <a:pt x="12596" y="475"/>
                    <a:pt x="12572" y="403"/>
                    <a:pt x="12572" y="332"/>
                  </a:cubicBezTo>
                  <a:cubicBezTo>
                    <a:pt x="12549" y="285"/>
                    <a:pt x="12525" y="214"/>
                    <a:pt x="12525" y="166"/>
                  </a:cubicBezTo>
                  <a:cubicBezTo>
                    <a:pt x="12477" y="71"/>
                    <a:pt x="12383" y="0"/>
                    <a:pt x="12288" y="0"/>
                  </a:cubicBezTo>
                  <a:lnTo>
                    <a:pt x="12288" y="0"/>
                  </a:lnTo>
                  <a:cubicBezTo>
                    <a:pt x="12193" y="24"/>
                    <a:pt x="12122" y="95"/>
                    <a:pt x="12074" y="166"/>
                  </a:cubicBezTo>
                  <a:cubicBezTo>
                    <a:pt x="11956" y="688"/>
                    <a:pt x="11671" y="1139"/>
                    <a:pt x="11291" y="1495"/>
                  </a:cubicBezTo>
                  <a:cubicBezTo>
                    <a:pt x="11244" y="1542"/>
                    <a:pt x="11197" y="1590"/>
                    <a:pt x="11149" y="1637"/>
                  </a:cubicBezTo>
                  <a:cubicBezTo>
                    <a:pt x="10936" y="1969"/>
                    <a:pt x="10627" y="2206"/>
                    <a:pt x="10271" y="2349"/>
                  </a:cubicBezTo>
                  <a:cubicBezTo>
                    <a:pt x="10129" y="2396"/>
                    <a:pt x="9963" y="2467"/>
                    <a:pt x="9821" y="2515"/>
                  </a:cubicBezTo>
                  <a:cubicBezTo>
                    <a:pt x="9536" y="2633"/>
                    <a:pt x="9251" y="2752"/>
                    <a:pt x="8967" y="2894"/>
                  </a:cubicBezTo>
                  <a:cubicBezTo>
                    <a:pt x="8208" y="3250"/>
                    <a:pt x="7354" y="3440"/>
                    <a:pt x="6476" y="3416"/>
                  </a:cubicBezTo>
                  <a:cubicBezTo>
                    <a:pt x="6025" y="3416"/>
                    <a:pt x="5598" y="3392"/>
                    <a:pt x="5148" y="3345"/>
                  </a:cubicBezTo>
                  <a:cubicBezTo>
                    <a:pt x="4816" y="3297"/>
                    <a:pt x="4507" y="3226"/>
                    <a:pt x="4199" y="3131"/>
                  </a:cubicBezTo>
                  <a:lnTo>
                    <a:pt x="3914" y="3060"/>
                  </a:lnTo>
                  <a:cubicBezTo>
                    <a:pt x="3250" y="2942"/>
                    <a:pt x="2610" y="2681"/>
                    <a:pt x="2088" y="2277"/>
                  </a:cubicBezTo>
                  <a:lnTo>
                    <a:pt x="1969" y="2183"/>
                  </a:lnTo>
                  <a:cubicBezTo>
                    <a:pt x="1661" y="2017"/>
                    <a:pt x="1352" y="1850"/>
                    <a:pt x="1020" y="1708"/>
                  </a:cubicBezTo>
                  <a:lnTo>
                    <a:pt x="902" y="1661"/>
                  </a:lnTo>
                  <a:cubicBezTo>
                    <a:pt x="759" y="1613"/>
                    <a:pt x="593" y="1590"/>
                    <a:pt x="427" y="1590"/>
                  </a:cubicBezTo>
                  <a:cubicBezTo>
                    <a:pt x="261" y="1590"/>
                    <a:pt x="119" y="1708"/>
                    <a:pt x="71" y="1850"/>
                  </a:cubicBezTo>
                  <a:cubicBezTo>
                    <a:pt x="0" y="1993"/>
                    <a:pt x="24" y="2159"/>
                    <a:pt x="143" y="2277"/>
                  </a:cubicBezTo>
                  <a:cubicBezTo>
                    <a:pt x="332" y="2443"/>
                    <a:pt x="522" y="2586"/>
                    <a:pt x="712" y="2728"/>
                  </a:cubicBezTo>
                  <a:cubicBezTo>
                    <a:pt x="949" y="2894"/>
                    <a:pt x="1186" y="3037"/>
                    <a:pt x="1400" y="3179"/>
                  </a:cubicBezTo>
                  <a:cubicBezTo>
                    <a:pt x="1637" y="3321"/>
                    <a:pt x="1851" y="3463"/>
                    <a:pt x="2088" y="3606"/>
                  </a:cubicBezTo>
                  <a:cubicBezTo>
                    <a:pt x="2301" y="3748"/>
                    <a:pt x="2562" y="3867"/>
                    <a:pt x="2823" y="3938"/>
                  </a:cubicBezTo>
                  <a:cubicBezTo>
                    <a:pt x="3155" y="4009"/>
                    <a:pt x="3511" y="4128"/>
                    <a:pt x="3891" y="4223"/>
                  </a:cubicBezTo>
                  <a:cubicBezTo>
                    <a:pt x="4555" y="4436"/>
                    <a:pt x="5243" y="4578"/>
                    <a:pt x="5930" y="4602"/>
                  </a:cubicBezTo>
                  <a:lnTo>
                    <a:pt x="6144" y="4602"/>
                  </a:lnTo>
                  <a:lnTo>
                    <a:pt x="6666" y="4602"/>
                  </a:lnTo>
                  <a:cubicBezTo>
                    <a:pt x="7662" y="4602"/>
                    <a:pt x="8635" y="4365"/>
                    <a:pt x="9512" y="3914"/>
                  </a:cubicBezTo>
                  <a:cubicBezTo>
                    <a:pt x="9583" y="3890"/>
                    <a:pt x="9678" y="3843"/>
                    <a:pt x="9773" y="3819"/>
                  </a:cubicBezTo>
                  <a:cubicBezTo>
                    <a:pt x="9868" y="3796"/>
                    <a:pt x="9939" y="3748"/>
                    <a:pt x="10010" y="3724"/>
                  </a:cubicBezTo>
                  <a:lnTo>
                    <a:pt x="10177" y="3653"/>
                  </a:lnTo>
                  <a:cubicBezTo>
                    <a:pt x="10556" y="3487"/>
                    <a:pt x="10959" y="3321"/>
                    <a:pt x="11339" y="3108"/>
                  </a:cubicBezTo>
                  <a:cubicBezTo>
                    <a:pt x="11505" y="3013"/>
                    <a:pt x="11647" y="2894"/>
                    <a:pt x="11790" y="275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47;p50">
              <a:extLst>
                <a:ext uri="{FF2B5EF4-FFF2-40B4-BE49-F238E27FC236}">
                  <a16:creationId xmlns:a16="http://schemas.microsoft.com/office/drawing/2014/main" id="{AEF128F8-1A92-3CE2-575A-E7F40791EEE9}"/>
                </a:ext>
              </a:extLst>
            </p:cNvPr>
            <p:cNvSpPr/>
            <p:nvPr/>
          </p:nvSpPr>
          <p:spPr>
            <a:xfrm>
              <a:off x="10588975" y="1511250"/>
              <a:ext cx="53400" cy="48650"/>
            </a:xfrm>
            <a:custGeom>
              <a:avLst/>
              <a:gdLst/>
              <a:ahLst/>
              <a:cxnLst/>
              <a:rect l="l" t="t" r="r" b="b"/>
              <a:pathLst>
                <a:path w="2136" h="1946" extrusionOk="0">
                  <a:moveTo>
                    <a:pt x="1993" y="1424"/>
                  </a:moveTo>
                  <a:cubicBezTo>
                    <a:pt x="2135" y="1020"/>
                    <a:pt x="2064" y="593"/>
                    <a:pt x="1803" y="285"/>
                  </a:cubicBezTo>
                  <a:cubicBezTo>
                    <a:pt x="1613" y="95"/>
                    <a:pt x="1376" y="0"/>
                    <a:pt x="1115" y="24"/>
                  </a:cubicBezTo>
                  <a:lnTo>
                    <a:pt x="831" y="24"/>
                  </a:lnTo>
                  <a:cubicBezTo>
                    <a:pt x="546" y="24"/>
                    <a:pt x="285" y="190"/>
                    <a:pt x="143" y="451"/>
                  </a:cubicBezTo>
                  <a:cubicBezTo>
                    <a:pt x="0" y="712"/>
                    <a:pt x="24" y="1044"/>
                    <a:pt x="190" y="1305"/>
                  </a:cubicBezTo>
                  <a:cubicBezTo>
                    <a:pt x="332" y="1542"/>
                    <a:pt x="522" y="1708"/>
                    <a:pt x="759" y="1827"/>
                  </a:cubicBezTo>
                  <a:cubicBezTo>
                    <a:pt x="878" y="1898"/>
                    <a:pt x="1020" y="1922"/>
                    <a:pt x="1139" y="1945"/>
                  </a:cubicBezTo>
                  <a:lnTo>
                    <a:pt x="1186" y="1945"/>
                  </a:lnTo>
                  <a:cubicBezTo>
                    <a:pt x="1518" y="1945"/>
                    <a:pt x="1851" y="1732"/>
                    <a:pt x="1993" y="142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48;p50">
              <a:extLst>
                <a:ext uri="{FF2B5EF4-FFF2-40B4-BE49-F238E27FC236}">
                  <a16:creationId xmlns:a16="http://schemas.microsoft.com/office/drawing/2014/main" id="{FB4CED75-B0DB-6F9D-B628-83AC1A73C252}"/>
                </a:ext>
              </a:extLst>
            </p:cNvPr>
            <p:cNvSpPr/>
            <p:nvPr/>
          </p:nvSpPr>
          <p:spPr>
            <a:xfrm>
              <a:off x="10903275" y="1461425"/>
              <a:ext cx="39150" cy="44500"/>
            </a:xfrm>
            <a:custGeom>
              <a:avLst/>
              <a:gdLst/>
              <a:ahLst/>
              <a:cxnLst/>
              <a:rect l="l" t="t" r="r" b="b"/>
              <a:pathLst>
                <a:path w="1566" h="1780" extrusionOk="0">
                  <a:moveTo>
                    <a:pt x="24" y="1092"/>
                  </a:moveTo>
                  <a:cubicBezTo>
                    <a:pt x="24" y="1210"/>
                    <a:pt x="48" y="1305"/>
                    <a:pt x="95" y="1424"/>
                  </a:cubicBezTo>
                  <a:cubicBezTo>
                    <a:pt x="238" y="1661"/>
                    <a:pt x="499" y="1780"/>
                    <a:pt x="783" y="1756"/>
                  </a:cubicBezTo>
                  <a:lnTo>
                    <a:pt x="807" y="1756"/>
                  </a:lnTo>
                  <a:cubicBezTo>
                    <a:pt x="1092" y="1756"/>
                    <a:pt x="1352" y="1590"/>
                    <a:pt x="1447" y="1305"/>
                  </a:cubicBezTo>
                  <a:cubicBezTo>
                    <a:pt x="1542" y="1021"/>
                    <a:pt x="1566" y="712"/>
                    <a:pt x="1471" y="428"/>
                  </a:cubicBezTo>
                  <a:cubicBezTo>
                    <a:pt x="1424" y="167"/>
                    <a:pt x="1186" y="1"/>
                    <a:pt x="926" y="24"/>
                  </a:cubicBezTo>
                  <a:lnTo>
                    <a:pt x="831" y="24"/>
                  </a:lnTo>
                  <a:lnTo>
                    <a:pt x="736" y="24"/>
                  </a:lnTo>
                  <a:lnTo>
                    <a:pt x="641" y="24"/>
                  </a:lnTo>
                  <a:cubicBezTo>
                    <a:pt x="380" y="24"/>
                    <a:pt x="166" y="190"/>
                    <a:pt x="95" y="451"/>
                  </a:cubicBezTo>
                  <a:cubicBezTo>
                    <a:pt x="48" y="546"/>
                    <a:pt x="24" y="665"/>
                    <a:pt x="24" y="760"/>
                  </a:cubicBezTo>
                  <a:cubicBezTo>
                    <a:pt x="24" y="807"/>
                    <a:pt x="24" y="855"/>
                    <a:pt x="0" y="902"/>
                  </a:cubicBezTo>
                  <a:cubicBezTo>
                    <a:pt x="0" y="926"/>
                    <a:pt x="0" y="926"/>
                    <a:pt x="0" y="950"/>
                  </a:cubicBezTo>
                  <a:cubicBezTo>
                    <a:pt x="0" y="1021"/>
                    <a:pt x="0" y="1044"/>
                    <a:pt x="24" y="109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" name="Google Shape;949;p50">
            <a:extLst>
              <a:ext uri="{FF2B5EF4-FFF2-40B4-BE49-F238E27FC236}">
                <a16:creationId xmlns:a16="http://schemas.microsoft.com/office/drawing/2014/main" id="{9E3E5BD7-B0F4-192F-FF54-BF4A6C68E2D2}"/>
              </a:ext>
            </a:extLst>
          </p:cNvPr>
          <p:cNvGrpSpPr/>
          <p:nvPr/>
        </p:nvGrpSpPr>
        <p:grpSpPr>
          <a:xfrm flipH="1">
            <a:off x="6414162" y="4485409"/>
            <a:ext cx="643950" cy="195675"/>
            <a:chOff x="806663" y="3241275"/>
            <a:chExt cx="643950" cy="195675"/>
          </a:xfrm>
        </p:grpSpPr>
        <p:sp>
          <p:nvSpPr>
            <p:cNvPr id="54" name="Google Shape;950;p50">
              <a:extLst>
                <a:ext uri="{FF2B5EF4-FFF2-40B4-BE49-F238E27FC236}">
                  <a16:creationId xmlns:a16="http://schemas.microsoft.com/office/drawing/2014/main" id="{08F61C81-BD21-D3CE-CB53-A667A1DAF413}"/>
                </a:ext>
              </a:extLst>
            </p:cNvPr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951;p50">
              <a:extLst>
                <a:ext uri="{FF2B5EF4-FFF2-40B4-BE49-F238E27FC236}">
                  <a16:creationId xmlns:a16="http://schemas.microsoft.com/office/drawing/2014/main" id="{B975E699-4168-6636-16F9-7F42D52C7E6B}"/>
                </a:ext>
              </a:extLst>
            </p:cNvPr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" name="Google Shape;952;p50">
            <a:extLst>
              <a:ext uri="{FF2B5EF4-FFF2-40B4-BE49-F238E27FC236}">
                <a16:creationId xmlns:a16="http://schemas.microsoft.com/office/drawing/2014/main" id="{F813A8A1-9B20-8FBE-E3B5-DB58440A76DE}"/>
              </a:ext>
            </a:extLst>
          </p:cNvPr>
          <p:cNvGrpSpPr/>
          <p:nvPr/>
        </p:nvGrpSpPr>
        <p:grpSpPr>
          <a:xfrm flipH="1">
            <a:off x="2326056" y="4328841"/>
            <a:ext cx="643950" cy="195675"/>
            <a:chOff x="806663" y="3241275"/>
            <a:chExt cx="643950" cy="195675"/>
          </a:xfrm>
        </p:grpSpPr>
        <p:sp>
          <p:nvSpPr>
            <p:cNvPr id="57" name="Google Shape;953;p50">
              <a:extLst>
                <a:ext uri="{FF2B5EF4-FFF2-40B4-BE49-F238E27FC236}">
                  <a16:creationId xmlns:a16="http://schemas.microsoft.com/office/drawing/2014/main" id="{C7DB5A18-FBEC-A4B1-5AE6-9F748A2EA2EA}"/>
                </a:ext>
              </a:extLst>
            </p:cNvPr>
            <p:cNvSpPr/>
            <p:nvPr/>
          </p:nvSpPr>
          <p:spPr>
            <a:xfrm>
              <a:off x="808238" y="3264300"/>
              <a:ext cx="600025" cy="172650"/>
            </a:xfrm>
            <a:custGeom>
              <a:avLst/>
              <a:gdLst/>
              <a:ahLst/>
              <a:cxnLst/>
              <a:rect l="l" t="t" r="r" b="b"/>
              <a:pathLst>
                <a:path w="24001" h="6906" extrusionOk="0">
                  <a:moveTo>
                    <a:pt x="22870" y="858"/>
                  </a:moveTo>
                  <a:cubicBezTo>
                    <a:pt x="22054" y="1026"/>
                    <a:pt x="21406" y="1570"/>
                    <a:pt x="20694" y="1967"/>
                  </a:cubicBezTo>
                  <a:cubicBezTo>
                    <a:pt x="20673" y="1967"/>
                    <a:pt x="20652" y="1988"/>
                    <a:pt x="20652" y="1988"/>
                  </a:cubicBezTo>
                  <a:cubicBezTo>
                    <a:pt x="19941" y="2156"/>
                    <a:pt x="19334" y="2469"/>
                    <a:pt x="18727" y="2930"/>
                  </a:cubicBezTo>
                  <a:cubicBezTo>
                    <a:pt x="18497" y="3118"/>
                    <a:pt x="18141" y="3537"/>
                    <a:pt x="17744" y="3871"/>
                  </a:cubicBezTo>
                  <a:cubicBezTo>
                    <a:pt x="18100" y="3034"/>
                    <a:pt x="18497" y="2156"/>
                    <a:pt x="17535" y="1570"/>
                  </a:cubicBezTo>
                  <a:cubicBezTo>
                    <a:pt x="17576" y="1381"/>
                    <a:pt x="17618" y="1172"/>
                    <a:pt x="17576" y="942"/>
                  </a:cubicBezTo>
                  <a:cubicBezTo>
                    <a:pt x="17556" y="377"/>
                    <a:pt x="16991" y="0"/>
                    <a:pt x="16426" y="293"/>
                  </a:cubicBezTo>
                  <a:cubicBezTo>
                    <a:pt x="15735" y="649"/>
                    <a:pt x="15317" y="1444"/>
                    <a:pt x="14961" y="2114"/>
                  </a:cubicBezTo>
                  <a:cubicBezTo>
                    <a:pt x="14815" y="2469"/>
                    <a:pt x="14647" y="2783"/>
                    <a:pt x="14501" y="3118"/>
                  </a:cubicBezTo>
                  <a:cubicBezTo>
                    <a:pt x="14333" y="2407"/>
                    <a:pt x="14082" y="1779"/>
                    <a:pt x="13287" y="1633"/>
                  </a:cubicBezTo>
                  <a:cubicBezTo>
                    <a:pt x="12952" y="1277"/>
                    <a:pt x="12408" y="1214"/>
                    <a:pt x="11990" y="1591"/>
                  </a:cubicBezTo>
                  <a:cubicBezTo>
                    <a:pt x="11341" y="2218"/>
                    <a:pt x="11467" y="3055"/>
                    <a:pt x="11404" y="3829"/>
                  </a:cubicBezTo>
                  <a:cubicBezTo>
                    <a:pt x="10714" y="3055"/>
                    <a:pt x="10149" y="2177"/>
                    <a:pt x="9165" y="1758"/>
                  </a:cubicBezTo>
                  <a:cubicBezTo>
                    <a:pt x="8684" y="1549"/>
                    <a:pt x="7910" y="1737"/>
                    <a:pt x="7847" y="2323"/>
                  </a:cubicBezTo>
                  <a:cubicBezTo>
                    <a:pt x="7575" y="2197"/>
                    <a:pt x="7261" y="2156"/>
                    <a:pt x="6885" y="2197"/>
                  </a:cubicBezTo>
                  <a:cubicBezTo>
                    <a:pt x="6592" y="2218"/>
                    <a:pt x="6257" y="2407"/>
                    <a:pt x="6110" y="2679"/>
                  </a:cubicBezTo>
                  <a:cubicBezTo>
                    <a:pt x="6069" y="2637"/>
                    <a:pt x="6027" y="2616"/>
                    <a:pt x="6006" y="2595"/>
                  </a:cubicBezTo>
                  <a:cubicBezTo>
                    <a:pt x="5315" y="2051"/>
                    <a:pt x="4562" y="1633"/>
                    <a:pt x="3704" y="1988"/>
                  </a:cubicBezTo>
                  <a:cubicBezTo>
                    <a:pt x="2783" y="2386"/>
                    <a:pt x="3851" y="3829"/>
                    <a:pt x="4980" y="5001"/>
                  </a:cubicBezTo>
                  <a:cubicBezTo>
                    <a:pt x="4353" y="4813"/>
                    <a:pt x="3725" y="4583"/>
                    <a:pt x="3181" y="4290"/>
                  </a:cubicBezTo>
                  <a:cubicBezTo>
                    <a:pt x="2344" y="3850"/>
                    <a:pt x="1403" y="3620"/>
                    <a:pt x="482" y="3850"/>
                  </a:cubicBezTo>
                  <a:cubicBezTo>
                    <a:pt x="168" y="3934"/>
                    <a:pt x="1" y="4311"/>
                    <a:pt x="189" y="4583"/>
                  </a:cubicBezTo>
                  <a:cubicBezTo>
                    <a:pt x="942" y="5817"/>
                    <a:pt x="1988" y="6152"/>
                    <a:pt x="3286" y="6654"/>
                  </a:cubicBezTo>
                  <a:cubicBezTo>
                    <a:pt x="3851" y="6884"/>
                    <a:pt x="4667" y="6905"/>
                    <a:pt x="4750" y="6152"/>
                  </a:cubicBezTo>
                  <a:cubicBezTo>
                    <a:pt x="4750" y="6089"/>
                    <a:pt x="4750" y="6068"/>
                    <a:pt x="4708" y="6026"/>
                  </a:cubicBezTo>
                  <a:cubicBezTo>
                    <a:pt x="5483" y="6257"/>
                    <a:pt x="6215" y="6550"/>
                    <a:pt x="6989" y="6759"/>
                  </a:cubicBezTo>
                  <a:cubicBezTo>
                    <a:pt x="7491" y="6884"/>
                    <a:pt x="7805" y="6466"/>
                    <a:pt x="7742" y="6068"/>
                  </a:cubicBezTo>
                  <a:cubicBezTo>
                    <a:pt x="7805" y="6131"/>
                    <a:pt x="7847" y="6152"/>
                    <a:pt x="7889" y="6194"/>
                  </a:cubicBezTo>
                  <a:cubicBezTo>
                    <a:pt x="8349" y="6675"/>
                    <a:pt x="9144" y="6361"/>
                    <a:pt x="9270" y="5775"/>
                  </a:cubicBezTo>
                  <a:cubicBezTo>
                    <a:pt x="9709" y="6047"/>
                    <a:pt x="10421" y="5880"/>
                    <a:pt x="10609" y="5441"/>
                  </a:cubicBezTo>
                  <a:cubicBezTo>
                    <a:pt x="10839" y="5713"/>
                    <a:pt x="11090" y="5943"/>
                    <a:pt x="11404" y="6152"/>
                  </a:cubicBezTo>
                  <a:cubicBezTo>
                    <a:pt x="11509" y="6194"/>
                    <a:pt x="11592" y="6257"/>
                    <a:pt x="11697" y="6257"/>
                  </a:cubicBezTo>
                  <a:cubicBezTo>
                    <a:pt x="12178" y="6717"/>
                    <a:pt x="13120" y="6654"/>
                    <a:pt x="13287" y="5859"/>
                  </a:cubicBezTo>
                  <a:cubicBezTo>
                    <a:pt x="13287" y="5817"/>
                    <a:pt x="13329" y="5775"/>
                    <a:pt x="13329" y="5734"/>
                  </a:cubicBezTo>
                  <a:cubicBezTo>
                    <a:pt x="13475" y="5880"/>
                    <a:pt x="13685" y="5985"/>
                    <a:pt x="13957" y="5985"/>
                  </a:cubicBezTo>
                  <a:cubicBezTo>
                    <a:pt x="14815" y="6068"/>
                    <a:pt x="15359" y="5315"/>
                    <a:pt x="15756" y="4625"/>
                  </a:cubicBezTo>
                  <a:cubicBezTo>
                    <a:pt x="15735" y="4792"/>
                    <a:pt x="15735" y="4918"/>
                    <a:pt x="15756" y="5085"/>
                  </a:cubicBezTo>
                  <a:cubicBezTo>
                    <a:pt x="15777" y="5420"/>
                    <a:pt x="15986" y="5817"/>
                    <a:pt x="16363" y="5859"/>
                  </a:cubicBezTo>
                  <a:cubicBezTo>
                    <a:pt x="17158" y="5985"/>
                    <a:pt x="17744" y="5734"/>
                    <a:pt x="18267" y="5336"/>
                  </a:cubicBezTo>
                  <a:cubicBezTo>
                    <a:pt x="18372" y="5399"/>
                    <a:pt x="18497" y="5420"/>
                    <a:pt x="18665" y="5399"/>
                  </a:cubicBezTo>
                  <a:cubicBezTo>
                    <a:pt x="19711" y="5252"/>
                    <a:pt x="21510" y="4415"/>
                    <a:pt x="21824" y="3244"/>
                  </a:cubicBezTo>
                  <a:cubicBezTo>
                    <a:pt x="21991" y="3139"/>
                    <a:pt x="22159" y="3034"/>
                    <a:pt x="22347" y="2930"/>
                  </a:cubicBezTo>
                  <a:cubicBezTo>
                    <a:pt x="22766" y="3578"/>
                    <a:pt x="24000" y="3432"/>
                    <a:pt x="24000" y="2469"/>
                  </a:cubicBezTo>
                  <a:lnTo>
                    <a:pt x="24000" y="1674"/>
                  </a:lnTo>
                  <a:cubicBezTo>
                    <a:pt x="24000" y="1109"/>
                    <a:pt x="23414" y="754"/>
                    <a:pt x="22870" y="858"/>
                  </a:cubicBezTo>
                  <a:close/>
                  <a:moveTo>
                    <a:pt x="4353" y="6068"/>
                  </a:moveTo>
                  <a:cubicBezTo>
                    <a:pt x="4185" y="6340"/>
                    <a:pt x="3223" y="5754"/>
                    <a:pt x="2993" y="5671"/>
                  </a:cubicBezTo>
                  <a:cubicBezTo>
                    <a:pt x="2470" y="5524"/>
                    <a:pt x="2009" y="5231"/>
                    <a:pt x="1633" y="4876"/>
                  </a:cubicBezTo>
                  <a:cubicBezTo>
                    <a:pt x="2365" y="5064"/>
                    <a:pt x="3014" y="5587"/>
                    <a:pt x="3746" y="5775"/>
                  </a:cubicBezTo>
                  <a:cubicBezTo>
                    <a:pt x="3976" y="5838"/>
                    <a:pt x="4206" y="5922"/>
                    <a:pt x="4457" y="5985"/>
                  </a:cubicBezTo>
                  <a:cubicBezTo>
                    <a:pt x="4416" y="5985"/>
                    <a:pt x="4374" y="6026"/>
                    <a:pt x="4353" y="606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954;p50">
              <a:extLst>
                <a:ext uri="{FF2B5EF4-FFF2-40B4-BE49-F238E27FC236}">
                  <a16:creationId xmlns:a16="http://schemas.microsoft.com/office/drawing/2014/main" id="{643CF601-C227-8CDE-2FBE-99126985CEA6}"/>
                </a:ext>
              </a:extLst>
            </p:cNvPr>
            <p:cNvSpPr/>
            <p:nvPr/>
          </p:nvSpPr>
          <p:spPr>
            <a:xfrm>
              <a:off x="806663" y="3241275"/>
              <a:ext cx="643950" cy="188350"/>
            </a:xfrm>
            <a:custGeom>
              <a:avLst/>
              <a:gdLst/>
              <a:ahLst/>
              <a:cxnLst/>
              <a:rect l="l" t="t" r="r" b="b"/>
              <a:pathLst>
                <a:path w="25758" h="7534" extrusionOk="0">
                  <a:moveTo>
                    <a:pt x="4709" y="4897"/>
                  </a:moveTo>
                  <a:cubicBezTo>
                    <a:pt x="4499" y="4583"/>
                    <a:pt x="4311" y="4332"/>
                    <a:pt x="4144" y="4060"/>
                  </a:cubicBezTo>
                  <a:cubicBezTo>
                    <a:pt x="4039" y="3872"/>
                    <a:pt x="3997" y="3704"/>
                    <a:pt x="3914" y="3474"/>
                  </a:cubicBezTo>
                  <a:cubicBezTo>
                    <a:pt x="3767" y="3098"/>
                    <a:pt x="3725" y="2679"/>
                    <a:pt x="3767" y="2261"/>
                  </a:cubicBezTo>
                  <a:cubicBezTo>
                    <a:pt x="3809" y="1633"/>
                    <a:pt x="4290" y="1214"/>
                    <a:pt x="4918" y="1361"/>
                  </a:cubicBezTo>
                  <a:cubicBezTo>
                    <a:pt x="5567" y="1528"/>
                    <a:pt x="6215" y="1675"/>
                    <a:pt x="6822" y="2051"/>
                  </a:cubicBezTo>
                  <a:cubicBezTo>
                    <a:pt x="7387" y="2386"/>
                    <a:pt x="7994" y="2700"/>
                    <a:pt x="8600" y="3014"/>
                  </a:cubicBezTo>
                  <a:cubicBezTo>
                    <a:pt x="8852" y="3139"/>
                    <a:pt x="9124" y="3223"/>
                    <a:pt x="9417" y="3328"/>
                  </a:cubicBezTo>
                  <a:cubicBezTo>
                    <a:pt x="9772" y="2993"/>
                    <a:pt x="9877" y="2595"/>
                    <a:pt x="10044" y="2240"/>
                  </a:cubicBezTo>
                  <a:cubicBezTo>
                    <a:pt x="10253" y="1779"/>
                    <a:pt x="10421" y="1319"/>
                    <a:pt x="10672" y="859"/>
                  </a:cubicBezTo>
                  <a:cubicBezTo>
                    <a:pt x="10881" y="440"/>
                    <a:pt x="11258" y="273"/>
                    <a:pt x="11760" y="273"/>
                  </a:cubicBezTo>
                  <a:cubicBezTo>
                    <a:pt x="12199" y="273"/>
                    <a:pt x="12492" y="419"/>
                    <a:pt x="12681" y="817"/>
                  </a:cubicBezTo>
                  <a:cubicBezTo>
                    <a:pt x="12890" y="1235"/>
                    <a:pt x="13099" y="1654"/>
                    <a:pt x="13329" y="2072"/>
                  </a:cubicBezTo>
                  <a:cubicBezTo>
                    <a:pt x="13413" y="2240"/>
                    <a:pt x="13538" y="2323"/>
                    <a:pt x="13664" y="2512"/>
                  </a:cubicBezTo>
                  <a:cubicBezTo>
                    <a:pt x="14187" y="1989"/>
                    <a:pt x="14710" y="1507"/>
                    <a:pt x="15212" y="1005"/>
                  </a:cubicBezTo>
                  <a:cubicBezTo>
                    <a:pt x="15484" y="712"/>
                    <a:pt x="15798" y="524"/>
                    <a:pt x="16133" y="315"/>
                  </a:cubicBezTo>
                  <a:cubicBezTo>
                    <a:pt x="16656" y="1"/>
                    <a:pt x="17200" y="1"/>
                    <a:pt x="17744" y="64"/>
                  </a:cubicBezTo>
                  <a:cubicBezTo>
                    <a:pt x="18100" y="85"/>
                    <a:pt x="18267" y="273"/>
                    <a:pt x="18330" y="629"/>
                  </a:cubicBezTo>
                  <a:cubicBezTo>
                    <a:pt x="18351" y="921"/>
                    <a:pt x="18351" y="1214"/>
                    <a:pt x="18351" y="1528"/>
                  </a:cubicBezTo>
                  <a:cubicBezTo>
                    <a:pt x="18351" y="1737"/>
                    <a:pt x="18414" y="1926"/>
                    <a:pt x="18435" y="2177"/>
                  </a:cubicBezTo>
                  <a:cubicBezTo>
                    <a:pt x="18623" y="2156"/>
                    <a:pt x="18748" y="2135"/>
                    <a:pt x="18874" y="2072"/>
                  </a:cubicBezTo>
                  <a:cubicBezTo>
                    <a:pt x="19983" y="1675"/>
                    <a:pt x="21071" y="1256"/>
                    <a:pt x="22285" y="1214"/>
                  </a:cubicBezTo>
                  <a:cubicBezTo>
                    <a:pt x="22494" y="1214"/>
                    <a:pt x="22661" y="1110"/>
                    <a:pt x="22870" y="1047"/>
                  </a:cubicBezTo>
                  <a:cubicBezTo>
                    <a:pt x="23561" y="880"/>
                    <a:pt x="24210" y="1047"/>
                    <a:pt x="24858" y="1256"/>
                  </a:cubicBezTo>
                  <a:cubicBezTo>
                    <a:pt x="24963" y="1298"/>
                    <a:pt x="25109" y="1361"/>
                    <a:pt x="25151" y="1465"/>
                  </a:cubicBezTo>
                  <a:cubicBezTo>
                    <a:pt x="25465" y="2135"/>
                    <a:pt x="25758" y="2784"/>
                    <a:pt x="25339" y="3495"/>
                  </a:cubicBezTo>
                  <a:cubicBezTo>
                    <a:pt x="25214" y="3725"/>
                    <a:pt x="25046" y="3934"/>
                    <a:pt x="24900" y="4144"/>
                  </a:cubicBezTo>
                  <a:lnTo>
                    <a:pt x="23707" y="5797"/>
                  </a:lnTo>
                  <a:cubicBezTo>
                    <a:pt x="23645" y="5922"/>
                    <a:pt x="23561" y="6027"/>
                    <a:pt x="23435" y="6131"/>
                  </a:cubicBezTo>
                  <a:cubicBezTo>
                    <a:pt x="23268" y="6257"/>
                    <a:pt x="23121" y="6257"/>
                    <a:pt x="22933" y="6152"/>
                  </a:cubicBezTo>
                  <a:cubicBezTo>
                    <a:pt x="22766" y="6048"/>
                    <a:pt x="22661" y="5901"/>
                    <a:pt x="22703" y="5713"/>
                  </a:cubicBezTo>
                  <a:cubicBezTo>
                    <a:pt x="22745" y="5462"/>
                    <a:pt x="22829" y="5253"/>
                    <a:pt x="22954" y="5043"/>
                  </a:cubicBezTo>
                  <a:cubicBezTo>
                    <a:pt x="23268" y="4562"/>
                    <a:pt x="23645" y="4081"/>
                    <a:pt x="23979" y="3621"/>
                  </a:cubicBezTo>
                  <a:cubicBezTo>
                    <a:pt x="24126" y="3411"/>
                    <a:pt x="24314" y="3202"/>
                    <a:pt x="24419" y="2951"/>
                  </a:cubicBezTo>
                  <a:cubicBezTo>
                    <a:pt x="24628" y="2533"/>
                    <a:pt x="24398" y="2114"/>
                    <a:pt x="23917" y="2051"/>
                  </a:cubicBezTo>
                  <a:cubicBezTo>
                    <a:pt x="23707" y="2010"/>
                    <a:pt x="23498" y="1989"/>
                    <a:pt x="23289" y="2010"/>
                  </a:cubicBezTo>
                  <a:cubicBezTo>
                    <a:pt x="21971" y="2219"/>
                    <a:pt x="20590" y="2386"/>
                    <a:pt x="19376" y="2951"/>
                  </a:cubicBezTo>
                  <a:cubicBezTo>
                    <a:pt x="18895" y="3202"/>
                    <a:pt x="18414" y="3223"/>
                    <a:pt x="17912" y="3160"/>
                  </a:cubicBezTo>
                  <a:cubicBezTo>
                    <a:pt x="17514" y="3118"/>
                    <a:pt x="17326" y="2930"/>
                    <a:pt x="17305" y="2512"/>
                  </a:cubicBezTo>
                  <a:cubicBezTo>
                    <a:pt x="17284" y="2198"/>
                    <a:pt x="17305" y="1863"/>
                    <a:pt x="17305" y="1549"/>
                  </a:cubicBezTo>
                  <a:cubicBezTo>
                    <a:pt x="17305" y="1382"/>
                    <a:pt x="17263" y="1214"/>
                    <a:pt x="17221" y="1005"/>
                  </a:cubicBezTo>
                  <a:cubicBezTo>
                    <a:pt x="16656" y="1068"/>
                    <a:pt x="16259" y="1319"/>
                    <a:pt x="15903" y="1675"/>
                  </a:cubicBezTo>
                  <a:cubicBezTo>
                    <a:pt x="15443" y="2156"/>
                    <a:pt x="14982" y="2595"/>
                    <a:pt x="14543" y="3056"/>
                  </a:cubicBezTo>
                  <a:cubicBezTo>
                    <a:pt x="14375" y="3223"/>
                    <a:pt x="14250" y="3349"/>
                    <a:pt x="14082" y="3474"/>
                  </a:cubicBezTo>
                  <a:cubicBezTo>
                    <a:pt x="13643" y="3767"/>
                    <a:pt x="13078" y="3662"/>
                    <a:pt x="12806" y="3223"/>
                  </a:cubicBezTo>
                  <a:cubicBezTo>
                    <a:pt x="12555" y="2805"/>
                    <a:pt x="12346" y="2323"/>
                    <a:pt x="12095" y="1884"/>
                  </a:cubicBezTo>
                  <a:cubicBezTo>
                    <a:pt x="11990" y="1675"/>
                    <a:pt x="11865" y="1486"/>
                    <a:pt x="11718" y="1235"/>
                  </a:cubicBezTo>
                  <a:cubicBezTo>
                    <a:pt x="11572" y="1361"/>
                    <a:pt x="11446" y="1465"/>
                    <a:pt x="11404" y="1570"/>
                  </a:cubicBezTo>
                  <a:cubicBezTo>
                    <a:pt x="11237" y="1905"/>
                    <a:pt x="11090" y="2282"/>
                    <a:pt x="10923" y="2616"/>
                  </a:cubicBezTo>
                  <a:cubicBezTo>
                    <a:pt x="10735" y="3014"/>
                    <a:pt x="10588" y="3432"/>
                    <a:pt x="10358" y="3830"/>
                  </a:cubicBezTo>
                  <a:cubicBezTo>
                    <a:pt x="10065" y="4311"/>
                    <a:pt x="9689" y="4458"/>
                    <a:pt x="9145" y="4290"/>
                  </a:cubicBezTo>
                  <a:cubicBezTo>
                    <a:pt x="8789" y="4186"/>
                    <a:pt x="8412" y="4039"/>
                    <a:pt x="8077" y="3872"/>
                  </a:cubicBezTo>
                  <a:cubicBezTo>
                    <a:pt x="7450" y="3558"/>
                    <a:pt x="6822" y="3202"/>
                    <a:pt x="6215" y="2846"/>
                  </a:cubicBezTo>
                  <a:cubicBezTo>
                    <a:pt x="5713" y="2574"/>
                    <a:pt x="5232" y="2407"/>
                    <a:pt x="4667" y="2219"/>
                  </a:cubicBezTo>
                  <a:cubicBezTo>
                    <a:pt x="4499" y="2846"/>
                    <a:pt x="4709" y="3349"/>
                    <a:pt x="4981" y="3788"/>
                  </a:cubicBezTo>
                  <a:cubicBezTo>
                    <a:pt x="5378" y="4353"/>
                    <a:pt x="5818" y="4834"/>
                    <a:pt x="6278" y="5357"/>
                  </a:cubicBezTo>
                  <a:cubicBezTo>
                    <a:pt x="6445" y="5608"/>
                    <a:pt x="6696" y="5776"/>
                    <a:pt x="7010" y="5839"/>
                  </a:cubicBezTo>
                  <a:cubicBezTo>
                    <a:pt x="7387" y="5922"/>
                    <a:pt x="7575" y="6299"/>
                    <a:pt x="7847" y="6571"/>
                  </a:cubicBezTo>
                  <a:cubicBezTo>
                    <a:pt x="7952" y="6675"/>
                    <a:pt x="7952" y="6968"/>
                    <a:pt x="7889" y="7136"/>
                  </a:cubicBezTo>
                  <a:cubicBezTo>
                    <a:pt x="7847" y="7429"/>
                    <a:pt x="7471" y="7533"/>
                    <a:pt x="7282" y="7324"/>
                  </a:cubicBezTo>
                  <a:cubicBezTo>
                    <a:pt x="6906" y="6822"/>
                    <a:pt x="6299" y="6613"/>
                    <a:pt x="5797" y="6278"/>
                  </a:cubicBezTo>
                  <a:cubicBezTo>
                    <a:pt x="5023" y="5755"/>
                    <a:pt x="4102" y="5671"/>
                    <a:pt x="3265" y="5336"/>
                  </a:cubicBezTo>
                  <a:cubicBezTo>
                    <a:pt x="2867" y="5190"/>
                    <a:pt x="2407" y="5085"/>
                    <a:pt x="1821" y="5106"/>
                  </a:cubicBezTo>
                  <a:cubicBezTo>
                    <a:pt x="2093" y="5420"/>
                    <a:pt x="2302" y="5650"/>
                    <a:pt x="2470" y="5922"/>
                  </a:cubicBezTo>
                  <a:cubicBezTo>
                    <a:pt x="2658" y="6152"/>
                    <a:pt x="2826" y="6383"/>
                    <a:pt x="2972" y="6655"/>
                  </a:cubicBezTo>
                  <a:cubicBezTo>
                    <a:pt x="2993" y="6696"/>
                    <a:pt x="2972" y="6864"/>
                    <a:pt x="2930" y="6885"/>
                  </a:cubicBezTo>
                  <a:cubicBezTo>
                    <a:pt x="2846" y="6927"/>
                    <a:pt x="2679" y="7010"/>
                    <a:pt x="2616" y="6989"/>
                  </a:cubicBezTo>
                  <a:cubicBezTo>
                    <a:pt x="2365" y="6864"/>
                    <a:pt x="2156" y="6696"/>
                    <a:pt x="1947" y="6550"/>
                  </a:cubicBezTo>
                  <a:cubicBezTo>
                    <a:pt x="1486" y="6173"/>
                    <a:pt x="1089" y="5734"/>
                    <a:pt x="566" y="5441"/>
                  </a:cubicBezTo>
                  <a:cubicBezTo>
                    <a:pt x="440" y="5399"/>
                    <a:pt x="357" y="5253"/>
                    <a:pt x="252" y="5127"/>
                  </a:cubicBezTo>
                  <a:cubicBezTo>
                    <a:pt x="1" y="4771"/>
                    <a:pt x="147" y="4186"/>
                    <a:pt x="691" y="4165"/>
                  </a:cubicBezTo>
                  <a:cubicBezTo>
                    <a:pt x="1800" y="4102"/>
                    <a:pt x="2867" y="4269"/>
                    <a:pt x="3872" y="4771"/>
                  </a:cubicBezTo>
                  <a:cubicBezTo>
                    <a:pt x="4102" y="4876"/>
                    <a:pt x="4332" y="5023"/>
                    <a:pt x="4709" y="489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888957123"/>
      </p:ext>
    </p:extLst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70AC02B-4100-C4DE-FC32-691EAB75DE0A}"/>
              </a:ext>
            </a:extLst>
          </p:cNvPr>
          <p:cNvSpPr/>
          <p:nvPr/>
        </p:nvSpPr>
        <p:spPr>
          <a:xfrm>
            <a:off x="1621803" y="261152"/>
            <a:ext cx="3595358" cy="646331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3600" b="1">
                <a:ln w="3175">
                  <a:noFill/>
                </a:ln>
                <a:solidFill>
                  <a:srgbClr val="CF2B2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STEM FAIR</a:t>
            </a:r>
            <a:endParaRPr lang="en-US" altLang="zh-CN" sz="3600" b="1" dirty="0">
              <a:ln w="3175">
                <a:noFill/>
              </a:ln>
              <a:solidFill>
                <a:srgbClr val="CF2B27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D518F86-CF88-F26E-58DD-0962932146F4}"/>
              </a:ext>
            </a:extLst>
          </p:cNvPr>
          <p:cNvSpPr txBox="1"/>
          <p:nvPr/>
        </p:nvSpPr>
        <p:spPr>
          <a:xfrm>
            <a:off x="194503" y="1302776"/>
            <a:ext cx="2460208" cy="2677656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Sử dụng phần mềm Comic Life để thiết kế một câu chuyện tranh</a:t>
            </a:r>
          </a:p>
          <a:p>
            <a:pPr algn="ctr"/>
            <a:endParaRPr lang="en-US" sz="28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06B9876-B2EC-49AF-F9A6-C66B941B5081}"/>
              </a:ext>
            </a:extLst>
          </p:cNvPr>
          <p:cNvSpPr txBox="1"/>
          <p:nvPr/>
        </p:nvSpPr>
        <p:spPr>
          <a:xfrm>
            <a:off x="2880853" y="1288027"/>
            <a:ext cx="2921252" cy="2677656"/>
          </a:xfrm>
          <a:prstGeom prst="rect">
            <a:avLst/>
          </a:prstGeom>
          <a:solidFill>
            <a:srgbClr val="FFC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Sử dụng phần mềm Word thiết kế thiệp chúc mừng hoặc trang trí một bài thơ con tự sáng tác.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8EBCE93-06F9-7203-40E4-7B41ECFEE087}"/>
              </a:ext>
            </a:extLst>
          </p:cNvPr>
          <p:cNvSpPr txBox="1"/>
          <p:nvPr/>
        </p:nvSpPr>
        <p:spPr>
          <a:xfrm>
            <a:off x="6176800" y="1302775"/>
            <a:ext cx="2772697" cy="224676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/>
              <a:t>Sử dụng phần mềm Tynker để tạo trò chơi hoặc một dự án tuyên truyền.</a:t>
            </a:r>
          </a:p>
        </p:txBody>
      </p:sp>
    </p:spTree>
    <p:extLst>
      <p:ext uri="{BB962C8B-B14F-4D97-AF65-F5344CB8AC3E}">
        <p14:creationId xmlns:p14="http://schemas.microsoft.com/office/powerpoint/2010/main" val="39152963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108EF192-EA26-D4A8-1377-A06CB10714E3}"/>
              </a:ext>
            </a:extLst>
          </p:cNvPr>
          <p:cNvGrpSpPr/>
          <p:nvPr/>
        </p:nvGrpSpPr>
        <p:grpSpPr>
          <a:xfrm>
            <a:off x="318901" y="2621389"/>
            <a:ext cx="5028220" cy="2522112"/>
            <a:chOff x="1733511" y="2989289"/>
            <a:chExt cx="8191515" cy="293930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10916E7-8302-2718-E2B0-3183F0782F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33511" y="2989289"/>
              <a:ext cx="8165174" cy="2939305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2537383-7E04-AAB5-9DEB-F490719A0728}"/>
                </a:ext>
              </a:extLst>
            </p:cNvPr>
            <p:cNvSpPr txBox="1"/>
            <p:nvPr/>
          </p:nvSpPr>
          <p:spPr>
            <a:xfrm>
              <a:off x="1925229" y="3229398"/>
              <a:ext cx="7999797" cy="1685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AutoNum type="arabicPeriod"/>
              </a:pPr>
              <a:r>
                <a:rPr lang="en-US" sz="2200">
                  <a:solidFill>
                    <a:srgbClr val="454943">
                      <a:lumMod val="50000"/>
                    </a:srgb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Roboto"/>
                  <a:sym typeface="Roboto"/>
                </a:rPr>
                <a:t>Sử dụng đúng phần mềm</a:t>
              </a:r>
            </a:p>
            <a:p>
              <a:pPr marL="457200" indent="-457200">
                <a:buAutoNum type="arabicPeriod"/>
              </a:pPr>
              <a:r>
                <a:rPr lang="en-US" sz="2200">
                  <a:solidFill>
                    <a:srgbClr val="454943">
                      <a:lumMod val="50000"/>
                    </a:srgb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Roboto"/>
                  <a:sym typeface="Roboto"/>
                </a:rPr>
                <a:t>Sản phẩm đẹp, thu hút</a:t>
              </a:r>
            </a:p>
            <a:p>
              <a:pPr marL="457200" indent="-457200">
                <a:buAutoNum type="arabicPeriod"/>
              </a:pPr>
              <a:r>
                <a:rPr lang="en-US" sz="2200">
                  <a:solidFill>
                    <a:srgbClr val="454943">
                      <a:lumMod val="50000"/>
                    </a:srgbClr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Roboto"/>
                  <a:sym typeface="Roboto"/>
                </a:rPr>
                <a:t>Sản phẩm có ý nghĩa cho cộng đồng</a:t>
              </a:r>
            </a:p>
            <a:p>
              <a:pPr marL="457200" indent="-457200">
                <a:buAutoNum type="arabicPeriod"/>
              </a:pPr>
              <a:endParaRPr lang="en-US" sz="2200">
                <a:solidFill>
                  <a:srgbClr val="454943">
                    <a:lumMod val="50000"/>
                  </a:srgbClr>
                </a:solidFill>
                <a:latin typeface="Cambria" panose="02040503050406030204" pitchFamily="18" charset="0"/>
                <a:ea typeface="Cambria" panose="02040503050406030204" pitchFamily="18" charset="0"/>
                <a:cs typeface="Roboto"/>
                <a:sym typeface="Roboto"/>
              </a:endParaRP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70AC02B-4100-C4DE-FC32-691EAB75DE0A}"/>
              </a:ext>
            </a:extLst>
          </p:cNvPr>
          <p:cNvSpPr/>
          <p:nvPr/>
        </p:nvSpPr>
        <p:spPr>
          <a:xfrm>
            <a:off x="946027" y="2213819"/>
            <a:ext cx="4015360" cy="52322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algn="ctr"/>
            <a:r>
              <a:rPr lang="en-US" altLang="zh-CN" sz="2800" b="1">
                <a:ln w="3175">
                  <a:noFill/>
                </a:ln>
                <a:solidFill>
                  <a:srgbClr val="CF2B27"/>
                </a:solidFill>
                <a:latin typeface="Cambria" panose="02040503050406030204" pitchFamily="18" charset="0"/>
                <a:ea typeface="Cambria" panose="02040503050406030204" pitchFamily="18" charset="0"/>
                <a:cs typeface="Times New Roman" panose="02020603050405020304" pitchFamily="18" charset="0"/>
                <a:sym typeface="+mn-lt"/>
              </a:rPr>
              <a:t>Tiêu chí thành công</a:t>
            </a:r>
            <a:endParaRPr lang="en-US" altLang="zh-CN" sz="2800" b="1" dirty="0">
              <a:ln w="3175">
                <a:noFill/>
              </a:ln>
              <a:solidFill>
                <a:srgbClr val="CF2B27"/>
              </a:solidFill>
              <a:latin typeface="Cambria" panose="02040503050406030204" pitchFamily="18" charset="0"/>
              <a:ea typeface="Cambria" panose="020405030504060302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8" name="Google Shape;1186;g208260c90ad_0_14">
            <a:extLst>
              <a:ext uri="{FF2B5EF4-FFF2-40B4-BE49-F238E27FC236}">
                <a16:creationId xmlns:a16="http://schemas.microsoft.com/office/drawing/2014/main" id="{88F450BC-1533-08C0-22AD-48E2F65B1B92}"/>
              </a:ext>
            </a:extLst>
          </p:cNvPr>
          <p:cNvSpPr txBox="1"/>
          <p:nvPr/>
        </p:nvSpPr>
        <p:spPr>
          <a:xfrm>
            <a:off x="894478" y="160501"/>
            <a:ext cx="4452643" cy="53860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>
              <a:lnSpc>
                <a:spcPct val="124987"/>
              </a:lnSpc>
              <a:buSzPts val="8000"/>
            </a:pPr>
            <a:r>
              <a:rPr lang="en-US" sz="2800" b="1">
                <a:solidFill>
                  <a:srgbClr val="FF0000"/>
                </a:solidFill>
                <a:latin typeface="Big Shoulders Display"/>
                <a:ea typeface="Big Shoulders Display"/>
                <a:cs typeface="Big Shoulders Display"/>
                <a:sym typeface="Big Shoulders Display"/>
              </a:rPr>
              <a:t>TRÌNH BÀY SẢN PHẨM</a:t>
            </a:r>
            <a:endParaRPr sz="2800" b="1">
              <a:solidFill>
                <a:srgbClr val="FF0000"/>
              </a:solidFill>
              <a:latin typeface="Big Shoulders Display"/>
              <a:ea typeface="Big Shoulders Display"/>
              <a:cs typeface="Big Shoulders Display"/>
              <a:sym typeface="Big Shoulders Display"/>
            </a:endParaRPr>
          </a:p>
        </p:txBody>
      </p:sp>
      <p:pic>
        <p:nvPicPr>
          <p:cNvPr id="9" name="3 Minute Countdown timer (Minimal)">
            <a:hlinkClick r:id="" action="ppaction://media"/>
            <a:extLst>
              <a:ext uri="{FF2B5EF4-FFF2-40B4-BE49-F238E27FC236}">
                <a16:creationId xmlns:a16="http://schemas.microsoft.com/office/drawing/2014/main" id="{8E3D0133-165A-E23D-19C4-493EE19DD4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712364" y="0"/>
            <a:ext cx="1431636" cy="805295"/>
          </a:xfrm>
          <a:prstGeom prst="rect">
            <a:avLst/>
          </a:prstGeom>
        </p:spPr>
      </p:pic>
      <p:sp>
        <p:nvSpPr>
          <p:cNvPr id="10" name="Google Shape;1187;g208260c90ad_0_14">
            <a:extLst>
              <a:ext uri="{FF2B5EF4-FFF2-40B4-BE49-F238E27FC236}">
                <a16:creationId xmlns:a16="http://schemas.microsoft.com/office/drawing/2014/main" id="{C7422C96-992B-DE88-6E32-3053CE6E06E9}"/>
              </a:ext>
            </a:extLst>
          </p:cNvPr>
          <p:cNvSpPr txBox="1"/>
          <p:nvPr/>
        </p:nvSpPr>
        <p:spPr>
          <a:xfrm>
            <a:off x="160261" y="951514"/>
            <a:ext cx="7552103" cy="7956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28600">
              <a:lnSpc>
                <a:spcPct val="110000"/>
              </a:lnSpc>
              <a:buSzPts val="4100"/>
            </a:pPr>
            <a:r>
              <a:rPr lang="en-US" sz="2350" b="1">
                <a:solidFill>
                  <a:srgbClr val="FF0000"/>
                </a:solidFill>
                <a:latin typeface="Andada Pro"/>
                <a:ea typeface="Andada Pro"/>
                <a:cs typeface="Andada Pro"/>
                <a:sym typeface="Andada Pro"/>
              </a:rPr>
              <a:t>Yêu cầu: mỗi nhóm chọn một sản phẩm đẹp nhất để trình bày trước lớp.</a:t>
            </a:r>
            <a:endParaRPr sz="2350" b="1">
              <a:latin typeface="Andada Pro"/>
              <a:ea typeface="Andada Pro"/>
              <a:cs typeface="Andada Pro"/>
              <a:sym typeface="Andada Pro"/>
            </a:endParaRPr>
          </a:p>
        </p:txBody>
      </p:sp>
    </p:spTree>
    <p:extLst>
      <p:ext uri="{BB962C8B-B14F-4D97-AF65-F5344CB8AC3E}">
        <p14:creationId xmlns:p14="http://schemas.microsoft.com/office/powerpoint/2010/main" val="1140541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8004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484;p105"/>
          <p:cNvSpPr txBox="1">
            <a:spLocks/>
          </p:cNvSpPr>
          <p:nvPr/>
        </p:nvSpPr>
        <p:spPr>
          <a:xfrm>
            <a:off x="713250" y="474425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 dirty="0">
                <a:solidFill>
                  <a:srgbClr val="FF0000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CHIA SẺ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91120" y="1324890"/>
            <a:ext cx="708341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Giới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thiệu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bản</a:t>
            </a:r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thân và thành viên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(+1)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Tóm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tắt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ngắn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gọn</a:t>
            </a:r>
            <a:r>
              <a:rPr lang="en-US" sz="240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sản phẩm thiết kế 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(+5)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Trình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bày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to,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rõ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ràng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(+1)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Phản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biện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hợp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lý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câu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hỏi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của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GV, HS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khác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(+2)</a:t>
            </a: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Sáng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tạo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tính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năng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</a:t>
            </a:r>
            <a:r>
              <a:rPr lang="en-US" sz="2400" dirty="0" err="1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mới</a:t>
            </a:r>
            <a:r>
              <a:rPr lang="en-US" sz="2400" dirty="0">
                <a:latin typeface="Cambria" panose="02040503050406030204" pitchFamily="18" charset="0"/>
                <a:ea typeface="Cambria" panose="02040503050406030204" pitchFamily="18" charset="0"/>
                <a:cs typeface="Calibri" panose="020F0502020204030204" pitchFamily="34" charset="0"/>
              </a:rPr>
              <a:t> (+1)</a:t>
            </a:r>
          </a:p>
        </p:txBody>
      </p:sp>
      <p:pic>
        <p:nvPicPr>
          <p:cNvPr id="2050" name="Picture 2" descr="Beginner Conversational Chinese Class - Kid Presentation - (1024x775) Png  Clipart Download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825" y="3230876"/>
            <a:ext cx="2771175" cy="209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 rot="21438478">
            <a:off x="7089913" y="3790122"/>
            <a:ext cx="477078" cy="33223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2 Minute Countdown Timer Alarm Clock! Timer for Kids 2 Minutes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99582" y="1540625"/>
            <a:ext cx="2161752" cy="121598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1484;p105"/>
          <p:cNvSpPr txBox="1">
            <a:spLocks/>
          </p:cNvSpPr>
          <p:nvPr/>
        </p:nvSpPr>
        <p:spPr>
          <a:xfrm>
            <a:off x="713250" y="397899"/>
            <a:ext cx="7717500" cy="37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taatliches"/>
              <a:buNone/>
              <a:defRPr sz="3200" b="1" i="0" u="none" strike="noStrike" cap="none">
                <a:solidFill>
                  <a:schemeClr val="lt1"/>
                </a:solidFill>
                <a:latin typeface="Red Hat Text"/>
                <a:ea typeface="Red Hat Text"/>
                <a:cs typeface="Red Hat Text"/>
                <a:sym typeface="Red Hat Text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600">
                <a:latin typeface="Cambria" panose="02040503050406030204" pitchFamily="18" charset="0"/>
                <a:ea typeface="Cambria" panose="02040503050406030204" pitchFamily="18" charset="0"/>
              </a:rPr>
              <a:t>GÓC CHIA SẺ</a:t>
            </a:r>
            <a:endParaRPr lang="en-US" sz="3600"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D222DD-0B37-496A-832D-5BC105AD8D06}"/>
              </a:ext>
            </a:extLst>
          </p:cNvPr>
          <p:cNvSpPr/>
          <p:nvPr/>
        </p:nvSpPr>
        <p:spPr>
          <a:xfrm>
            <a:off x="293915" y="1458686"/>
            <a:ext cx="6879771" cy="1360714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endParaRPr lang="en-US" sz="1050">
              <a:solidFill>
                <a:srgbClr val="FFFFFF"/>
              </a:solidFill>
              <a:latin typeface="Arial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D027E60-44BC-4BDD-9009-317C0A68E879}"/>
              </a:ext>
            </a:extLst>
          </p:cNvPr>
          <p:cNvGrpSpPr/>
          <p:nvPr/>
        </p:nvGrpSpPr>
        <p:grpSpPr>
          <a:xfrm>
            <a:off x="1011618" y="1315368"/>
            <a:ext cx="7120764" cy="1568152"/>
            <a:chOff x="1246219" y="1753824"/>
            <a:chExt cx="9494352" cy="2090869"/>
          </a:xfrm>
        </p:grpSpPr>
        <p:sp>
          <p:nvSpPr>
            <p:cNvPr id="13" name="Rectangle 12"/>
            <p:cNvSpPr/>
            <p:nvPr/>
          </p:nvSpPr>
          <p:spPr>
            <a:xfrm>
              <a:off x="1567543" y="2073268"/>
              <a:ext cx="9056915" cy="1771425"/>
            </a:xfrm>
            <a:prstGeom prst="rect">
              <a:avLst/>
            </a:prstGeom>
            <a:solidFill>
              <a:srgbClr val="CF215B"/>
            </a:solidFill>
          </p:spPr>
          <p:txBody>
            <a:bodyPr wrap="square" anchor="ctr">
              <a:spAutoFit/>
            </a:bodyPr>
            <a:lstStyle/>
            <a:p>
              <a:pPr algn="ctr" defTabSz="685800">
                <a:spcBef>
                  <a:spcPts val="450"/>
                </a:spcBef>
                <a:spcAft>
                  <a:spcPts val="450"/>
                </a:spcAft>
                <a:defRPr/>
              </a:pP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01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điều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con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đã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học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được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</a:t>
              </a:r>
            </a:p>
            <a:p>
              <a:pPr algn="ctr" defTabSz="685800">
                <a:spcBef>
                  <a:spcPts val="450"/>
                </a:spcBef>
                <a:spcAft>
                  <a:spcPts val="450"/>
                </a:spcAft>
                <a:defRPr/>
              </a:pP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01 điều con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cần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làm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tốt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 </a:t>
              </a:r>
              <a:r>
                <a:rPr lang="en-US" sz="3600" b="1" err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hơn</a:t>
              </a:r>
              <a:r>
                <a:rPr lang="en-US" sz="3600" b="1">
                  <a:solidFill>
                    <a:srgbClr val="FFFFFF"/>
                  </a:solidFill>
                  <a:latin typeface="Cambria" panose="02040503050406030204" pitchFamily="18" charset="0"/>
                  <a:ea typeface="Cambria" panose="02040503050406030204" pitchFamily="18" charset="0"/>
                </a:rPr>
                <a:t>? 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DF99799-ADD3-4BA0-AAB3-E6006CCCC14C}"/>
                </a:ext>
              </a:extLst>
            </p:cNvPr>
            <p:cNvSpPr/>
            <p:nvPr/>
          </p:nvSpPr>
          <p:spPr>
            <a:xfrm rot="2653209">
              <a:off x="10506349" y="1753824"/>
              <a:ext cx="234222" cy="59602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en-US" sz="120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F0F5495-E3F5-4F15-B158-7FE0253EA43A}"/>
                </a:ext>
              </a:extLst>
            </p:cNvPr>
            <p:cNvSpPr/>
            <p:nvPr/>
          </p:nvSpPr>
          <p:spPr>
            <a:xfrm rot="18804463">
              <a:off x="1427122" y="1860746"/>
              <a:ext cx="234222" cy="596027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914378">
                <a:defRPr/>
              </a:pPr>
              <a:endParaRPr lang="en-US" sz="1200">
                <a:solidFill>
                  <a:prstClr val="white"/>
                </a:solidFill>
                <a:latin typeface="Cambria" panose="02040503050406030204" pitchFamily="18" charset="0"/>
                <a:ea typeface="Cambria" panose="02040503050406030204" pitchFamily="18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81DFF395-B16D-4D5D-A0C9-27718FBB29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584" y="2785500"/>
            <a:ext cx="3160832" cy="2358000"/>
          </a:xfrm>
          <a:prstGeom prst="rect">
            <a:avLst/>
          </a:prstGeom>
        </p:spPr>
      </p:pic>
      <p:grpSp>
        <p:nvGrpSpPr>
          <p:cNvPr id="17" name="Google Shape;1721;p87">
            <a:extLst>
              <a:ext uri="{FF2B5EF4-FFF2-40B4-BE49-F238E27FC236}">
                <a16:creationId xmlns:a16="http://schemas.microsoft.com/office/drawing/2014/main" id="{951F6709-61D9-4C7E-A3B8-05D0D70E5E48}"/>
              </a:ext>
            </a:extLst>
          </p:cNvPr>
          <p:cNvGrpSpPr/>
          <p:nvPr/>
        </p:nvGrpSpPr>
        <p:grpSpPr>
          <a:xfrm>
            <a:off x="7810848" y="3453995"/>
            <a:ext cx="1257115" cy="1574799"/>
            <a:chOff x="2839479" y="401407"/>
            <a:chExt cx="3465036" cy="4340680"/>
          </a:xfrm>
        </p:grpSpPr>
        <p:sp>
          <p:nvSpPr>
            <p:cNvPr id="18" name="Google Shape;1722;p87">
              <a:extLst>
                <a:ext uri="{FF2B5EF4-FFF2-40B4-BE49-F238E27FC236}">
                  <a16:creationId xmlns:a16="http://schemas.microsoft.com/office/drawing/2014/main" id="{441E2BEF-B9EB-4F7B-B517-E64CC6C9B345}"/>
                </a:ext>
              </a:extLst>
            </p:cNvPr>
            <p:cNvSpPr/>
            <p:nvPr/>
          </p:nvSpPr>
          <p:spPr>
            <a:xfrm>
              <a:off x="2984982" y="2802143"/>
              <a:ext cx="3319533" cy="1939945"/>
            </a:xfrm>
            <a:custGeom>
              <a:avLst/>
              <a:gdLst/>
              <a:ahLst/>
              <a:cxnLst/>
              <a:rect l="l" t="t" r="r" b="b"/>
              <a:pathLst>
                <a:path w="29864" h="17453" extrusionOk="0">
                  <a:moveTo>
                    <a:pt x="16343" y="1"/>
                  </a:moveTo>
                  <a:cubicBezTo>
                    <a:pt x="16290" y="1"/>
                    <a:pt x="16236" y="11"/>
                    <a:pt x="16185" y="30"/>
                  </a:cubicBezTo>
                  <a:lnTo>
                    <a:pt x="373" y="6104"/>
                  </a:lnTo>
                  <a:cubicBezTo>
                    <a:pt x="70" y="6221"/>
                    <a:pt x="0" y="6620"/>
                    <a:pt x="249" y="6830"/>
                  </a:cubicBezTo>
                  <a:lnTo>
                    <a:pt x="12181" y="17018"/>
                  </a:lnTo>
                  <a:cubicBezTo>
                    <a:pt x="12181" y="17018"/>
                    <a:pt x="12181" y="17021"/>
                    <a:pt x="12184" y="17021"/>
                  </a:cubicBezTo>
                  <a:lnTo>
                    <a:pt x="12401" y="17207"/>
                  </a:lnTo>
                  <a:cubicBezTo>
                    <a:pt x="12404" y="17207"/>
                    <a:pt x="12404" y="17210"/>
                    <a:pt x="12404" y="17210"/>
                  </a:cubicBezTo>
                  <a:cubicBezTo>
                    <a:pt x="12580" y="17325"/>
                    <a:pt x="12860" y="17452"/>
                    <a:pt x="13247" y="17452"/>
                  </a:cubicBezTo>
                  <a:cubicBezTo>
                    <a:pt x="13330" y="17452"/>
                    <a:pt x="13417" y="17446"/>
                    <a:pt x="13509" y="17434"/>
                  </a:cubicBezTo>
                  <a:cubicBezTo>
                    <a:pt x="13722" y="17403"/>
                    <a:pt x="13965" y="17340"/>
                    <a:pt x="14235" y="17220"/>
                  </a:cubicBezTo>
                  <a:cubicBezTo>
                    <a:pt x="14272" y="17200"/>
                    <a:pt x="14311" y="17184"/>
                    <a:pt x="14351" y="17164"/>
                  </a:cubicBezTo>
                  <a:lnTo>
                    <a:pt x="29554" y="9222"/>
                  </a:lnTo>
                  <a:cubicBezTo>
                    <a:pt x="29847" y="9073"/>
                    <a:pt x="29863" y="8660"/>
                    <a:pt x="29588" y="8484"/>
                  </a:cubicBezTo>
                  <a:lnTo>
                    <a:pt x="16574" y="70"/>
                  </a:lnTo>
                  <a:cubicBezTo>
                    <a:pt x="16504" y="24"/>
                    <a:pt x="16424" y="1"/>
                    <a:pt x="16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" name="Google Shape;1723;p87">
              <a:extLst>
                <a:ext uri="{FF2B5EF4-FFF2-40B4-BE49-F238E27FC236}">
                  <a16:creationId xmlns:a16="http://schemas.microsoft.com/office/drawing/2014/main" id="{56FD937C-1779-4445-87E6-7EA44515C6C9}"/>
                </a:ext>
              </a:extLst>
            </p:cNvPr>
            <p:cNvSpPr/>
            <p:nvPr/>
          </p:nvSpPr>
          <p:spPr>
            <a:xfrm>
              <a:off x="4172462" y="3419945"/>
              <a:ext cx="2075486" cy="1303041"/>
            </a:xfrm>
            <a:custGeom>
              <a:avLst/>
              <a:gdLst/>
              <a:ahLst/>
              <a:cxnLst/>
              <a:rect l="l" t="t" r="r" b="b"/>
              <a:pathLst>
                <a:path w="18672" h="11723" extrusionOk="0">
                  <a:moveTo>
                    <a:pt x="15879" y="0"/>
                  </a:moveTo>
                  <a:lnTo>
                    <a:pt x="15453" y="180"/>
                  </a:lnTo>
                  <a:lnTo>
                    <a:pt x="10487" y="2271"/>
                  </a:lnTo>
                  <a:lnTo>
                    <a:pt x="1624" y="6137"/>
                  </a:lnTo>
                  <a:lnTo>
                    <a:pt x="696" y="6660"/>
                  </a:lnTo>
                  <a:lnTo>
                    <a:pt x="257" y="8082"/>
                  </a:lnTo>
                  <a:lnTo>
                    <a:pt x="0" y="8910"/>
                  </a:lnTo>
                  <a:lnTo>
                    <a:pt x="330" y="9329"/>
                  </a:lnTo>
                  <a:lnTo>
                    <a:pt x="2234" y="11722"/>
                  </a:lnTo>
                  <a:cubicBezTo>
                    <a:pt x="2234" y="11722"/>
                    <a:pt x="2736" y="11456"/>
                    <a:pt x="3565" y="11020"/>
                  </a:cubicBezTo>
                  <a:cubicBezTo>
                    <a:pt x="3664" y="10967"/>
                    <a:pt x="3771" y="10910"/>
                    <a:pt x="3881" y="10853"/>
                  </a:cubicBezTo>
                  <a:cubicBezTo>
                    <a:pt x="7745" y="8810"/>
                    <a:pt x="17197" y="3824"/>
                    <a:pt x="18672" y="3156"/>
                  </a:cubicBezTo>
                  <a:cubicBezTo>
                    <a:pt x="18332" y="2786"/>
                    <a:pt x="18152" y="2357"/>
                    <a:pt x="18066" y="1937"/>
                  </a:cubicBezTo>
                  <a:cubicBezTo>
                    <a:pt x="18066" y="1931"/>
                    <a:pt x="18066" y="1924"/>
                    <a:pt x="18062" y="1921"/>
                  </a:cubicBezTo>
                  <a:cubicBezTo>
                    <a:pt x="17876" y="993"/>
                    <a:pt x="18139" y="123"/>
                    <a:pt x="18139" y="123"/>
                  </a:cubicBezTo>
                  <a:lnTo>
                    <a:pt x="1587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" name="Google Shape;1724;p87">
              <a:extLst>
                <a:ext uri="{FF2B5EF4-FFF2-40B4-BE49-F238E27FC236}">
                  <a16:creationId xmlns:a16="http://schemas.microsoft.com/office/drawing/2014/main" id="{89E87061-BF15-4E64-8C2E-E407ECD80A6B}"/>
                </a:ext>
              </a:extLst>
            </p:cNvPr>
            <p:cNvSpPr/>
            <p:nvPr/>
          </p:nvSpPr>
          <p:spPr>
            <a:xfrm>
              <a:off x="4597968" y="4629316"/>
              <a:ext cx="111" cy="11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1" name="Google Shape;1725;p87">
              <a:extLst>
                <a:ext uri="{FF2B5EF4-FFF2-40B4-BE49-F238E27FC236}">
                  <a16:creationId xmlns:a16="http://schemas.microsoft.com/office/drawing/2014/main" id="{C56580CB-9253-4E77-AC81-ED4E898B05D8}"/>
                </a:ext>
              </a:extLst>
            </p:cNvPr>
            <p:cNvSpPr/>
            <p:nvPr/>
          </p:nvSpPr>
          <p:spPr>
            <a:xfrm>
              <a:off x="4581628" y="4496485"/>
              <a:ext cx="16451" cy="132938"/>
            </a:xfrm>
            <a:custGeom>
              <a:avLst/>
              <a:gdLst/>
              <a:ahLst/>
              <a:cxnLst/>
              <a:rect l="l" t="t" r="r" b="b"/>
              <a:pathLst>
                <a:path w="148" h="1196" extrusionOk="0">
                  <a:moveTo>
                    <a:pt x="43" y="0"/>
                  </a:moveTo>
                  <a:lnTo>
                    <a:pt x="0" y="24"/>
                  </a:lnTo>
                  <a:lnTo>
                    <a:pt x="147" y="1195"/>
                  </a:lnTo>
                  <a:lnTo>
                    <a:pt x="80" y="433"/>
                  </a:lnTo>
                  <a:cubicBezTo>
                    <a:pt x="70" y="437"/>
                    <a:pt x="63" y="440"/>
                    <a:pt x="54" y="446"/>
                  </a:cubicBezTo>
                  <a:cubicBezTo>
                    <a:pt x="63" y="440"/>
                    <a:pt x="70" y="433"/>
                    <a:pt x="80" y="429"/>
                  </a:cubicBezTo>
                  <a:lnTo>
                    <a:pt x="43" y="0"/>
                  </a:lnTo>
                  <a:close/>
                </a:path>
              </a:pathLst>
            </a:custGeom>
            <a:solidFill>
              <a:srgbClr val="C9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2" name="Google Shape;1726;p87">
              <a:extLst>
                <a:ext uri="{FF2B5EF4-FFF2-40B4-BE49-F238E27FC236}">
                  <a16:creationId xmlns:a16="http://schemas.microsoft.com/office/drawing/2014/main" id="{A5096A1E-B760-4E28-95D5-7ED5F661D383}"/>
                </a:ext>
              </a:extLst>
            </p:cNvPr>
            <p:cNvSpPr/>
            <p:nvPr/>
          </p:nvSpPr>
          <p:spPr>
            <a:xfrm>
              <a:off x="4551616" y="4629316"/>
              <a:ext cx="46463" cy="25899"/>
            </a:xfrm>
            <a:custGeom>
              <a:avLst/>
              <a:gdLst/>
              <a:ahLst/>
              <a:cxnLst/>
              <a:rect l="l" t="t" r="r" b="b"/>
              <a:pathLst>
                <a:path w="418" h="233" extrusionOk="0">
                  <a:moveTo>
                    <a:pt x="417" y="0"/>
                  </a:moveTo>
                  <a:lnTo>
                    <a:pt x="417" y="0"/>
                  </a:lnTo>
                  <a:cubicBezTo>
                    <a:pt x="277" y="77"/>
                    <a:pt x="134" y="150"/>
                    <a:pt x="1" y="220"/>
                  </a:cubicBezTo>
                  <a:lnTo>
                    <a:pt x="1" y="233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rgbClr val="B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3" name="Google Shape;1727;p87">
              <a:extLst>
                <a:ext uri="{FF2B5EF4-FFF2-40B4-BE49-F238E27FC236}">
                  <a16:creationId xmlns:a16="http://schemas.microsoft.com/office/drawing/2014/main" id="{2A7BE837-B759-41CA-9F5F-905368C39B72}"/>
                </a:ext>
              </a:extLst>
            </p:cNvPr>
            <p:cNvSpPr/>
            <p:nvPr/>
          </p:nvSpPr>
          <p:spPr>
            <a:xfrm>
              <a:off x="4420674" y="4653770"/>
              <a:ext cx="131052" cy="69248"/>
            </a:xfrm>
            <a:custGeom>
              <a:avLst/>
              <a:gdLst/>
              <a:ahLst/>
              <a:cxnLst/>
              <a:rect l="l" t="t" r="r" b="b"/>
              <a:pathLst>
                <a:path w="1179" h="623" extrusionOk="0">
                  <a:moveTo>
                    <a:pt x="1179" y="0"/>
                  </a:moveTo>
                  <a:cubicBezTo>
                    <a:pt x="552" y="332"/>
                    <a:pt x="139" y="551"/>
                    <a:pt x="30" y="608"/>
                  </a:cubicBezTo>
                  <a:lnTo>
                    <a:pt x="30" y="608"/>
                  </a:lnTo>
                  <a:cubicBezTo>
                    <a:pt x="149" y="546"/>
                    <a:pt x="617" y="298"/>
                    <a:pt x="1179" y="0"/>
                  </a:cubicBezTo>
                  <a:close/>
                  <a:moveTo>
                    <a:pt x="30" y="608"/>
                  </a:moveTo>
                  <a:cubicBezTo>
                    <a:pt x="12" y="617"/>
                    <a:pt x="2" y="622"/>
                    <a:pt x="1" y="622"/>
                  </a:cubicBezTo>
                  <a:cubicBezTo>
                    <a:pt x="2" y="622"/>
                    <a:pt x="12" y="617"/>
                    <a:pt x="30" y="608"/>
                  </a:cubicBezTo>
                  <a:close/>
                </a:path>
              </a:pathLst>
            </a:custGeom>
            <a:solidFill>
              <a:srgbClr val="D25D7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4" name="Google Shape;1728;p87">
              <a:extLst>
                <a:ext uri="{FF2B5EF4-FFF2-40B4-BE49-F238E27FC236}">
                  <a16:creationId xmlns:a16="http://schemas.microsoft.com/office/drawing/2014/main" id="{0E61917D-84BD-4CEF-93ED-2EAEA1CE34D0}"/>
                </a:ext>
              </a:extLst>
            </p:cNvPr>
            <p:cNvSpPr/>
            <p:nvPr/>
          </p:nvSpPr>
          <p:spPr>
            <a:xfrm>
              <a:off x="4172462" y="3526876"/>
              <a:ext cx="2008237" cy="1196112"/>
            </a:xfrm>
            <a:custGeom>
              <a:avLst/>
              <a:gdLst/>
              <a:ahLst/>
              <a:cxnLst/>
              <a:rect l="l" t="t" r="r" b="b"/>
              <a:pathLst>
                <a:path w="18067" h="10761" extrusionOk="0">
                  <a:moveTo>
                    <a:pt x="18002" y="0"/>
                  </a:moveTo>
                  <a:lnTo>
                    <a:pt x="3575" y="7069"/>
                  </a:lnTo>
                  <a:lnTo>
                    <a:pt x="3724" y="8723"/>
                  </a:lnTo>
                  <a:lnTo>
                    <a:pt x="17753" y="1145"/>
                  </a:lnTo>
                  <a:lnTo>
                    <a:pt x="18066" y="975"/>
                  </a:lnTo>
                  <a:cubicBezTo>
                    <a:pt x="18066" y="969"/>
                    <a:pt x="18066" y="962"/>
                    <a:pt x="18062" y="959"/>
                  </a:cubicBezTo>
                  <a:cubicBezTo>
                    <a:pt x="18013" y="713"/>
                    <a:pt x="17996" y="473"/>
                    <a:pt x="17996" y="250"/>
                  </a:cubicBezTo>
                  <a:cubicBezTo>
                    <a:pt x="17996" y="163"/>
                    <a:pt x="17999" y="80"/>
                    <a:pt x="18002" y="0"/>
                  </a:cubicBezTo>
                  <a:close/>
                  <a:moveTo>
                    <a:pt x="523" y="6261"/>
                  </a:moveTo>
                  <a:lnTo>
                    <a:pt x="257" y="7120"/>
                  </a:lnTo>
                  <a:lnTo>
                    <a:pt x="0" y="7948"/>
                  </a:lnTo>
                  <a:lnTo>
                    <a:pt x="330" y="8367"/>
                  </a:lnTo>
                  <a:lnTo>
                    <a:pt x="2234" y="10760"/>
                  </a:lnTo>
                  <a:cubicBezTo>
                    <a:pt x="2243" y="10757"/>
                    <a:pt x="2683" y="10524"/>
                    <a:pt x="3412" y="10138"/>
                  </a:cubicBezTo>
                  <a:lnTo>
                    <a:pt x="3232" y="7239"/>
                  </a:lnTo>
                  <a:lnTo>
                    <a:pt x="3049" y="7329"/>
                  </a:lnTo>
                  <a:lnTo>
                    <a:pt x="2240" y="7725"/>
                  </a:lnTo>
                  <a:lnTo>
                    <a:pt x="523" y="626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5" name="Google Shape;1729;p87">
              <a:extLst>
                <a:ext uri="{FF2B5EF4-FFF2-40B4-BE49-F238E27FC236}">
                  <a16:creationId xmlns:a16="http://schemas.microsoft.com/office/drawing/2014/main" id="{D90278D3-6008-4339-91DE-66B45B76023A}"/>
                </a:ext>
              </a:extLst>
            </p:cNvPr>
            <p:cNvSpPr/>
            <p:nvPr/>
          </p:nvSpPr>
          <p:spPr>
            <a:xfrm>
              <a:off x="4551616" y="4629316"/>
              <a:ext cx="46463" cy="24565"/>
            </a:xfrm>
            <a:custGeom>
              <a:avLst/>
              <a:gdLst/>
              <a:ahLst/>
              <a:cxnLst/>
              <a:rect l="l" t="t" r="r" b="b"/>
              <a:pathLst>
                <a:path w="418" h="221" extrusionOk="0">
                  <a:moveTo>
                    <a:pt x="417" y="0"/>
                  </a:moveTo>
                  <a:lnTo>
                    <a:pt x="417" y="0"/>
                  </a:lnTo>
                  <a:cubicBezTo>
                    <a:pt x="327" y="47"/>
                    <a:pt x="238" y="93"/>
                    <a:pt x="154" y="140"/>
                  </a:cubicBezTo>
                  <a:lnTo>
                    <a:pt x="154" y="140"/>
                  </a:lnTo>
                  <a:cubicBezTo>
                    <a:pt x="241" y="95"/>
                    <a:pt x="330" y="48"/>
                    <a:pt x="417" y="0"/>
                  </a:cubicBezTo>
                  <a:close/>
                  <a:moveTo>
                    <a:pt x="154" y="140"/>
                  </a:moveTo>
                  <a:cubicBezTo>
                    <a:pt x="154" y="140"/>
                    <a:pt x="153" y="140"/>
                    <a:pt x="152" y="141"/>
                  </a:cubicBezTo>
                  <a:lnTo>
                    <a:pt x="152" y="141"/>
                  </a:lnTo>
                  <a:cubicBezTo>
                    <a:pt x="153" y="141"/>
                    <a:pt x="153" y="140"/>
                    <a:pt x="154" y="140"/>
                  </a:cubicBezTo>
                  <a:cubicBezTo>
                    <a:pt x="154" y="140"/>
                    <a:pt x="154" y="140"/>
                    <a:pt x="154" y="140"/>
                  </a:cubicBezTo>
                  <a:close/>
                  <a:moveTo>
                    <a:pt x="152" y="141"/>
                  </a:moveTo>
                  <a:cubicBezTo>
                    <a:pt x="100" y="167"/>
                    <a:pt x="50" y="193"/>
                    <a:pt x="1" y="220"/>
                  </a:cubicBezTo>
                  <a:cubicBezTo>
                    <a:pt x="50" y="194"/>
                    <a:pt x="101" y="168"/>
                    <a:pt x="152" y="141"/>
                  </a:cubicBezTo>
                  <a:close/>
                </a:path>
              </a:pathLst>
            </a:custGeom>
            <a:solidFill>
              <a:srgbClr val="A64F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6" name="Google Shape;1730;p87">
              <a:extLst>
                <a:ext uri="{FF2B5EF4-FFF2-40B4-BE49-F238E27FC236}">
                  <a16:creationId xmlns:a16="http://schemas.microsoft.com/office/drawing/2014/main" id="{B28254D7-96F6-48C7-9EB8-2DB99F071CAC}"/>
                </a:ext>
              </a:extLst>
            </p:cNvPr>
            <p:cNvSpPr/>
            <p:nvPr/>
          </p:nvSpPr>
          <p:spPr>
            <a:xfrm>
              <a:off x="4531719" y="4312634"/>
              <a:ext cx="66360" cy="341238"/>
            </a:xfrm>
            <a:custGeom>
              <a:avLst/>
              <a:gdLst/>
              <a:ahLst/>
              <a:cxnLst/>
              <a:rect l="l" t="t" r="r" b="b"/>
              <a:pathLst>
                <a:path w="597" h="3070" extrusionOk="0">
                  <a:moveTo>
                    <a:pt x="343" y="0"/>
                  </a:moveTo>
                  <a:lnTo>
                    <a:pt x="0" y="170"/>
                  </a:lnTo>
                  <a:lnTo>
                    <a:pt x="180" y="3069"/>
                  </a:lnTo>
                  <a:cubicBezTo>
                    <a:pt x="229" y="3042"/>
                    <a:pt x="280" y="3016"/>
                    <a:pt x="333" y="2989"/>
                  </a:cubicBezTo>
                  <a:cubicBezTo>
                    <a:pt x="416" y="2942"/>
                    <a:pt x="506" y="2896"/>
                    <a:pt x="596" y="2849"/>
                  </a:cubicBezTo>
                  <a:lnTo>
                    <a:pt x="449" y="1678"/>
                  </a:lnTo>
                  <a:lnTo>
                    <a:pt x="492" y="1654"/>
                  </a:lnTo>
                  <a:lnTo>
                    <a:pt x="343" y="0"/>
                  </a:lnTo>
                  <a:close/>
                </a:path>
              </a:pathLst>
            </a:custGeom>
            <a:solidFill>
              <a:srgbClr val="B1C8C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7" name="Google Shape;1731;p87">
              <a:extLst>
                <a:ext uri="{FF2B5EF4-FFF2-40B4-BE49-F238E27FC236}">
                  <a16:creationId xmlns:a16="http://schemas.microsoft.com/office/drawing/2014/main" id="{A87BD87F-DD26-403A-90F3-6FEE361A85C1}"/>
                </a:ext>
              </a:extLst>
            </p:cNvPr>
            <p:cNvSpPr/>
            <p:nvPr/>
          </p:nvSpPr>
          <p:spPr>
            <a:xfrm>
              <a:off x="2956082" y="2402983"/>
              <a:ext cx="3330315" cy="1982627"/>
            </a:xfrm>
            <a:custGeom>
              <a:avLst/>
              <a:gdLst/>
              <a:ahLst/>
              <a:cxnLst/>
              <a:rect l="l" t="t" r="r" b="b"/>
              <a:pathLst>
                <a:path w="29961" h="17837" extrusionOk="0">
                  <a:moveTo>
                    <a:pt x="16495" y="0"/>
                  </a:moveTo>
                  <a:lnTo>
                    <a:pt x="796" y="6031"/>
                  </a:lnTo>
                  <a:lnTo>
                    <a:pt x="0" y="6583"/>
                  </a:lnTo>
                  <a:lnTo>
                    <a:pt x="13183" y="17836"/>
                  </a:lnTo>
                  <a:lnTo>
                    <a:pt x="13992" y="17440"/>
                  </a:lnTo>
                  <a:lnTo>
                    <a:pt x="29651" y="9768"/>
                  </a:lnTo>
                  <a:cubicBezTo>
                    <a:pt x="29920" y="9635"/>
                    <a:pt x="29960" y="9272"/>
                    <a:pt x="29741" y="9079"/>
                  </a:cubicBezTo>
                  <a:cubicBezTo>
                    <a:pt x="29731" y="9073"/>
                    <a:pt x="29718" y="9059"/>
                    <a:pt x="29701" y="9053"/>
                  </a:cubicBezTo>
                  <a:lnTo>
                    <a:pt x="16495" y="0"/>
                  </a:lnTo>
                  <a:close/>
                </a:path>
              </a:pathLst>
            </a:custGeom>
            <a:solidFill>
              <a:srgbClr val="FF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8" name="Google Shape;1732;p87">
              <a:extLst>
                <a:ext uri="{FF2B5EF4-FFF2-40B4-BE49-F238E27FC236}">
                  <a16:creationId xmlns:a16="http://schemas.microsoft.com/office/drawing/2014/main" id="{0F7739C8-23B0-4636-87CC-C0D1EEF52C77}"/>
                </a:ext>
              </a:extLst>
            </p:cNvPr>
            <p:cNvSpPr/>
            <p:nvPr/>
          </p:nvSpPr>
          <p:spPr>
            <a:xfrm>
              <a:off x="2839479" y="3070250"/>
              <a:ext cx="1730350" cy="1654394"/>
            </a:xfrm>
            <a:custGeom>
              <a:avLst/>
              <a:gdLst/>
              <a:ahLst/>
              <a:cxnLst/>
              <a:rect l="l" t="t" r="r" b="b"/>
              <a:pathLst>
                <a:path w="15567" h="14884" extrusionOk="0">
                  <a:moveTo>
                    <a:pt x="1914" y="1"/>
                  </a:moveTo>
                  <a:cubicBezTo>
                    <a:pt x="1914" y="1"/>
                    <a:pt x="267" y="431"/>
                    <a:pt x="94" y="2188"/>
                  </a:cubicBezTo>
                  <a:cubicBezTo>
                    <a:pt x="1" y="3143"/>
                    <a:pt x="853" y="3795"/>
                    <a:pt x="853" y="3795"/>
                  </a:cubicBezTo>
                  <a:lnTo>
                    <a:pt x="996" y="3915"/>
                  </a:lnTo>
                  <a:lnTo>
                    <a:pt x="1386" y="4248"/>
                  </a:lnTo>
                  <a:lnTo>
                    <a:pt x="10488" y="12022"/>
                  </a:lnTo>
                  <a:lnTo>
                    <a:pt x="10811" y="12295"/>
                  </a:lnTo>
                  <a:lnTo>
                    <a:pt x="11866" y="13197"/>
                  </a:lnTo>
                  <a:lnTo>
                    <a:pt x="12349" y="13610"/>
                  </a:lnTo>
                  <a:lnTo>
                    <a:pt x="13334" y="14449"/>
                  </a:lnTo>
                  <a:lnTo>
                    <a:pt x="13556" y="14642"/>
                  </a:lnTo>
                  <a:cubicBezTo>
                    <a:pt x="13732" y="14757"/>
                    <a:pt x="14012" y="14884"/>
                    <a:pt x="14401" y="14884"/>
                  </a:cubicBezTo>
                  <a:cubicBezTo>
                    <a:pt x="14484" y="14884"/>
                    <a:pt x="14572" y="14878"/>
                    <a:pt x="14665" y="14865"/>
                  </a:cubicBezTo>
                  <a:lnTo>
                    <a:pt x="15404" y="14259"/>
                  </a:lnTo>
                  <a:lnTo>
                    <a:pt x="15404" y="14259"/>
                  </a:lnTo>
                  <a:cubicBezTo>
                    <a:pt x="15352" y="14288"/>
                    <a:pt x="14922" y="14515"/>
                    <a:pt x="14460" y="14515"/>
                  </a:cubicBezTo>
                  <a:cubicBezTo>
                    <a:pt x="14066" y="14515"/>
                    <a:pt x="13649" y="14349"/>
                    <a:pt x="13424" y="13753"/>
                  </a:cubicBezTo>
                  <a:cubicBezTo>
                    <a:pt x="12814" y="12126"/>
                    <a:pt x="15567" y="11151"/>
                    <a:pt x="15567" y="11151"/>
                  </a:cubicBezTo>
                  <a:lnTo>
                    <a:pt x="14083" y="9942"/>
                  </a:lnTo>
                  <a:lnTo>
                    <a:pt x="13573" y="9523"/>
                  </a:lnTo>
                  <a:lnTo>
                    <a:pt x="12708" y="8821"/>
                  </a:lnTo>
                  <a:lnTo>
                    <a:pt x="12369" y="8541"/>
                  </a:lnTo>
                  <a:lnTo>
                    <a:pt x="3129" y="993"/>
                  </a:lnTo>
                  <a:lnTo>
                    <a:pt x="2773" y="704"/>
                  </a:lnTo>
                  <a:lnTo>
                    <a:pt x="1914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9" name="Google Shape;1733;p87">
              <a:extLst>
                <a:ext uri="{FF2B5EF4-FFF2-40B4-BE49-F238E27FC236}">
                  <a16:creationId xmlns:a16="http://schemas.microsoft.com/office/drawing/2014/main" id="{C3C8541C-5B74-4427-AA74-357EE525703B}"/>
                </a:ext>
              </a:extLst>
            </p:cNvPr>
            <p:cNvSpPr/>
            <p:nvPr/>
          </p:nvSpPr>
          <p:spPr>
            <a:xfrm>
              <a:off x="4511377" y="3412164"/>
              <a:ext cx="1775034" cy="929346"/>
            </a:xfrm>
            <a:custGeom>
              <a:avLst/>
              <a:gdLst/>
              <a:ahLst/>
              <a:cxnLst/>
              <a:rect l="l" t="t" r="r" b="b"/>
              <a:pathLst>
                <a:path w="15969" h="8361" extrusionOk="0">
                  <a:moveTo>
                    <a:pt x="15749" y="0"/>
                  </a:moveTo>
                  <a:lnTo>
                    <a:pt x="15749" y="0"/>
                  </a:lnTo>
                  <a:cubicBezTo>
                    <a:pt x="15609" y="267"/>
                    <a:pt x="15426" y="347"/>
                    <a:pt x="15426" y="347"/>
                  </a:cubicBezTo>
                  <a:lnTo>
                    <a:pt x="0" y="7955"/>
                  </a:lnTo>
                  <a:lnTo>
                    <a:pt x="0" y="8361"/>
                  </a:lnTo>
                  <a:lnTo>
                    <a:pt x="15659" y="689"/>
                  </a:lnTo>
                  <a:cubicBezTo>
                    <a:pt x="15928" y="556"/>
                    <a:pt x="15968" y="193"/>
                    <a:pt x="1574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0" name="Google Shape;1734;p87">
              <a:extLst>
                <a:ext uri="{FF2B5EF4-FFF2-40B4-BE49-F238E27FC236}">
                  <a16:creationId xmlns:a16="http://schemas.microsoft.com/office/drawing/2014/main" id="{99425266-F844-4C72-AE64-6A95457CF370}"/>
                </a:ext>
              </a:extLst>
            </p:cNvPr>
            <p:cNvSpPr/>
            <p:nvPr/>
          </p:nvSpPr>
          <p:spPr>
            <a:xfrm>
              <a:off x="3127373" y="2442555"/>
              <a:ext cx="2475755" cy="637904"/>
            </a:xfrm>
            <a:custGeom>
              <a:avLst/>
              <a:gdLst/>
              <a:ahLst/>
              <a:cxnLst/>
              <a:rect l="l" t="t" r="r" b="b"/>
              <a:pathLst>
                <a:path w="22273" h="5739" extrusionOk="0">
                  <a:moveTo>
                    <a:pt x="14954" y="1"/>
                  </a:moveTo>
                  <a:lnTo>
                    <a:pt x="10787" y="1598"/>
                  </a:lnTo>
                  <a:cubicBezTo>
                    <a:pt x="11006" y="1641"/>
                    <a:pt x="11266" y="1691"/>
                    <a:pt x="11562" y="1754"/>
                  </a:cubicBezTo>
                  <a:lnTo>
                    <a:pt x="14954" y="589"/>
                  </a:lnTo>
                  <a:lnTo>
                    <a:pt x="22272" y="4996"/>
                  </a:lnTo>
                  <a:lnTo>
                    <a:pt x="22272" y="4996"/>
                  </a:lnTo>
                  <a:lnTo>
                    <a:pt x="14954" y="1"/>
                  </a:lnTo>
                  <a:close/>
                  <a:moveTo>
                    <a:pt x="8381" y="2523"/>
                  </a:moveTo>
                  <a:lnTo>
                    <a:pt x="0" y="5738"/>
                  </a:lnTo>
                  <a:lnTo>
                    <a:pt x="7942" y="3002"/>
                  </a:lnTo>
                  <a:cubicBezTo>
                    <a:pt x="8088" y="2823"/>
                    <a:pt x="8234" y="2663"/>
                    <a:pt x="8381" y="2523"/>
                  </a:cubicBezTo>
                  <a:close/>
                </a:path>
              </a:pathLst>
            </a:custGeom>
            <a:solidFill>
              <a:srgbClr val="FF7E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2" name="Google Shape;1735;p87">
              <a:extLst>
                <a:ext uri="{FF2B5EF4-FFF2-40B4-BE49-F238E27FC236}">
                  <a16:creationId xmlns:a16="http://schemas.microsoft.com/office/drawing/2014/main" id="{CCB794BE-E222-418B-BEE7-11683713A61B}"/>
                </a:ext>
              </a:extLst>
            </p:cNvPr>
            <p:cNvSpPr/>
            <p:nvPr/>
          </p:nvSpPr>
          <p:spPr>
            <a:xfrm>
              <a:off x="4144340" y="4128672"/>
              <a:ext cx="260547" cy="454503"/>
            </a:xfrm>
            <a:custGeom>
              <a:avLst/>
              <a:gdLst/>
              <a:ahLst/>
              <a:cxnLst/>
              <a:rect l="l" t="t" r="r" b="b"/>
              <a:pathLst>
                <a:path w="2344" h="4089" extrusionOk="0">
                  <a:moveTo>
                    <a:pt x="1834" y="1"/>
                  </a:moveTo>
                  <a:cubicBezTo>
                    <a:pt x="143" y="1030"/>
                    <a:pt x="0" y="2624"/>
                    <a:pt x="127" y="3675"/>
                  </a:cubicBezTo>
                  <a:lnTo>
                    <a:pt x="610" y="4088"/>
                  </a:lnTo>
                  <a:cubicBezTo>
                    <a:pt x="480" y="1722"/>
                    <a:pt x="1678" y="767"/>
                    <a:pt x="2344" y="420"/>
                  </a:cubicBezTo>
                  <a:lnTo>
                    <a:pt x="183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3" name="Google Shape;1736;p87">
              <a:extLst>
                <a:ext uri="{FF2B5EF4-FFF2-40B4-BE49-F238E27FC236}">
                  <a16:creationId xmlns:a16="http://schemas.microsoft.com/office/drawing/2014/main" id="{92B02BF5-843A-4618-90F0-95A889D0D597}"/>
                </a:ext>
              </a:extLst>
            </p:cNvPr>
            <p:cNvSpPr/>
            <p:nvPr/>
          </p:nvSpPr>
          <p:spPr>
            <a:xfrm>
              <a:off x="2943076" y="3148392"/>
              <a:ext cx="244319" cy="394036"/>
            </a:xfrm>
            <a:custGeom>
              <a:avLst/>
              <a:gdLst/>
              <a:ahLst/>
              <a:cxnLst/>
              <a:rect l="l" t="t" r="r" b="b"/>
              <a:pathLst>
                <a:path w="2198" h="3545" extrusionOk="0">
                  <a:moveTo>
                    <a:pt x="1841" y="1"/>
                  </a:moveTo>
                  <a:cubicBezTo>
                    <a:pt x="1245" y="230"/>
                    <a:pt x="1" y="972"/>
                    <a:pt x="64" y="3212"/>
                  </a:cubicBezTo>
                  <a:lnTo>
                    <a:pt x="454" y="3545"/>
                  </a:lnTo>
                  <a:cubicBezTo>
                    <a:pt x="490" y="2633"/>
                    <a:pt x="786" y="1109"/>
                    <a:pt x="2197" y="290"/>
                  </a:cubicBezTo>
                  <a:lnTo>
                    <a:pt x="184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4" name="Google Shape;1737;p87">
              <a:extLst>
                <a:ext uri="{FF2B5EF4-FFF2-40B4-BE49-F238E27FC236}">
                  <a16:creationId xmlns:a16="http://schemas.microsoft.com/office/drawing/2014/main" id="{AD28C6DB-43D7-4A44-BD02-6B79D865080A}"/>
                </a:ext>
              </a:extLst>
            </p:cNvPr>
            <p:cNvSpPr/>
            <p:nvPr/>
          </p:nvSpPr>
          <p:spPr>
            <a:xfrm>
              <a:off x="3982274" y="4019628"/>
              <a:ext cx="269884" cy="417378"/>
            </a:xfrm>
            <a:custGeom>
              <a:avLst/>
              <a:gdLst/>
              <a:ahLst/>
              <a:cxnLst/>
              <a:rect l="l" t="t" r="r" b="b"/>
              <a:pathLst>
                <a:path w="2428" h="3755" extrusionOk="0">
                  <a:moveTo>
                    <a:pt x="2088" y="0"/>
                  </a:moveTo>
                  <a:cubicBezTo>
                    <a:pt x="1595" y="157"/>
                    <a:pt x="1109" y="426"/>
                    <a:pt x="739" y="779"/>
                  </a:cubicBezTo>
                  <a:cubicBezTo>
                    <a:pt x="343" y="1155"/>
                    <a:pt x="57" y="1675"/>
                    <a:pt x="24" y="2227"/>
                  </a:cubicBezTo>
                  <a:cubicBezTo>
                    <a:pt x="1" y="2636"/>
                    <a:pt x="74" y="3049"/>
                    <a:pt x="194" y="3438"/>
                  </a:cubicBezTo>
                  <a:cubicBezTo>
                    <a:pt x="197" y="3452"/>
                    <a:pt x="203" y="3465"/>
                    <a:pt x="207" y="3481"/>
                  </a:cubicBezTo>
                  <a:lnTo>
                    <a:pt x="530" y="3754"/>
                  </a:lnTo>
                  <a:cubicBezTo>
                    <a:pt x="400" y="3146"/>
                    <a:pt x="363" y="2496"/>
                    <a:pt x="593" y="1914"/>
                  </a:cubicBezTo>
                  <a:cubicBezTo>
                    <a:pt x="822" y="1321"/>
                    <a:pt x="1295" y="853"/>
                    <a:pt x="1851" y="550"/>
                  </a:cubicBezTo>
                  <a:cubicBezTo>
                    <a:pt x="1898" y="523"/>
                    <a:pt x="2160" y="396"/>
                    <a:pt x="2427" y="280"/>
                  </a:cubicBezTo>
                  <a:lnTo>
                    <a:pt x="208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5" name="Google Shape;1738;p87">
              <a:extLst>
                <a:ext uri="{FF2B5EF4-FFF2-40B4-BE49-F238E27FC236}">
                  <a16:creationId xmlns:a16="http://schemas.microsoft.com/office/drawing/2014/main" id="{024DD09D-4172-44B1-AC11-AB3585CF4507}"/>
                </a:ext>
              </a:extLst>
            </p:cNvPr>
            <p:cNvSpPr/>
            <p:nvPr/>
          </p:nvSpPr>
          <p:spPr>
            <a:xfrm>
              <a:off x="5549352" y="3693720"/>
              <a:ext cx="404160" cy="192072"/>
            </a:xfrm>
            <a:custGeom>
              <a:avLst/>
              <a:gdLst/>
              <a:ahLst/>
              <a:cxnLst/>
              <a:rect l="l" t="t" r="r" b="b"/>
              <a:pathLst>
                <a:path w="3636" h="1728" extrusionOk="0">
                  <a:moveTo>
                    <a:pt x="3635" y="0"/>
                  </a:moveTo>
                  <a:lnTo>
                    <a:pt x="3635" y="0"/>
                  </a:lnTo>
                  <a:cubicBezTo>
                    <a:pt x="2999" y="223"/>
                    <a:pt x="2384" y="496"/>
                    <a:pt x="1778" y="782"/>
                  </a:cubicBezTo>
                  <a:cubicBezTo>
                    <a:pt x="1172" y="1072"/>
                    <a:pt x="573" y="1375"/>
                    <a:pt x="1" y="1728"/>
                  </a:cubicBezTo>
                  <a:cubicBezTo>
                    <a:pt x="636" y="1505"/>
                    <a:pt x="1249" y="1232"/>
                    <a:pt x="1855" y="946"/>
                  </a:cubicBezTo>
                  <a:cubicBezTo>
                    <a:pt x="2460" y="656"/>
                    <a:pt x="3059" y="353"/>
                    <a:pt x="36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6" name="Google Shape;1739;p87">
              <a:extLst>
                <a:ext uri="{FF2B5EF4-FFF2-40B4-BE49-F238E27FC236}">
                  <a16:creationId xmlns:a16="http://schemas.microsoft.com/office/drawing/2014/main" id="{1C12D255-9DA4-436D-B0F2-85150BE9B0CA}"/>
                </a:ext>
              </a:extLst>
            </p:cNvPr>
            <p:cNvSpPr/>
            <p:nvPr/>
          </p:nvSpPr>
          <p:spPr>
            <a:xfrm>
              <a:off x="4590520" y="4081097"/>
              <a:ext cx="924587" cy="463617"/>
            </a:xfrm>
            <a:custGeom>
              <a:avLst/>
              <a:gdLst/>
              <a:ahLst/>
              <a:cxnLst/>
              <a:rect l="l" t="t" r="r" b="b"/>
              <a:pathLst>
                <a:path w="8318" h="4171" extrusionOk="0">
                  <a:moveTo>
                    <a:pt x="8318" y="0"/>
                  </a:moveTo>
                  <a:cubicBezTo>
                    <a:pt x="7961" y="157"/>
                    <a:pt x="7608" y="323"/>
                    <a:pt x="7256" y="486"/>
                  </a:cubicBezTo>
                  <a:lnTo>
                    <a:pt x="6201" y="985"/>
                  </a:lnTo>
                  <a:cubicBezTo>
                    <a:pt x="5499" y="1321"/>
                    <a:pt x="4803" y="1667"/>
                    <a:pt x="4104" y="2010"/>
                  </a:cubicBezTo>
                  <a:cubicBezTo>
                    <a:pt x="3412" y="2366"/>
                    <a:pt x="2716" y="2713"/>
                    <a:pt x="2027" y="3075"/>
                  </a:cubicBezTo>
                  <a:cubicBezTo>
                    <a:pt x="1348" y="3432"/>
                    <a:pt x="669" y="3791"/>
                    <a:pt x="0" y="4166"/>
                  </a:cubicBezTo>
                  <a:lnTo>
                    <a:pt x="0" y="4170"/>
                  </a:lnTo>
                  <a:cubicBezTo>
                    <a:pt x="702" y="3857"/>
                    <a:pt x="1398" y="3531"/>
                    <a:pt x="2090" y="3198"/>
                  </a:cubicBezTo>
                  <a:cubicBezTo>
                    <a:pt x="2793" y="2865"/>
                    <a:pt x="3488" y="2516"/>
                    <a:pt x="4187" y="2173"/>
                  </a:cubicBezTo>
                  <a:cubicBezTo>
                    <a:pt x="4880" y="1817"/>
                    <a:pt x="5575" y="1471"/>
                    <a:pt x="6264" y="1108"/>
                  </a:cubicBezTo>
                  <a:lnTo>
                    <a:pt x="7296" y="562"/>
                  </a:lnTo>
                  <a:cubicBezTo>
                    <a:pt x="7635" y="376"/>
                    <a:pt x="7978" y="193"/>
                    <a:pt x="8318" y="0"/>
                  </a:cubicBezTo>
                  <a:close/>
                </a:path>
              </a:pathLst>
            </a:custGeom>
            <a:solidFill>
              <a:srgbClr val="C9D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7" name="Google Shape;1740;p87">
              <a:extLst>
                <a:ext uri="{FF2B5EF4-FFF2-40B4-BE49-F238E27FC236}">
                  <a16:creationId xmlns:a16="http://schemas.microsoft.com/office/drawing/2014/main" id="{137AB367-F481-4F1C-9C8B-9D53F4C00FE7}"/>
                </a:ext>
              </a:extLst>
            </p:cNvPr>
            <p:cNvSpPr/>
            <p:nvPr/>
          </p:nvSpPr>
          <p:spPr>
            <a:xfrm>
              <a:off x="4587519" y="4544171"/>
              <a:ext cx="3112" cy="2001"/>
            </a:xfrm>
            <a:custGeom>
              <a:avLst/>
              <a:gdLst/>
              <a:ahLst/>
              <a:cxnLst/>
              <a:rect l="l" t="t" r="r" b="b"/>
              <a:pathLst>
                <a:path w="28" h="18" extrusionOk="0">
                  <a:moveTo>
                    <a:pt x="27" y="0"/>
                  </a:moveTo>
                  <a:cubicBezTo>
                    <a:pt x="17" y="4"/>
                    <a:pt x="10" y="11"/>
                    <a:pt x="1" y="17"/>
                  </a:cubicBezTo>
                  <a:cubicBezTo>
                    <a:pt x="10" y="11"/>
                    <a:pt x="17" y="8"/>
                    <a:pt x="27" y="4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9FBB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8" name="Google Shape;1741;p87">
              <a:extLst>
                <a:ext uri="{FF2B5EF4-FFF2-40B4-BE49-F238E27FC236}">
                  <a16:creationId xmlns:a16="http://schemas.microsoft.com/office/drawing/2014/main" id="{75768277-F708-4C08-A15D-91E4A70C6041}"/>
                </a:ext>
              </a:extLst>
            </p:cNvPr>
            <p:cNvSpPr/>
            <p:nvPr/>
          </p:nvSpPr>
          <p:spPr>
            <a:xfrm>
              <a:off x="3446947" y="4231157"/>
              <a:ext cx="324573" cy="146610"/>
            </a:xfrm>
            <a:custGeom>
              <a:avLst/>
              <a:gdLst/>
              <a:ahLst/>
              <a:cxnLst/>
              <a:rect l="l" t="t" r="r" b="b"/>
              <a:pathLst>
                <a:path w="2920" h="1319" extrusionOk="0">
                  <a:moveTo>
                    <a:pt x="2919" y="1"/>
                  </a:moveTo>
                  <a:cubicBezTo>
                    <a:pt x="2919" y="1"/>
                    <a:pt x="141" y="280"/>
                    <a:pt x="71" y="696"/>
                  </a:cubicBezTo>
                  <a:cubicBezTo>
                    <a:pt x="1" y="1113"/>
                    <a:pt x="626" y="1319"/>
                    <a:pt x="626" y="1319"/>
                  </a:cubicBezTo>
                  <a:lnTo>
                    <a:pt x="2919" y="1"/>
                  </a:ln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39" name="Google Shape;1742;p87">
              <a:extLst>
                <a:ext uri="{FF2B5EF4-FFF2-40B4-BE49-F238E27FC236}">
                  <a16:creationId xmlns:a16="http://schemas.microsoft.com/office/drawing/2014/main" id="{5A75D8BE-91BD-4DC4-87F3-C529B9290B45}"/>
                </a:ext>
              </a:extLst>
            </p:cNvPr>
            <p:cNvSpPr/>
            <p:nvPr/>
          </p:nvSpPr>
          <p:spPr>
            <a:xfrm>
              <a:off x="3230081" y="3913030"/>
              <a:ext cx="236316" cy="252650"/>
            </a:xfrm>
            <a:custGeom>
              <a:avLst/>
              <a:gdLst/>
              <a:ahLst/>
              <a:cxnLst/>
              <a:rect l="l" t="t" r="r" b="b"/>
              <a:pathLst>
                <a:path w="2126" h="2273" extrusionOk="0">
                  <a:moveTo>
                    <a:pt x="2022" y="1"/>
                  </a:moveTo>
                  <a:cubicBezTo>
                    <a:pt x="2022" y="1"/>
                    <a:pt x="158" y="1199"/>
                    <a:pt x="58" y="1832"/>
                  </a:cubicBezTo>
                  <a:cubicBezTo>
                    <a:pt x="0" y="2196"/>
                    <a:pt x="335" y="2273"/>
                    <a:pt x="629" y="2273"/>
                  </a:cubicBezTo>
                  <a:cubicBezTo>
                    <a:pt x="845" y="2273"/>
                    <a:pt x="1040" y="2231"/>
                    <a:pt x="1040" y="2231"/>
                  </a:cubicBezTo>
                  <a:cubicBezTo>
                    <a:pt x="1040" y="2231"/>
                    <a:pt x="2125" y="1432"/>
                    <a:pt x="2022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0" name="Google Shape;1743;p87">
              <a:extLst>
                <a:ext uri="{FF2B5EF4-FFF2-40B4-BE49-F238E27FC236}">
                  <a16:creationId xmlns:a16="http://schemas.microsoft.com/office/drawing/2014/main" id="{39F87A42-0231-469A-B853-1FC9EBDB17C8}"/>
                </a:ext>
              </a:extLst>
            </p:cNvPr>
            <p:cNvSpPr/>
            <p:nvPr/>
          </p:nvSpPr>
          <p:spPr>
            <a:xfrm>
              <a:off x="3762963" y="2606842"/>
              <a:ext cx="1373320" cy="1011488"/>
            </a:xfrm>
            <a:custGeom>
              <a:avLst/>
              <a:gdLst/>
              <a:ahLst/>
              <a:cxnLst/>
              <a:rect l="l" t="t" r="r" b="b"/>
              <a:pathLst>
                <a:path w="12355" h="9100" extrusionOk="0">
                  <a:moveTo>
                    <a:pt x="4343" y="0"/>
                  </a:moveTo>
                  <a:cubicBezTo>
                    <a:pt x="4343" y="0"/>
                    <a:pt x="1494" y="679"/>
                    <a:pt x="659" y="5179"/>
                  </a:cubicBezTo>
                  <a:cubicBezTo>
                    <a:pt x="0" y="8725"/>
                    <a:pt x="2478" y="9100"/>
                    <a:pt x="3554" y="9100"/>
                  </a:cubicBezTo>
                  <a:cubicBezTo>
                    <a:pt x="3843" y="9100"/>
                    <a:pt x="4030" y="9073"/>
                    <a:pt x="4030" y="9073"/>
                  </a:cubicBezTo>
                  <a:lnTo>
                    <a:pt x="7688" y="6846"/>
                  </a:lnTo>
                  <a:lnTo>
                    <a:pt x="11599" y="5565"/>
                  </a:lnTo>
                  <a:cubicBezTo>
                    <a:pt x="11599" y="5565"/>
                    <a:pt x="12354" y="2420"/>
                    <a:pt x="9629" y="1385"/>
                  </a:cubicBezTo>
                  <a:cubicBezTo>
                    <a:pt x="6906" y="349"/>
                    <a:pt x="4343" y="0"/>
                    <a:pt x="4343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1" name="Google Shape;1744;p87">
              <a:extLst>
                <a:ext uri="{FF2B5EF4-FFF2-40B4-BE49-F238E27FC236}">
                  <a16:creationId xmlns:a16="http://schemas.microsoft.com/office/drawing/2014/main" id="{7939A6CA-D53A-4346-8553-77E2B60BA78B}"/>
                </a:ext>
              </a:extLst>
            </p:cNvPr>
            <p:cNvSpPr/>
            <p:nvPr/>
          </p:nvSpPr>
          <p:spPr>
            <a:xfrm>
              <a:off x="3980829" y="1755169"/>
              <a:ext cx="1359314" cy="1075289"/>
            </a:xfrm>
            <a:custGeom>
              <a:avLst/>
              <a:gdLst/>
              <a:ahLst/>
              <a:cxnLst/>
              <a:rect l="l" t="t" r="r" b="b"/>
              <a:pathLst>
                <a:path w="12229" h="9674" extrusionOk="0">
                  <a:moveTo>
                    <a:pt x="4590" y="1"/>
                  </a:moveTo>
                  <a:cubicBezTo>
                    <a:pt x="3625" y="1"/>
                    <a:pt x="2613" y="315"/>
                    <a:pt x="2070" y="1079"/>
                  </a:cubicBezTo>
                  <a:cubicBezTo>
                    <a:pt x="1085" y="2463"/>
                    <a:pt x="1" y="5299"/>
                    <a:pt x="1924" y="7662"/>
                  </a:cubicBezTo>
                  <a:cubicBezTo>
                    <a:pt x="3066" y="9067"/>
                    <a:pt x="5076" y="9609"/>
                    <a:pt x="6873" y="9669"/>
                  </a:cubicBezTo>
                  <a:cubicBezTo>
                    <a:pt x="6954" y="9672"/>
                    <a:pt x="7035" y="9673"/>
                    <a:pt x="7116" y="9673"/>
                  </a:cubicBezTo>
                  <a:cubicBezTo>
                    <a:pt x="8775" y="9673"/>
                    <a:pt x="10465" y="9079"/>
                    <a:pt x="11230" y="7503"/>
                  </a:cubicBezTo>
                  <a:cubicBezTo>
                    <a:pt x="12228" y="5442"/>
                    <a:pt x="11812" y="2896"/>
                    <a:pt x="9769" y="1684"/>
                  </a:cubicBezTo>
                  <a:cubicBezTo>
                    <a:pt x="9769" y="1684"/>
                    <a:pt x="7476" y="327"/>
                    <a:pt x="5133" y="34"/>
                  </a:cubicBezTo>
                  <a:cubicBezTo>
                    <a:pt x="4956" y="12"/>
                    <a:pt x="4774" y="1"/>
                    <a:pt x="4590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2" name="Google Shape;1745;p87">
              <a:extLst>
                <a:ext uri="{FF2B5EF4-FFF2-40B4-BE49-F238E27FC236}">
                  <a16:creationId xmlns:a16="http://schemas.microsoft.com/office/drawing/2014/main" id="{1E29143C-2805-46E1-8AD5-907625D1F107}"/>
                </a:ext>
              </a:extLst>
            </p:cNvPr>
            <p:cNvSpPr/>
            <p:nvPr/>
          </p:nvSpPr>
          <p:spPr>
            <a:xfrm>
              <a:off x="4671553" y="1619671"/>
              <a:ext cx="196522" cy="267322"/>
            </a:xfrm>
            <a:custGeom>
              <a:avLst/>
              <a:gdLst/>
              <a:ahLst/>
              <a:cxnLst/>
              <a:rect l="l" t="t" r="r" b="b"/>
              <a:pathLst>
                <a:path w="1768" h="2405" extrusionOk="0">
                  <a:moveTo>
                    <a:pt x="1230" y="0"/>
                  </a:moveTo>
                  <a:cubicBezTo>
                    <a:pt x="796" y="0"/>
                    <a:pt x="792" y="1685"/>
                    <a:pt x="792" y="1685"/>
                  </a:cubicBezTo>
                  <a:cubicBezTo>
                    <a:pt x="792" y="1685"/>
                    <a:pt x="764" y="248"/>
                    <a:pt x="405" y="248"/>
                  </a:cubicBezTo>
                  <a:cubicBezTo>
                    <a:pt x="397" y="248"/>
                    <a:pt x="388" y="249"/>
                    <a:pt x="380" y="251"/>
                  </a:cubicBezTo>
                  <a:cubicBezTo>
                    <a:pt x="0" y="321"/>
                    <a:pt x="213" y="1882"/>
                    <a:pt x="213" y="1882"/>
                  </a:cubicBezTo>
                  <a:lnTo>
                    <a:pt x="1075" y="2404"/>
                  </a:lnTo>
                  <a:cubicBezTo>
                    <a:pt x="1075" y="2404"/>
                    <a:pt x="1767" y="148"/>
                    <a:pt x="1282" y="8"/>
                  </a:cubicBezTo>
                  <a:cubicBezTo>
                    <a:pt x="1264" y="3"/>
                    <a:pt x="1246" y="0"/>
                    <a:pt x="1230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3" name="Google Shape;1746;p87">
              <a:extLst>
                <a:ext uri="{FF2B5EF4-FFF2-40B4-BE49-F238E27FC236}">
                  <a16:creationId xmlns:a16="http://schemas.microsoft.com/office/drawing/2014/main" id="{B8EC90F1-97EE-4B41-AFB3-436D7FC77FA3}"/>
                </a:ext>
              </a:extLst>
            </p:cNvPr>
            <p:cNvSpPr/>
            <p:nvPr/>
          </p:nvSpPr>
          <p:spPr>
            <a:xfrm>
              <a:off x="4779708" y="663845"/>
              <a:ext cx="964381" cy="1606154"/>
            </a:xfrm>
            <a:custGeom>
              <a:avLst/>
              <a:gdLst/>
              <a:ahLst/>
              <a:cxnLst/>
              <a:rect l="l" t="t" r="r" b="b"/>
              <a:pathLst>
                <a:path w="8676" h="14450" extrusionOk="0">
                  <a:moveTo>
                    <a:pt x="6344" y="1"/>
                  </a:moveTo>
                  <a:cubicBezTo>
                    <a:pt x="4213" y="1"/>
                    <a:pt x="1" y="5356"/>
                    <a:pt x="1663" y="11383"/>
                  </a:cubicBezTo>
                  <a:cubicBezTo>
                    <a:pt x="2304" y="13708"/>
                    <a:pt x="2659" y="14449"/>
                    <a:pt x="2850" y="14449"/>
                  </a:cubicBezTo>
                  <a:cubicBezTo>
                    <a:pt x="3187" y="14449"/>
                    <a:pt x="3018" y="12149"/>
                    <a:pt x="3018" y="12149"/>
                  </a:cubicBezTo>
                  <a:cubicBezTo>
                    <a:pt x="3018" y="12149"/>
                    <a:pt x="2079" y="8817"/>
                    <a:pt x="4405" y="6108"/>
                  </a:cubicBezTo>
                  <a:cubicBezTo>
                    <a:pt x="6732" y="3402"/>
                    <a:pt x="8676" y="833"/>
                    <a:pt x="6732" y="71"/>
                  </a:cubicBezTo>
                  <a:cubicBezTo>
                    <a:pt x="6613" y="24"/>
                    <a:pt x="6483" y="1"/>
                    <a:pt x="6344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4" name="Google Shape;1747;p87">
              <a:extLst>
                <a:ext uri="{FF2B5EF4-FFF2-40B4-BE49-F238E27FC236}">
                  <a16:creationId xmlns:a16="http://schemas.microsoft.com/office/drawing/2014/main" id="{309634F5-8785-483E-A487-8AE31CC4A1BD}"/>
                </a:ext>
              </a:extLst>
            </p:cNvPr>
            <p:cNvSpPr/>
            <p:nvPr/>
          </p:nvSpPr>
          <p:spPr>
            <a:xfrm>
              <a:off x="4166126" y="401407"/>
              <a:ext cx="426613" cy="1431533"/>
            </a:xfrm>
            <a:custGeom>
              <a:avLst/>
              <a:gdLst/>
              <a:ahLst/>
              <a:cxnLst/>
              <a:rect l="l" t="t" r="r" b="b"/>
              <a:pathLst>
                <a:path w="3838" h="12879" extrusionOk="0">
                  <a:moveTo>
                    <a:pt x="2829" y="1"/>
                  </a:moveTo>
                  <a:cubicBezTo>
                    <a:pt x="2818" y="1"/>
                    <a:pt x="2807" y="1"/>
                    <a:pt x="2796" y="2"/>
                  </a:cubicBezTo>
                  <a:cubicBezTo>
                    <a:pt x="2188" y="35"/>
                    <a:pt x="1" y="3367"/>
                    <a:pt x="1006" y="7151"/>
                  </a:cubicBezTo>
                  <a:cubicBezTo>
                    <a:pt x="2011" y="10935"/>
                    <a:pt x="3226" y="12879"/>
                    <a:pt x="3226" y="12879"/>
                  </a:cubicBezTo>
                  <a:lnTo>
                    <a:pt x="3646" y="12529"/>
                  </a:lnTo>
                  <a:cubicBezTo>
                    <a:pt x="3575" y="12426"/>
                    <a:pt x="2254" y="8155"/>
                    <a:pt x="3053" y="4548"/>
                  </a:cubicBezTo>
                  <a:cubicBezTo>
                    <a:pt x="3837" y="1002"/>
                    <a:pt x="3425" y="1"/>
                    <a:pt x="2829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5" name="Google Shape;1748;p87">
              <a:extLst>
                <a:ext uri="{FF2B5EF4-FFF2-40B4-BE49-F238E27FC236}">
                  <a16:creationId xmlns:a16="http://schemas.microsoft.com/office/drawing/2014/main" id="{C279DB3C-2A5A-46FD-91EC-C48B8FFEDEE5}"/>
                </a:ext>
              </a:extLst>
            </p:cNvPr>
            <p:cNvSpPr/>
            <p:nvPr/>
          </p:nvSpPr>
          <p:spPr>
            <a:xfrm>
              <a:off x="3355576" y="3298896"/>
              <a:ext cx="1442903" cy="1131977"/>
            </a:xfrm>
            <a:custGeom>
              <a:avLst/>
              <a:gdLst/>
              <a:ahLst/>
              <a:cxnLst/>
              <a:rect l="l" t="t" r="r" b="b"/>
              <a:pathLst>
                <a:path w="12981" h="10184" extrusionOk="0">
                  <a:moveTo>
                    <a:pt x="11783" y="1"/>
                  </a:moveTo>
                  <a:cubicBezTo>
                    <a:pt x="11783" y="1"/>
                    <a:pt x="6155" y="1375"/>
                    <a:pt x="4128" y="2730"/>
                  </a:cubicBezTo>
                  <a:cubicBezTo>
                    <a:pt x="2104" y="4085"/>
                    <a:pt x="3928" y="8212"/>
                    <a:pt x="3502" y="8541"/>
                  </a:cubicBezTo>
                  <a:cubicBezTo>
                    <a:pt x="3079" y="8867"/>
                    <a:pt x="1" y="9556"/>
                    <a:pt x="1149" y="10079"/>
                  </a:cubicBezTo>
                  <a:cubicBezTo>
                    <a:pt x="1309" y="10152"/>
                    <a:pt x="1507" y="10183"/>
                    <a:pt x="1730" y="10183"/>
                  </a:cubicBezTo>
                  <a:cubicBezTo>
                    <a:pt x="3095" y="10183"/>
                    <a:pt x="5369" y="8997"/>
                    <a:pt x="5369" y="8997"/>
                  </a:cubicBezTo>
                  <a:cubicBezTo>
                    <a:pt x="5369" y="8997"/>
                    <a:pt x="5236" y="6904"/>
                    <a:pt x="5825" y="5496"/>
                  </a:cubicBezTo>
                  <a:cubicBezTo>
                    <a:pt x="6414" y="4091"/>
                    <a:pt x="7985" y="4681"/>
                    <a:pt x="10485" y="4188"/>
                  </a:cubicBezTo>
                  <a:cubicBezTo>
                    <a:pt x="12981" y="3699"/>
                    <a:pt x="12861" y="1079"/>
                    <a:pt x="12861" y="1079"/>
                  </a:cubicBezTo>
                  <a:lnTo>
                    <a:pt x="11783" y="1"/>
                  </a:ln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6" name="Google Shape;1749;p87">
              <a:extLst>
                <a:ext uri="{FF2B5EF4-FFF2-40B4-BE49-F238E27FC236}">
                  <a16:creationId xmlns:a16="http://schemas.microsoft.com/office/drawing/2014/main" id="{E2B873AF-C2EE-4DBD-B076-63D8212F550F}"/>
                </a:ext>
              </a:extLst>
            </p:cNvPr>
            <p:cNvSpPr/>
            <p:nvPr/>
          </p:nvSpPr>
          <p:spPr>
            <a:xfrm>
              <a:off x="3500635" y="2600729"/>
              <a:ext cx="769637" cy="495629"/>
            </a:xfrm>
            <a:custGeom>
              <a:avLst/>
              <a:gdLst/>
              <a:ahLst/>
              <a:cxnLst/>
              <a:rect l="l" t="t" r="r" b="b"/>
              <a:pathLst>
                <a:path w="6924" h="4459" extrusionOk="0">
                  <a:moveTo>
                    <a:pt x="6068" y="0"/>
                  </a:moveTo>
                  <a:cubicBezTo>
                    <a:pt x="5045" y="0"/>
                    <a:pt x="3262" y="329"/>
                    <a:pt x="1608" y="2255"/>
                  </a:cubicBezTo>
                  <a:cubicBezTo>
                    <a:pt x="1" y="4122"/>
                    <a:pt x="1110" y="4459"/>
                    <a:pt x="2119" y="4459"/>
                  </a:cubicBezTo>
                  <a:cubicBezTo>
                    <a:pt x="2687" y="4459"/>
                    <a:pt x="3222" y="4352"/>
                    <a:pt x="3222" y="4352"/>
                  </a:cubicBezTo>
                  <a:lnTo>
                    <a:pt x="6923" y="88"/>
                  </a:lnTo>
                  <a:cubicBezTo>
                    <a:pt x="6923" y="88"/>
                    <a:pt x="6597" y="0"/>
                    <a:pt x="6068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7" name="Google Shape;1750;p87">
              <a:extLst>
                <a:ext uri="{FF2B5EF4-FFF2-40B4-BE49-F238E27FC236}">
                  <a16:creationId xmlns:a16="http://schemas.microsoft.com/office/drawing/2014/main" id="{243C1D48-B82F-4D29-B45A-716063226465}"/>
                </a:ext>
              </a:extLst>
            </p:cNvPr>
            <p:cNvSpPr/>
            <p:nvPr/>
          </p:nvSpPr>
          <p:spPr>
            <a:xfrm>
              <a:off x="3211740" y="3219420"/>
              <a:ext cx="914250" cy="1013488"/>
            </a:xfrm>
            <a:custGeom>
              <a:avLst/>
              <a:gdLst/>
              <a:ahLst/>
              <a:cxnLst/>
              <a:rect l="l" t="t" r="r" b="b"/>
              <a:pathLst>
                <a:path w="8225" h="9118" extrusionOk="0">
                  <a:moveTo>
                    <a:pt x="4040" y="1"/>
                  </a:moveTo>
                  <a:cubicBezTo>
                    <a:pt x="4040" y="1"/>
                    <a:pt x="836" y="41"/>
                    <a:pt x="419" y="2387"/>
                  </a:cubicBezTo>
                  <a:cubicBezTo>
                    <a:pt x="0" y="4730"/>
                    <a:pt x="2011" y="6527"/>
                    <a:pt x="2011" y="6527"/>
                  </a:cubicBezTo>
                  <a:cubicBezTo>
                    <a:pt x="2011" y="6527"/>
                    <a:pt x="1045" y="8161"/>
                    <a:pt x="542" y="8620"/>
                  </a:cubicBezTo>
                  <a:cubicBezTo>
                    <a:pt x="258" y="8882"/>
                    <a:pt x="474" y="9117"/>
                    <a:pt x="860" y="9117"/>
                  </a:cubicBezTo>
                  <a:cubicBezTo>
                    <a:pt x="1152" y="9117"/>
                    <a:pt x="1541" y="8982"/>
                    <a:pt x="1884" y="8620"/>
                  </a:cubicBezTo>
                  <a:cubicBezTo>
                    <a:pt x="2679" y="7785"/>
                    <a:pt x="2982" y="6321"/>
                    <a:pt x="2982" y="6321"/>
                  </a:cubicBezTo>
                  <a:cubicBezTo>
                    <a:pt x="2982" y="6321"/>
                    <a:pt x="2227" y="2158"/>
                    <a:pt x="5226" y="1598"/>
                  </a:cubicBezTo>
                  <a:cubicBezTo>
                    <a:pt x="8224" y="1039"/>
                    <a:pt x="4040" y="1"/>
                    <a:pt x="4040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8" name="Google Shape;1751;p87">
              <a:extLst>
                <a:ext uri="{FF2B5EF4-FFF2-40B4-BE49-F238E27FC236}">
                  <a16:creationId xmlns:a16="http://schemas.microsoft.com/office/drawing/2014/main" id="{16DCF3E0-3A7F-42B4-83CE-E37960093106}"/>
                </a:ext>
              </a:extLst>
            </p:cNvPr>
            <p:cNvSpPr/>
            <p:nvPr/>
          </p:nvSpPr>
          <p:spPr>
            <a:xfrm>
              <a:off x="4189914" y="2309724"/>
              <a:ext cx="84811" cy="75361"/>
            </a:xfrm>
            <a:custGeom>
              <a:avLst/>
              <a:gdLst/>
              <a:ahLst/>
              <a:cxnLst/>
              <a:rect l="l" t="t" r="r" b="b"/>
              <a:pathLst>
                <a:path w="763" h="678" extrusionOk="0">
                  <a:moveTo>
                    <a:pt x="379" y="1"/>
                  </a:moveTo>
                  <a:cubicBezTo>
                    <a:pt x="240" y="1"/>
                    <a:pt x="110" y="88"/>
                    <a:pt x="60" y="230"/>
                  </a:cubicBezTo>
                  <a:cubicBezTo>
                    <a:pt x="0" y="406"/>
                    <a:pt x="93" y="600"/>
                    <a:pt x="269" y="660"/>
                  </a:cubicBezTo>
                  <a:cubicBezTo>
                    <a:pt x="306" y="672"/>
                    <a:pt x="343" y="678"/>
                    <a:pt x="380" y="678"/>
                  </a:cubicBezTo>
                  <a:cubicBezTo>
                    <a:pt x="523" y="678"/>
                    <a:pt x="655" y="590"/>
                    <a:pt x="702" y="450"/>
                  </a:cubicBezTo>
                  <a:cubicBezTo>
                    <a:pt x="762" y="273"/>
                    <a:pt x="669" y="81"/>
                    <a:pt x="492" y="21"/>
                  </a:cubicBezTo>
                  <a:cubicBezTo>
                    <a:pt x="455" y="7"/>
                    <a:pt x="417" y="1"/>
                    <a:pt x="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49" name="Google Shape;1752;p87">
              <a:extLst>
                <a:ext uri="{FF2B5EF4-FFF2-40B4-BE49-F238E27FC236}">
                  <a16:creationId xmlns:a16="http://schemas.microsoft.com/office/drawing/2014/main" id="{BEFB6910-CDC1-46D4-A87E-AA9548DBFCC2}"/>
                </a:ext>
              </a:extLst>
            </p:cNvPr>
            <p:cNvSpPr/>
            <p:nvPr/>
          </p:nvSpPr>
          <p:spPr>
            <a:xfrm>
              <a:off x="4807608" y="2552599"/>
              <a:ext cx="84811" cy="75584"/>
            </a:xfrm>
            <a:custGeom>
              <a:avLst/>
              <a:gdLst/>
              <a:ahLst/>
              <a:cxnLst/>
              <a:rect l="l" t="t" r="r" b="b"/>
              <a:pathLst>
                <a:path w="763" h="680" extrusionOk="0">
                  <a:moveTo>
                    <a:pt x="384" y="1"/>
                  </a:moveTo>
                  <a:cubicBezTo>
                    <a:pt x="243" y="1"/>
                    <a:pt x="111" y="88"/>
                    <a:pt x="61" y="229"/>
                  </a:cubicBezTo>
                  <a:cubicBezTo>
                    <a:pt x="1" y="409"/>
                    <a:pt x="94" y="601"/>
                    <a:pt x="271" y="661"/>
                  </a:cubicBezTo>
                  <a:cubicBezTo>
                    <a:pt x="308" y="673"/>
                    <a:pt x="345" y="679"/>
                    <a:pt x="382" y="679"/>
                  </a:cubicBezTo>
                  <a:cubicBezTo>
                    <a:pt x="524" y="679"/>
                    <a:pt x="655" y="592"/>
                    <a:pt x="703" y="452"/>
                  </a:cubicBezTo>
                  <a:cubicBezTo>
                    <a:pt x="763" y="275"/>
                    <a:pt x="670" y="82"/>
                    <a:pt x="494" y="19"/>
                  </a:cubicBezTo>
                  <a:cubicBezTo>
                    <a:pt x="457" y="6"/>
                    <a:pt x="421" y="1"/>
                    <a:pt x="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0" name="Google Shape;1753;p87">
              <a:extLst>
                <a:ext uri="{FF2B5EF4-FFF2-40B4-BE49-F238E27FC236}">
                  <a16:creationId xmlns:a16="http://schemas.microsoft.com/office/drawing/2014/main" id="{7FAB5EA6-8630-4CBA-8DD3-35E4ABF778F0}"/>
                </a:ext>
              </a:extLst>
            </p:cNvPr>
            <p:cNvSpPr/>
            <p:nvPr/>
          </p:nvSpPr>
          <p:spPr>
            <a:xfrm>
              <a:off x="4914873" y="1279646"/>
              <a:ext cx="213306" cy="651354"/>
            </a:xfrm>
            <a:custGeom>
              <a:avLst/>
              <a:gdLst/>
              <a:ahLst/>
              <a:cxnLst/>
              <a:rect l="l" t="t" r="r" b="b"/>
              <a:pathLst>
                <a:path w="1919" h="5860" extrusionOk="0">
                  <a:moveTo>
                    <a:pt x="1673" y="1"/>
                  </a:moveTo>
                  <a:cubicBezTo>
                    <a:pt x="1544" y="1"/>
                    <a:pt x="1389" y="71"/>
                    <a:pt x="1289" y="155"/>
                  </a:cubicBezTo>
                  <a:cubicBezTo>
                    <a:pt x="1089" y="318"/>
                    <a:pt x="919" y="538"/>
                    <a:pt x="784" y="758"/>
                  </a:cubicBezTo>
                  <a:cubicBezTo>
                    <a:pt x="1" y="2022"/>
                    <a:pt x="673" y="5617"/>
                    <a:pt x="673" y="5617"/>
                  </a:cubicBezTo>
                  <a:lnTo>
                    <a:pt x="1026" y="5859"/>
                  </a:lnTo>
                  <a:cubicBezTo>
                    <a:pt x="1010" y="4918"/>
                    <a:pt x="990" y="3973"/>
                    <a:pt x="1099" y="3037"/>
                  </a:cubicBezTo>
                  <a:cubicBezTo>
                    <a:pt x="1203" y="2145"/>
                    <a:pt x="1462" y="1366"/>
                    <a:pt x="1822" y="551"/>
                  </a:cubicBezTo>
                  <a:cubicBezTo>
                    <a:pt x="1858" y="474"/>
                    <a:pt x="1888" y="394"/>
                    <a:pt x="1898" y="311"/>
                  </a:cubicBezTo>
                  <a:cubicBezTo>
                    <a:pt x="1918" y="81"/>
                    <a:pt x="1810" y="1"/>
                    <a:pt x="16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1" name="Google Shape;1754;p87">
              <a:extLst>
                <a:ext uri="{FF2B5EF4-FFF2-40B4-BE49-F238E27FC236}">
                  <a16:creationId xmlns:a16="http://schemas.microsoft.com/office/drawing/2014/main" id="{8A110F11-2073-4ECB-8C4D-2E26A613E368}"/>
                </a:ext>
              </a:extLst>
            </p:cNvPr>
            <p:cNvSpPr/>
            <p:nvPr/>
          </p:nvSpPr>
          <p:spPr>
            <a:xfrm>
              <a:off x="4339307" y="1144370"/>
              <a:ext cx="204303" cy="619453"/>
            </a:xfrm>
            <a:custGeom>
              <a:avLst/>
              <a:gdLst/>
              <a:ahLst/>
              <a:cxnLst/>
              <a:rect l="l" t="t" r="r" b="b"/>
              <a:pathLst>
                <a:path w="1838" h="5573" extrusionOk="0">
                  <a:moveTo>
                    <a:pt x="515" y="1"/>
                  </a:moveTo>
                  <a:cubicBezTo>
                    <a:pt x="271" y="1"/>
                    <a:pt x="1" y="939"/>
                    <a:pt x="500" y="2514"/>
                  </a:cubicBezTo>
                  <a:cubicBezTo>
                    <a:pt x="1232" y="4826"/>
                    <a:pt x="1595" y="5505"/>
                    <a:pt x="1595" y="5505"/>
                  </a:cubicBezTo>
                  <a:lnTo>
                    <a:pt x="1837" y="5572"/>
                  </a:lnTo>
                  <a:cubicBezTo>
                    <a:pt x="1824" y="5536"/>
                    <a:pt x="822" y="2038"/>
                    <a:pt x="759" y="650"/>
                  </a:cubicBezTo>
                  <a:cubicBezTo>
                    <a:pt x="738" y="207"/>
                    <a:pt x="629" y="1"/>
                    <a:pt x="5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2" name="Google Shape;1755;p87">
              <a:extLst>
                <a:ext uri="{FF2B5EF4-FFF2-40B4-BE49-F238E27FC236}">
                  <a16:creationId xmlns:a16="http://schemas.microsoft.com/office/drawing/2014/main" id="{E0C38130-5C30-4614-A750-E1622595B7F2}"/>
                </a:ext>
              </a:extLst>
            </p:cNvPr>
            <p:cNvSpPr/>
            <p:nvPr/>
          </p:nvSpPr>
          <p:spPr>
            <a:xfrm>
              <a:off x="4386660" y="2384976"/>
              <a:ext cx="215196" cy="334124"/>
            </a:xfrm>
            <a:custGeom>
              <a:avLst/>
              <a:gdLst/>
              <a:ahLst/>
              <a:cxnLst/>
              <a:rect l="l" t="t" r="r" b="b"/>
              <a:pathLst>
                <a:path w="1936" h="3006" extrusionOk="0">
                  <a:moveTo>
                    <a:pt x="987" y="1"/>
                  </a:moveTo>
                  <a:cubicBezTo>
                    <a:pt x="933" y="1"/>
                    <a:pt x="877" y="5"/>
                    <a:pt x="819" y="15"/>
                  </a:cubicBezTo>
                  <a:cubicBezTo>
                    <a:pt x="566" y="63"/>
                    <a:pt x="336" y="222"/>
                    <a:pt x="207" y="442"/>
                  </a:cubicBezTo>
                  <a:cubicBezTo>
                    <a:pt x="87" y="642"/>
                    <a:pt x="54" y="878"/>
                    <a:pt x="34" y="1107"/>
                  </a:cubicBezTo>
                  <a:cubicBezTo>
                    <a:pt x="4" y="1427"/>
                    <a:pt x="0" y="1750"/>
                    <a:pt x="20" y="2069"/>
                  </a:cubicBezTo>
                  <a:cubicBezTo>
                    <a:pt x="27" y="2209"/>
                    <a:pt x="44" y="2352"/>
                    <a:pt x="104" y="2479"/>
                  </a:cubicBezTo>
                  <a:cubicBezTo>
                    <a:pt x="184" y="2639"/>
                    <a:pt x="330" y="2755"/>
                    <a:pt x="483" y="2845"/>
                  </a:cubicBezTo>
                  <a:cubicBezTo>
                    <a:pt x="630" y="2933"/>
                    <a:pt x="803" y="3005"/>
                    <a:pt x="970" y="3005"/>
                  </a:cubicBezTo>
                  <a:cubicBezTo>
                    <a:pt x="1029" y="3005"/>
                    <a:pt x="1088" y="2996"/>
                    <a:pt x="1146" y="2975"/>
                  </a:cubicBezTo>
                  <a:cubicBezTo>
                    <a:pt x="1728" y="2755"/>
                    <a:pt x="1808" y="1770"/>
                    <a:pt x="1864" y="1261"/>
                  </a:cubicBezTo>
                  <a:cubicBezTo>
                    <a:pt x="1935" y="680"/>
                    <a:pt x="1626" y="1"/>
                    <a:pt x="9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3" name="Google Shape;1756;p87">
              <a:extLst>
                <a:ext uri="{FF2B5EF4-FFF2-40B4-BE49-F238E27FC236}">
                  <a16:creationId xmlns:a16="http://schemas.microsoft.com/office/drawing/2014/main" id="{D70A39FA-22FF-423C-A65B-BC6F29847676}"/>
                </a:ext>
              </a:extLst>
            </p:cNvPr>
            <p:cNvSpPr/>
            <p:nvPr/>
          </p:nvSpPr>
          <p:spPr>
            <a:xfrm>
              <a:off x="4446240" y="2434440"/>
              <a:ext cx="99595" cy="68915"/>
            </a:xfrm>
            <a:custGeom>
              <a:avLst/>
              <a:gdLst/>
              <a:ahLst/>
              <a:cxnLst/>
              <a:rect l="l" t="t" r="r" b="b"/>
              <a:pathLst>
                <a:path w="896" h="620" extrusionOk="0">
                  <a:moveTo>
                    <a:pt x="198" y="1"/>
                  </a:moveTo>
                  <a:cubicBezTo>
                    <a:pt x="189" y="1"/>
                    <a:pt x="180" y="2"/>
                    <a:pt x="170" y="3"/>
                  </a:cubicBezTo>
                  <a:cubicBezTo>
                    <a:pt x="0" y="40"/>
                    <a:pt x="403" y="619"/>
                    <a:pt x="403" y="619"/>
                  </a:cubicBezTo>
                  <a:cubicBezTo>
                    <a:pt x="403" y="619"/>
                    <a:pt x="895" y="493"/>
                    <a:pt x="789" y="309"/>
                  </a:cubicBezTo>
                  <a:cubicBezTo>
                    <a:pt x="747" y="234"/>
                    <a:pt x="684" y="212"/>
                    <a:pt x="626" y="212"/>
                  </a:cubicBezTo>
                  <a:cubicBezTo>
                    <a:pt x="542" y="212"/>
                    <a:pt x="467" y="257"/>
                    <a:pt x="467" y="257"/>
                  </a:cubicBezTo>
                  <a:cubicBezTo>
                    <a:pt x="467" y="257"/>
                    <a:pt x="353" y="1"/>
                    <a:pt x="1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4" name="Google Shape;1757;p87">
              <a:extLst>
                <a:ext uri="{FF2B5EF4-FFF2-40B4-BE49-F238E27FC236}">
                  <a16:creationId xmlns:a16="http://schemas.microsoft.com/office/drawing/2014/main" id="{7521FDF8-4AA8-4637-A20E-6BC99D018F31}"/>
                </a:ext>
              </a:extLst>
            </p:cNvPr>
            <p:cNvSpPr/>
            <p:nvPr/>
          </p:nvSpPr>
          <p:spPr>
            <a:xfrm>
              <a:off x="4427343" y="2543928"/>
              <a:ext cx="87034" cy="60356"/>
            </a:xfrm>
            <a:custGeom>
              <a:avLst/>
              <a:gdLst/>
              <a:ahLst/>
              <a:cxnLst/>
              <a:rect l="l" t="t" r="r" b="b"/>
              <a:pathLst>
                <a:path w="783" h="543" extrusionOk="0">
                  <a:moveTo>
                    <a:pt x="443" y="0"/>
                  </a:moveTo>
                  <a:lnTo>
                    <a:pt x="387" y="27"/>
                  </a:lnTo>
                  <a:cubicBezTo>
                    <a:pt x="317" y="54"/>
                    <a:pt x="250" y="90"/>
                    <a:pt x="187" y="130"/>
                  </a:cubicBezTo>
                  <a:cubicBezTo>
                    <a:pt x="121" y="173"/>
                    <a:pt x="57" y="217"/>
                    <a:pt x="1" y="276"/>
                  </a:cubicBezTo>
                  <a:cubicBezTo>
                    <a:pt x="11" y="277"/>
                    <a:pt x="22" y="277"/>
                    <a:pt x="32" y="277"/>
                  </a:cubicBezTo>
                  <a:cubicBezTo>
                    <a:pt x="104" y="277"/>
                    <a:pt x="170" y="268"/>
                    <a:pt x="237" y="253"/>
                  </a:cubicBezTo>
                  <a:cubicBezTo>
                    <a:pt x="288" y="244"/>
                    <a:pt x="339" y="231"/>
                    <a:pt x="388" y="216"/>
                  </a:cubicBezTo>
                  <a:lnTo>
                    <a:pt x="388" y="216"/>
                  </a:lnTo>
                  <a:cubicBezTo>
                    <a:pt x="436" y="272"/>
                    <a:pt x="488" y="324"/>
                    <a:pt x="543" y="376"/>
                  </a:cubicBezTo>
                  <a:cubicBezTo>
                    <a:pt x="617" y="436"/>
                    <a:pt x="689" y="496"/>
                    <a:pt x="783" y="542"/>
                  </a:cubicBezTo>
                  <a:cubicBezTo>
                    <a:pt x="756" y="443"/>
                    <a:pt x="709" y="356"/>
                    <a:pt x="660" y="276"/>
                  </a:cubicBezTo>
                  <a:cubicBezTo>
                    <a:pt x="609" y="197"/>
                    <a:pt x="553" y="120"/>
                    <a:pt x="490" y="50"/>
                  </a:cubicBezTo>
                  <a:lnTo>
                    <a:pt x="44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5" name="Google Shape;1758;p87">
              <a:extLst>
                <a:ext uri="{FF2B5EF4-FFF2-40B4-BE49-F238E27FC236}">
                  <a16:creationId xmlns:a16="http://schemas.microsoft.com/office/drawing/2014/main" id="{9F85EF23-F911-4CCE-82C4-63351EF59F8A}"/>
                </a:ext>
              </a:extLst>
            </p:cNvPr>
            <p:cNvSpPr/>
            <p:nvPr/>
          </p:nvSpPr>
          <p:spPr>
            <a:xfrm>
              <a:off x="4210589" y="1717376"/>
              <a:ext cx="122826" cy="144498"/>
            </a:xfrm>
            <a:custGeom>
              <a:avLst/>
              <a:gdLst/>
              <a:ahLst/>
              <a:cxnLst/>
              <a:rect l="l" t="t" r="r" b="b"/>
              <a:pathLst>
                <a:path w="1105" h="1300" extrusionOk="0">
                  <a:moveTo>
                    <a:pt x="681" y="1"/>
                  </a:moveTo>
                  <a:cubicBezTo>
                    <a:pt x="678" y="1"/>
                    <a:pt x="675" y="1"/>
                    <a:pt x="673" y="1"/>
                  </a:cubicBezTo>
                  <a:cubicBezTo>
                    <a:pt x="413" y="21"/>
                    <a:pt x="889" y="1126"/>
                    <a:pt x="889" y="1126"/>
                  </a:cubicBezTo>
                  <a:cubicBezTo>
                    <a:pt x="889" y="1126"/>
                    <a:pt x="437" y="412"/>
                    <a:pt x="227" y="412"/>
                  </a:cubicBezTo>
                  <a:cubicBezTo>
                    <a:pt x="216" y="412"/>
                    <a:pt x="206" y="413"/>
                    <a:pt x="197" y="417"/>
                  </a:cubicBezTo>
                  <a:cubicBezTo>
                    <a:pt x="0" y="497"/>
                    <a:pt x="650" y="1299"/>
                    <a:pt x="650" y="1299"/>
                  </a:cubicBezTo>
                  <a:lnTo>
                    <a:pt x="1105" y="1040"/>
                  </a:lnTo>
                  <a:cubicBezTo>
                    <a:pt x="1105" y="1040"/>
                    <a:pt x="936" y="1"/>
                    <a:pt x="681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6" name="Google Shape;1759;p87">
              <a:extLst>
                <a:ext uri="{FF2B5EF4-FFF2-40B4-BE49-F238E27FC236}">
                  <a16:creationId xmlns:a16="http://schemas.microsoft.com/office/drawing/2014/main" id="{A433CF23-5640-43BA-8B3F-19CB782FBB0D}"/>
                </a:ext>
              </a:extLst>
            </p:cNvPr>
            <p:cNvSpPr/>
            <p:nvPr/>
          </p:nvSpPr>
          <p:spPr>
            <a:xfrm>
              <a:off x="5030365" y="2666755"/>
              <a:ext cx="300897" cy="239534"/>
            </a:xfrm>
            <a:custGeom>
              <a:avLst/>
              <a:gdLst/>
              <a:ahLst/>
              <a:cxnLst/>
              <a:rect l="l" t="t" r="r" b="b"/>
              <a:pathLst>
                <a:path w="2707" h="2155" extrusionOk="0">
                  <a:moveTo>
                    <a:pt x="367" y="1"/>
                  </a:moveTo>
                  <a:lnTo>
                    <a:pt x="0" y="516"/>
                  </a:lnTo>
                  <a:cubicBezTo>
                    <a:pt x="0" y="516"/>
                    <a:pt x="604" y="2154"/>
                    <a:pt x="1020" y="2154"/>
                  </a:cubicBezTo>
                  <a:cubicBezTo>
                    <a:pt x="1032" y="2154"/>
                    <a:pt x="1044" y="2153"/>
                    <a:pt x="1055" y="2150"/>
                  </a:cubicBezTo>
                  <a:cubicBezTo>
                    <a:pt x="1471" y="2050"/>
                    <a:pt x="367" y="516"/>
                    <a:pt x="367" y="516"/>
                  </a:cubicBezTo>
                  <a:lnTo>
                    <a:pt x="367" y="516"/>
                  </a:lnTo>
                  <a:cubicBezTo>
                    <a:pt x="367" y="516"/>
                    <a:pt x="1412" y="1544"/>
                    <a:pt x="1774" y="1544"/>
                  </a:cubicBezTo>
                  <a:cubicBezTo>
                    <a:pt x="1808" y="1544"/>
                    <a:pt x="1837" y="1535"/>
                    <a:pt x="1857" y="1514"/>
                  </a:cubicBezTo>
                  <a:cubicBezTo>
                    <a:pt x="2094" y="1279"/>
                    <a:pt x="570" y="316"/>
                    <a:pt x="570" y="316"/>
                  </a:cubicBezTo>
                  <a:lnTo>
                    <a:pt x="570" y="316"/>
                  </a:lnTo>
                  <a:cubicBezTo>
                    <a:pt x="570" y="316"/>
                    <a:pt x="1600" y="518"/>
                    <a:pt x="2230" y="518"/>
                  </a:cubicBezTo>
                  <a:cubicBezTo>
                    <a:pt x="2507" y="518"/>
                    <a:pt x="2706" y="479"/>
                    <a:pt x="2706" y="366"/>
                  </a:cubicBezTo>
                  <a:cubicBezTo>
                    <a:pt x="2706" y="1"/>
                    <a:pt x="367" y="1"/>
                    <a:pt x="367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7" name="Google Shape;1760;p87">
              <a:extLst>
                <a:ext uri="{FF2B5EF4-FFF2-40B4-BE49-F238E27FC236}">
                  <a16:creationId xmlns:a16="http://schemas.microsoft.com/office/drawing/2014/main" id="{883FA563-347B-4AAF-B75F-AAF6B41D8B0E}"/>
                </a:ext>
              </a:extLst>
            </p:cNvPr>
            <p:cNvSpPr/>
            <p:nvPr/>
          </p:nvSpPr>
          <p:spPr>
            <a:xfrm>
              <a:off x="3832658" y="2164666"/>
              <a:ext cx="335466" cy="225417"/>
            </a:xfrm>
            <a:custGeom>
              <a:avLst/>
              <a:gdLst/>
              <a:ahLst/>
              <a:cxnLst/>
              <a:rect l="l" t="t" r="r" b="b"/>
              <a:pathLst>
                <a:path w="3018" h="2028" extrusionOk="0">
                  <a:moveTo>
                    <a:pt x="823" y="0"/>
                  </a:moveTo>
                  <a:cubicBezTo>
                    <a:pt x="808" y="0"/>
                    <a:pt x="794" y="2"/>
                    <a:pt x="781" y="5"/>
                  </a:cubicBezTo>
                  <a:cubicBezTo>
                    <a:pt x="319" y="104"/>
                    <a:pt x="2025" y="1442"/>
                    <a:pt x="2025" y="1442"/>
                  </a:cubicBezTo>
                  <a:cubicBezTo>
                    <a:pt x="2025" y="1442"/>
                    <a:pt x="802" y="893"/>
                    <a:pt x="365" y="893"/>
                  </a:cubicBezTo>
                  <a:cubicBezTo>
                    <a:pt x="288" y="893"/>
                    <a:pt x="236" y="910"/>
                    <a:pt x="219" y="949"/>
                  </a:cubicBezTo>
                  <a:cubicBezTo>
                    <a:pt x="105" y="1212"/>
                    <a:pt x="2025" y="1808"/>
                    <a:pt x="2025" y="1808"/>
                  </a:cubicBezTo>
                  <a:cubicBezTo>
                    <a:pt x="2025" y="1808"/>
                    <a:pt x="1106" y="1654"/>
                    <a:pt x="512" y="1654"/>
                  </a:cubicBezTo>
                  <a:cubicBezTo>
                    <a:pt x="215" y="1654"/>
                    <a:pt x="0" y="1693"/>
                    <a:pt x="22" y="1808"/>
                  </a:cubicBezTo>
                  <a:cubicBezTo>
                    <a:pt x="56" y="1984"/>
                    <a:pt x="783" y="2027"/>
                    <a:pt x="1499" y="2027"/>
                  </a:cubicBezTo>
                  <a:cubicBezTo>
                    <a:pt x="2206" y="2027"/>
                    <a:pt x="2901" y="1985"/>
                    <a:pt x="2901" y="1985"/>
                  </a:cubicBezTo>
                  <a:lnTo>
                    <a:pt x="3018" y="1645"/>
                  </a:lnTo>
                  <a:cubicBezTo>
                    <a:pt x="3018" y="1645"/>
                    <a:pt x="1344" y="0"/>
                    <a:pt x="823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8" name="Google Shape;1761;p87">
              <a:extLst>
                <a:ext uri="{FF2B5EF4-FFF2-40B4-BE49-F238E27FC236}">
                  <a16:creationId xmlns:a16="http://schemas.microsoft.com/office/drawing/2014/main" id="{40375BDA-A297-4F94-A330-480254ECFB1B}"/>
                </a:ext>
              </a:extLst>
            </p:cNvPr>
            <p:cNvSpPr/>
            <p:nvPr/>
          </p:nvSpPr>
          <p:spPr>
            <a:xfrm>
              <a:off x="4006284" y="2098862"/>
              <a:ext cx="1107771" cy="674585"/>
            </a:xfrm>
            <a:custGeom>
              <a:avLst/>
              <a:gdLst/>
              <a:ahLst/>
              <a:cxnLst/>
              <a:rect l="l" t="t" r="r" b="b"/>
              <a:pathLst>
                <a:path w="9966" h="6069" extrusionOk="0">
                  <a:moveTo>
                    <a:pt x="2035" y="184"/>
                  </a:moveTo>
                  <a:cubicBezTo>
                    <a:pt x="3053" y="184"/>
                    <a:pt x="3881" y="1012"/>
                    <a:pt x="3881" y="2034"/>
                  </a:cubicBezTo>
                  <a:cubicBezTo>
                    <a:pt x="3881" y="3053"/>
                    <a:pt x="3053" y="3881"/>
                    <a:pt x="2035" y="3881"/>
                  </a:cubicBezTo>
                  <a:cubicBezTo>
                    <a:pt x="1013" y="3881"/>
                    <a:pt x="184" y="3053"/>
                    <a:pt x="184" y="2034"/>
                  </a:cubicBezTo>
                  <a:cubicBezTo>
                    <a:pt x="184" y="1012"/>
                    <a:pt x="1013" y="184"/>
                    <a:pt x="2035" y="184"/>
                  </a:cubicBezTo>
                  <a:close/>
                  <a:moveTo>
                    <a:pt x="7932" y="2184"/>
                  </a:moveTo>
                  <a:cubicBezTo>
                    <a:pt x="8950" y="2184"/>
                    <a:pt x="9779" y="3016"/>
                    <a:pt x="9779" y="4034"/>
                  </a:cubicBezTo>
                  <a:cubicBezTo>
                    <a:pt x="9779" y="5056"/>
                    <a:pt x="8950" y="5884"/>
                    <a:pt x="7932" y="5884"/>
                  </a:cubicBezTo>
                  <a:cubicBezTo>
                    <a:pt x="6910" y="5884"/>
                    <a:pt x="6082" y="5056"/>
                    <a:pt x="6082" y="4034"/>
                  </a:cubicBezTo>
                  <a:cubicBezTo>
                    <a:pt x="6082" y="3016"/>
                    <a:pt x="6910" y="2184"/>
                    <a:pt x="7932" y="2184"/>
                  </a:cubicBezTo>
                  <a:close/>
                  <a:moveTo>
                    <a:pt x="2035" y="1"/>
                  </a:moveTo>
                  <a:cubicBezTo>
                    <a:pt x="913" y="1"/>
                    <a:pt x="1" y="912"/>
                    <a:pt x="1" y="2034"/>
                  </a:cubicBezTo>
                  <a:cubicBezTo>
                    <a:pt x="1" y="3156"/>
                    <a:pt x="913" y="4067"/>
                    <a:pt x="2035" y="4067"/>
                  </a:cubicBezTo>
                  <a:cubicBezTo>
                    <a:pt x="3043" y="4067"/>
                    <a:pt x="3881" y="3325"/>
                    <a:pt x="4038" y="2357"/>
                  </a:cubicBezTo>
                  <a:lnTo>
                    <a:pt x="6151" y="3053"/>
                  </a:lnTo>
                  <a:cubicBezTo>
                    <a:pt x="5989" y="3342"/>
                    <a:pt x="5895" y="3678"/>
                    <a:pt x="5895" y="4034"/>
                  </a:cubicBezTo>
                  <a:cubicBezTo>
                    <a:pt x="5895" y="5156"/>
                    <a:pt x="6810" y="6068"/>
                    <a:pt x="7932" y="6068"/>
                  </a:cubicBezTo>
                  <a:cubicBezTo>
                    <a:pt x="9053" y="6068"/>
                    <a:pt x="9966" y="5156"/>
                    <a:pt x="9966" y="4034"/>
                  </a:cubicBezTo>
                  <a:cubicBezTo>
                    <a:pt x="9966" y="2913"/>
                    <a:pt x="9053" y="2001"/>
                    <a:pt x="7932" y="2001"/>
                  </a:cubicBezTo>
                  <a:cubicBezTo>
                    <a:pt x="7233" y="2001"/>
                    <a:pt x="6617" y="2354"/>
                    <a:pt x="6251" y="2889"/>
                  </a:cubicBezTo>
                  <a:lnTo>
                    <a:pt x="4061" y="2170"/>
                  </a:lnTo>
                  <a:cubicBezTo>
                    <a:pt x="4065" y="2124"/>
                    <a:pt x="4068" y="2081"/>
                    <a:pt x="4068" y="2034"/>
                  </a:cubicBezTo>
                  <a:cubicBezTo>
                    <a:pt x="4068" y="912"/>
                    <a:pt x="3156" y="1"/>
                    <a:pt x="20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59" name="Google Shape;1762;p87">
              <a:extLst>
                <a:ext uri="{FF2B5EF4-FFF2-40B4-BE49-F238E27FC236}">
                  <a16:creationId xmlns:a16="http://schemas.microsoft.com/office/drawing/2014/main" id="{9BE07597-D9EC-4475-A139-98A928CCFACD}"/>
                </a:ext>
              </a:extLst>
            </p:cNvPr>
            <p:cNvSpPr/>
            <p:nvPr/>
          </p:nvSpPr>
          <p:spPr>
            <a:xfrm>
              <a:off x="5171977" y="979193"/>
              <a:ext cx="15673" cy="58133"/>
            </a:xfrm>
            <a:custGeom>
              <a:avLst/>
              <a:gdLst/>
              <a:ahLst/>
              <a:cxnLst/>
              <a:rect l="l" t="t" r="r" b="b"/>
              <a:pathLst>
                <a:path w="141" h="523" extrusionOk="0">
                  <a:moveTo>
                    <a:pt x="71" y="1"/>
                  </a:moveTo>
                  <a:cubicBezTo>
                    <a:pt x="36" y="1"/>
                    <a:pt x="1" y="22"/>
                    <a:pt x="1" y="66"/>
                  </a:cubicBezTo>
                  <a:lnTo>
                    <a:pt x="1" y="455"/>
                  </a:lnTo>
                  <a:cubicBezTo>
                    <a:pt x="1" y="500"/>
                    <a:pt x="36" y="523"/>
                    <a:pt x="71" y="523"/>
                  </a:cubicBezTo>
                  <a:cubicBezTo>
                    <a:pt x="106" y="523"/>
                    <a:pt x="141" y="500"/>
                    <a:pt x="141" y="455"/>
                  </a:cubicBezTo>
                  <a:lnTo>
                    <a:pt x="141" y="66"/>
                  </a:lnTo>
                  <a:cubicBezTo>
                    <a:pt x="141" y="22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0" name="Google Shape;1763;p87">
              <a:extLst>
                <a:ext uri="{FF2B5EF4-FFF2-40B4-BE49-F238E27FC236}">
                  <a16:creationId xmlns:a16="http://schemas.microsoft.com/office/drawing/2014/main" id="{6BD1D37A-2051-4FE2-8CA9-F0D76B65D2BC}"/>
                </a:ext>
              </a:extLst>
            </p:cNvPr>
            <p:cNvSpPr/>
            <p:nvPr/>
          </p:nvSpPr>
          <p:spPr>
            <a:xfrm>
              <a:off x="5203879" y="955961"/>
              <a:ext cx="15228" cy="46795"/>
            </a:xfrm>
            <a:custGeom>
              <a:avLst/>
              <a:gdLst/>
              <a:ahLst/>
              <a:cxnLst/>
              <a:rect l="l" t="t" r="r" b="b"/>
              <a:pathLst>
                <a:path w="137" h="421" extrusionOk="0">
                  <a:moveTo>
                    <a:pt x="69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355"/>
                  </a:lnTo>
                  <a:cubicBezTo>
                    <a:pt x="1" y="398"/>
                    <a:pt x="35" y="421"/>
                    <a:pt x="70" y="421"/>
                  </a:cubicBezTo>
                  <a:cubicBezTo>
                    <a:pt x="103" y="421"/>
                    <a:pt x="136" y="399"/>
                    <a:pt x="136" y="355"/>
                  </a:cubicBezTo>
                  <a:lnTo>
                    <a:pt x="136" y="68"/>
                  </a:lnTo>
                  <a:cubicBezTo>
                    <a:pt x="136" y="23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1" name="Google Shape;1764;p87">
              <a:extLst>
                <a:ext uri="{FF2B5EF4-FFF2-40B4-BE49-F238E27FC236}">
                  <a16:creationId xmlns:a16="http://schemas.microsoft.com/office/drawing/2014/main" id="{0F57E447-6934-433A-B05E-34E4673670A3}"/>
                </a:ext>
              </a:extLst>
            </p:cNvPr>
            <p:cNvSpPr/>
            <p:nvPr/>
          </p:nvSpPr>
          <p:spPr>
            <a:xfrm>
              <a:off x="5418299" y="809125"/>
              <a:ext cx="23009" cy="55687"/>
            </a:xfrm>
            <a:custGeom>
              <a:avLst/>
              <a:gdLst/>
              <a:ahLst/>
              <a:cxnLst/>
              <a:rect l="l" t="t" r="r" b="b"/>
              <a:pathLst>
                <a:path w="207" h="501" extrusionOk="0">
                  <a:moveTo>
                    <a:pt x="121" y="1"/>
                  </a:moveTo>
                  <a:cubicBezTo>
                    <a:pt x="94" y="1"/>
                    <a:pt x="70" y="16"/>
                    <a:pt x="65" y="51"/>
                  </a:cubicBezTo>
                  <a:cubicBezTo>
                    <a:pt x="45" y="171"/>
                    <a:pt x="25" y="291"/>
                    <a:pt x="9" y="411"/>
                  </a:cubicBezTo>
                  <a:cubicBezTo>
                    <a:pt x="0" y="465"/>
                    <a:pt x="46" y="500"/>
                    <a:pt x="86" y="500"/>
                  </a:cubicBezTo>
                  <a:cubicBezTo>
                    <a:pt x="112" y="500"/>
                    <a:pt x="136" y="485"/>
                    <a:pt x="141" y="451"/>
                  </a:cubicBezTo>
                  <a:cubicBezTo>
                    <a:pt x="161" y="328"/>
                    <a:pt x="178" y="208"/>
                    <a:pt x="198" y="88"/>
                  </a:cubicBezTo>
                  <a:cubicBezTo>
                    <a:pt x="206" y="36"/>
                    <a:pt x="161" y="1"/>
                    <a:pt x="1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2" name="Google Shape;1765;p87">
              <a:extLst>
                <a:ext uri="{FF2B5EF4-FFF2-40B4-BE49-F238E27FC236}">
                  <a16:creationId xmlns:a16="http://schemas.microsoft.com/office/drawing/2014/main" id="{796F74AE-42E2-4B61-B0C5-CF22D6ED6272}"/>
                </a:ext>
              </a:extLst>
            </p:cNvPr>
            <p:cNvSpPr/>
            <p:nvPr/>
          </p:nvSpPr>
          <p:spPr>
            <a:xfrm>
              <a:off x="5451313" y="838026"/>
              <a:ext cx="15339" cy="66803"/>
            </a:xfrm>
            <a:custGeom>
              <a:avLst/>
              <a:gdLst/>
              <a:ahLst/>
              <a:cxnLst/>
              <a:rect l="l" t="t" r="r" b="b"/>
              <a:pathLst>
                <a:path w="138" h="601" extrusionOk="0">
                  <a:moveTo>
                    <a:pt x="69" y="0"/>
                  </a:moveTo>
                  <a:cubicBezTo>
                    <a:pt x="35" y="0"/>
                    <a:pt x="1" y="23"/>
                    <a:pt x="1" y="68"/>
                  </a:cubicBezTo>
                  <a:lnTo>
                    <a:pt x="1" y="533"/>
                  </a:lnTo>
                  <a:cubicBezTo>
                    <a:pt x="1" y="578"/>
                    <a:pt x="35" y="601"/>
                    <a:pt x="69" y="601"/>
                  </a:cubicBezTo>
                  <a:cubicBezTo>
                    <a:pt x="103" y="601"/>
                    <a:pt x="137" y="578"/>
                    <a:pt x="137" y="533"/>
                  </a:cubicBezTo>
                  <a:lnTo>
                    <a:pt x="137" y="68"/>
                  </a:lnTo>
                  <a:cubicBezTo>
                    <a:pt x="137" y="23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3" name="Google Shape;1766;p87">
              <a:extLst>
                <a:ext uri="{FF2B5EF4-FFF2-40B4-BE49-F238E27FC236}">
                  <a16:creationId xmlns:a16="http://schemas.microsoft.com/office/drawing/2014/main" id="{4ADCF253-0D7C-4A96-88A2-2B6CEB957F6B}"/>
                </a:ext>
              </a:extLst>
            </p:cNvPr>
            <p:cNvSpPr/>
            <p:nvPr/>
          </p:nvSpPr>
          <p:spPr>
            <a:xfrm>
              <a:off x="4333305" y="938955"/>
              <a:ext cx="20341" cy="52575"/>
            </a:xfrm>
            <a:custGeom>
              <a:avLst/>
              <a:gdLst/>
              <a:ahLst/>
              <a:cxnLst/>
              <a:rect l="l" t="t" r="r" b="b"/>
              <a:pathLst>
                <a:path w="183" h="473" extrusionOk="0">
                  <a:moveTo>
                    <a:pt x="91" y="1"/>
                  </a:moveTo>
                  <a:cubicBezTo>
                    <a:pt x="56" y="1"/>
                    <a:pt x="20" y="23"/>
                    <a:pt x="14" y="69"/>
                  </a:cubicBezTo>
                  <a:cubicBezTo>
                    <a:pt x="1" y="188"/>
                    <a:pt x="11" y="304"/>
                    <a:pt x="38" y="421"/>
                  </a:cubicBezTo>
                  <a:cubicBezTo>
                    <a:pt x="44" y="457"/>
                    <a:pt x="70" y="473"/>
                    <a:pt x="98" y="473"/>
                  </a:cubicBezTo>
                  <a:cubicBezTo>
                    <a:pt x="139" y="473"/>
                    <a:pt x="183" y="438"/>
                    <a:pt x="171" y="384"/>
                  </a:cubicBezTo>
                  <a:cubicBezTo>
                    <a:pt x="148" y="281"/>
                    <a:pt x="141" y="175"/>
                    <a:pt x="154" y="69"/>
                  </a:cubicBezTo>
                  <a:cubicBezTo>
                    <a:pt x="157" y="23"/>
                    <a:pt x="125" y="1"/>
                    <a:pt x="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4" name="Google Shape;1767;p87">
              <a:extLst>
                <a:ext uri="{FF2B5EF4-FFF2-40B4-BE49-F238E27FC236}">
                  <a16:creationId xmlns:a16="http://schemas.microsoft.com/office/drawing/2014/main" id="{3B8903B5-5513-440D-9D41-8FD8EBFDFBB6}"/>
                </a:ext>
              </a:extLst>
            </p:cNvPr>
            <p:cNvSpPr/>
            <p:nvPr/>
          </p:nvSpPr>
          <p:spPr>
            <a:xfrm>
              <a:off x="4365207" y="953405"/>
              <a:ext cx="25454" cy="56243"/>
            </a:xfrm>
            <a:custGeom>
              <a:avLst/>
              <a:gdLst/>
              <a:ahLst/>
              <a:cxnLst/>
              <a:rect l="l" t="t" r="r" b="b"/>
              <a:pathLst>
                <a:path w="229" h="506" extrusionOk="0">
                  <a:moveTo>
                    <a:pt x="90" y="1"/>
                  </a:moveTo>
                  <a:cubicBezTo>
                    <a:pt x="55" y="1"/>
                    <a:pt x="19" y="23"/>
                    <a:pt x="13" y="68"/>
                  </a:cubicBezTo>
                  <a:cubicBezTo>
                    <a:pt x="1" y="208"/>
                    <a:pt x="27" y="341"/>
                    <a:pt x="84" y="470"/>
                  </a:cubicBezTo>
                  <a:cubicBezTo>
                    <a:pt x="95" y="495"/>
                    <a:pt x="115" y="506"/>
                    <a:pt x="135" y="506"/>
                  </a:cubicBezTo>
                  <a:cubicBezTo>
                    <a:pt x="180" y="506"/>
                    <a:pt x="229" y="456"/>
                    <a:pt x="203" y="401"/>
                  </a:cubicBezTo>
                  <a:cubicBezTo>
                    <a:pt x="157" y="294"/>
                    <a:pt x="144" y="181"/>
                    <a:pt x="153" y="68"/>
                  </a:cubicBezTo>
                  <a:cubicBezTo>
                    <a:pt x="157" y="23"/>
                    <a:pt x="124" y="1"/>
                    <a:pt x="9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5" name="Google Shape;1768;p87">
              <a:extLst>
                <a:ext uri="{FF2B5EF4-FFF2-40B4-BE49-F238E27FC236}">
                  <a16:creationId xmlns:a16="http://schemas.microsoft.com/office/drawing/2014/main" id="{36B17193-F2B4-4FED-9C0A-F9BFD50E9484}"/>
                </a:ext>
              </a:extLst>
            </p:cNvPr>
            <p:cNvSpPr/>
            <p:nvPr/>
          </p:nvSpPr>
          <p:spPr>
            <a:xfrm>
              <a:off x="4432567" y="498223"/>
              <a:ext cx="21119" cy="64246"/>
            </a:xfrm>
            <a:custGeom>
              <a:avLst/>
              <a:gdLst/>
              <a:ahLst/>
              <a:cxnLst/>
              <a:rect l="l" t="t" r="r" b="b"/>
              <a:pathLst>
                <a:path w="190" h="578" extrusionOk="0">
                  <a:moveTo>
                    <a:pt x="105" y="0"/>
                  </a:moveTo>
                  <a:cubicBezTo>
                    <a:pt x="78" y="0"/>
                    <a:pt x="53" y="15"/>
                    <a:pt x="46" y="49"/>
                  </a:cubicBezTo>
                  <a:cubicBezTo>
                    <a:pt x="17" y="203"/>
                    <a:pt x="0" y="355"/>
                    <a:pt x="0" y="512"/>
                  </a:cubicBezTo>
                  <a:cubicBezTo>
                    <a:pt x="0" y="555"/>
                    <a:pt x="34" y="577"/>
                    <a:pt x="68" y="577"/>
                  </a:cubicBezTo>
                  <a:cubicBezTo>
                    <a:pt x="102" y="577"/>
                    <a:pt x="137" y="555"/>
                    <a:pt x="137" y="512"/>
                  </a:cubicBezTo>
                  <a:cubicBezTo>
                    <a:pt x="140" y="369"/>
                    <a:pt x="153" y="226"/>
                    <a:pt x="180" y="86"/>
                  </a:cubicBezTo>
                  <a:cubicBezTo>
                    <a:pt x="190" y="34"/>
                    <a:pt x="146" y="0"/>
                    <a:pt x="10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6" name="Google Shape;1769;p87">
              <a:extLst>
                <a:ext uri="{FF2B5EF4-FFF2-40B4-BE49-F238E27FC236}">
                  <a16:creationId xmlns:a16="http://schemas.microsoft.com/office/drawing/2014/main" id="{D249A56F-408B-48B8-96C0-60997890CC6F}"/>
                </a:ext>
              </a:extLst>
            </p:cNvPr>
            <p:cNvSpPr/>
            <p:nvPr/>
          </p:nvSpPr>
          <p:spPr>
            <a:xfrm>
              <a:off x="4474362" y="549911"/>
              <a:ext cx="19786" cy="58466"/>
            </a:xfrm>
            <a:custGeom>
              <a:avLst/>
              <a:gdLst/>
              <a:ahLst/>
              <a:cxnLst/>
              <a:rect l="l" t="t" r="r" b="b"/>
              <a:pathLst>
                <a:path w="178" h="526" extrusionOk="0">
                  <a:moveTo>
                    <a:pt x="92" y="1"/>
                  </a:moveTo>
                  <a:cubicBezTo>
                    <a:pt x="65" y="1"/>
                    <a:pt x="40" y="16"/>
                    <a:pt x="34" y="50"/>
                  </a:cubicBezTo>
                  <a:cubicBezTo>
                    <a:pt x="10" y="187"/>
                    <a:pt x="0" y="323"/>
                    <a:pt x="14" y="460"/>
                  </a:cubicBezTo>
                  <a:cubicBezTo>
                    <a:pt x="19" y="503"/>
                    <a:pt x="56" y="526"/>
                    <a:pt x="91" y="526"/>
                  </a:cubicBezTo>
                  <a:cubicBezTo>
                    <a:pt x="125" y="526"/>
                    <a:pt x="157" y="504"/>
                    <a:pt x="154" y="460"/>
                  </a:cubicBezTo>
                  <a:cubicBezTo>
                    <a:pt x="140" y="334"/>
                    <a:pt x="146" y="214"/>
                    <a:pt x="170" y="87"/>
                  </a:cubicBezTo>
                  <a:cubicBezTo>
                    <a:pt x="178" y="35"/>
                    <a:pt x="133" y="1"/>
                    <a:pt x="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7" name="Google Shape;1770;p87">
              <a:extLst>
                <a:ext uri="{FF2B5EF4-FFF2-40B4-BE49-F238E27FC236}">
                  <a16:creationId xmlns:a16="http://schemas.microsoft.com/office/drawing/2014/main" id="{B4FEC075-EBE0-4908-B10B-EA8F49A2426B}"/>
                </a:ext>
              </a:extLst>
            </p:cNvPr>
            <p:cNvSpPr/>
            <p:nvPr/>
          </p:nvSpPr>
          <p:spPr>
            <a:xfrm>
              <a:off x="4441015" y="722980"/>
              <a:ext cx="15673" cy="55354"/>
            </a:xfrm>
            <a:custGeom>
              <a:avLst/>
              <a:gdLst/>
              <a:ahLst/>
              <a:cxnLst/>
              <a:rect l="l" t="t" r="r" b="b"/>
              <a:pathLst>
                <a:path w="141" h="498" extrusionOk="0">
                  <a:moveTo>
                    <a:pt x="71" y="0"/>
                  </a:moveTo>
                  <a:cubicBezTo>
                    <a:pt x="36" y="0"/>
                    <a:pt x="1" y="23"/>
                    <a:pt x="1" y="67"/>
                  </a:cubicBezTo>
                  <a:lnTo>
                    <a:pt x="1" y="430"/>
                  </a:lnTo>
                  <a:cubicBezTo>
                    <a:pt x="1" y="475"/>
                    <a:pt x="36" y="498"/>
                    <a:pt x="71" y="498"/>
                  </a:cubicBezTo>
                  <a:cubicBezTo>
                    <a:pt x="106" y="498"/>
                    <a:pt x="141" y="475"/>
                    <a:pt x="141" y="430"/>
                  </a:cubicBezTo>
                  <a:lnTo>
                    <a:pt x="141" y="67"/>
                  </a:lnTo>
                  <a:cubicBezTo>
                    <a:pt x="141" y="23"/>
                    <a:pt x="106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8" name="Google Shape;1771;p87">
              <a:extLst>
                <a:ext uri="{FF2B5EF4-FFF2-40B4-BE49-F238E27FC236}">
                  <a16:creationId xmlns:a16="http://schemas.microsoft.com/office/drawing/2014/main" id="{6CDD35AC-05B7-4181-98E3-C47E6CAECBC6}"/>
                </a:ext>
              </a:extLst>
            </p:cNvPr>
            <p:cNvSpPr/>
            <p:nvPr/>
          </p:nvSpPr>
          <p:spPr>
            <a:xfrm>
              <a:off x="4472806" y="1802077"/>
              <a:ext cx="15673" cy="32457"/>
            </a:xfrm>
            <a:custGeom>
              <a:avLst/>
              <a:gdLst/>
              <a:ahLst/>
              <a:cxnLst/>
              <a:rect l="l" t="t" r="r" b="b"/>
              <a:pathLst>
                <a:path w="141" h="292" extrusionOk="0">
                  <a:moveTo>
                    <a:pt x="71" y="0"/>
                  </a:moveTo>
                  <a:cubicBezTo>
                    <a:pt x="36" y="0"/>
                    <a:pt x="1" y="23"/>
                    <a:pt x="1" y="67"/>
                  </a:cubicBezTo>
                  <a:lnTo>
                    <a:pt x="1" y="224"/>
                  </a:lnTo>
                  <a:cubicBezTo>
                    <a:pt x="1" y="269"/>
                    <a:pt x="36" y="292"/>
                    <a:pt x="71" y="292"/>
                  </a:cubicBezTo>
                  <a:cubicBezTo>
                    <a:pt x="106" y="292"/>
                    <a:pt x="140" y="269"/>
                    <a:pt x="140" y="224"/>
                  </a:cubicBezTo>
                  <a:lnTo>
                    <a:pt x="140" y="67"/>
                  </a:lnTo>
                  <a:cubicBezTo>
                    <a:pt x="140" y="23"/>
                    <a:pt x="106" y="0"/>
                    <a:pt x="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69" name="Google Shape;1772;p87">
              <a:extLst>
                <a:ext uri="{FF2B5EF4-FFF2-40B4-BE49-F238E27FC236}">
                  <a16:creationId xmlns:a16="http://schemas.microsoft.com/office/drawing/2014/main" id="{7ECC1471-6C78-45E0-8307-87685F6D2133}"/>
                </a:ext>
              </a:extLst>
            </p:cNvPr>
            <p:cNvSpPr/>
            <p:nvPr/>
          </p:nvSpPr>
          <p:spPr>
            <a:xfrm>
              <a:off x="4483588" y="1883554"/>
              <a:ext cx="38793" cy="47907"/>
            </a:xfrm>
            <a:custGeom>
              <a:avLst/>
              <a:gdLst/>
              <a:ahLst/>
              <a:cxnLst/>
              <a:rect l="l" t="t" r="r" b="b"/>
              <a:pathLst>
                <a:path w="349" h="431" extrusionOk="0">
                  <a:moveTo>
                    <a:pt x="135" y="1"/>
                  </a:moveTo>
                  <a:cubicBezTo>
                    <a:pt x="115" y="1"/>
                    <a:pt x="96" y="10"/>
                    <a:pt x="83" y="33"/>
                  </a:cubicBezTo>
                  <a:cubicBezTo>
                    <a:pt x="0" y="187"/>
                    <a:pt x="74" y="370"/>
                    <a:pt x="237" y="426"/>
                  </a:cubicBezTo>
                  <a:cubicBezTo>
                    <a:pt x="245" y="429"/>
                    <a:pt x="253" y="431"/>
                    <a:pt x="260" y="431"/>
                  </a:cubicBezTo>
                  <a:cubicBezTo>
                    <a:pt x="326" y="431"/>
                    <a:pt x="348" y="317"/>
                    <a:pt x="274" y="293"/>
                  </a:cubicBezTo>
                  <a:cubicBezTo>
                    <a:pt x="197" y="267"/>
                    <a:pt x="163" y="173"/>
                    <a:pt x="200" y="104"/>
                  </a:cubicBezTo>
                  <a:cubicBezTo>
                    <a:pt x="230" y="50"/>
                    <a:pt x="181" y="1"/>
                    <a:pt x="13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0" name="Google Shape;1773;p87">
              <a:extLst>
                <a:ext uri="{FF2B5EF4-FFF2-40B4-BE49-F238E27FC236}">
                  <a16:creationId xmlns:a16="http://schemas.microsoft.com/office/drawing/2014/main" id="{EC162C0C-4339-4AB5-8ED7-01DFE87E5FDC}"/>
                </a:ext>
              </a:extLst>
            </p:cNvPr>
            <p:cNvSpPr/>
            <p:nvPr/>
          </p:nvSpPr>
          <p:spPr>
            <a:xfrm>
              <a:off x="4529495" y="1810747"/>
              <a:ext cx="20341" cy="44016"/>
            </a:xfrm>
            <a:custGeom>
              <a:avLst/>
              <a:gdLst/>
              <a:ahLst/>
              <a:cxnLst/>
              <a:rect l="l" t="t" r="r" b="b"/>
              <a:pathLst>
                <a:path w="183" h="396" extrusionOk="0">
                  <a:moveTo>
                    <a:pt x="68" y="0"/>
                  </a:moveTo>
                  <a:cubicBezTo>
                    <a:pt x="41" y="0"/>
                    <a:pt x="17" y="15"/>
                    <a:pt x="13" y="49"/>
                  </a:cubicBezTo>
                  <a:cubicBezTo>
                    <a:pt x="0" y="153"/>
                    <a:pt x="3" y="246"/>
                    <a:pt x="33" y="346"/>
                  </a:cubicBezTo>
                  <a:cubicBezTo>
                    <a:pt x="43" y="380"/>
                    <a:pt x="70" y="395"/>
                    <a:pt x="98" y="395"/>
                  </a:cubicBezTo>
                  <a:cubicBezTo>
                    <a:pt x="140" y="395"/>
                    <a:pt x="182" y="361"/>
                    <a:pt x="166" y="309"/>
                  </a:cubicBezTo>
                  <a:cubicBezTo>
                    <a:pt x="143" y="236"/>
                    <a:pt x="137" y="163"/>
                    <a:pt x="146" y="86"/>
                  </a:cubicBezTo>
                  <a:cubicBezTo>
                    <a:pt x="155" y="34"/>
                    <a:pt x="108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1" name="Google Shape;1774;p87">
              <a:extLst>
                <a:ext uri="{FF2B5EF4-FFF2-40B4-BE49-F238E27FC236}">
                  <a16:creationId xmlns:a16="http://schemas.microsoft.com/office/drawing/2014/main" id="{FD145D5A-F57B-47FC-928A-C72D1CA45742}"/>
                </a:ext>
              </a:extLst>
            </p:cNvPr>
            <p:cNvSpPr/>
            <p:nvPr/>
          </p:nvSpPr>
          <p:spPr>
            <a:xfrm>
              <a:off x="4560175" y="1926126"/>
              <a:ext cx="24676" cy="49241"/>
            </a:xfrm>
            <a:custGeom>
              <a:avLst/>
              <a:gdLst/>
              <a:ahLst/>
              <a:cxnLst/>
              <a:rect l="l" t="t" r="r" b="b"/>
              <a:pathLst>
                <a:path w="222" h="443" extrusionOk="0">
                  <a:moveTo>
                    <a:pt x="85" y="1"/>
                  </a:moveTo>
                  <a:cubicBezTo>
                    <a:pt x="44" y="1"/>
                    <a:pt x="0" y="35"/>
                    <a:pt x="10" y="87"/>
                  </a:cubicBezTo>
                  <a:cubicBezTo>
                    <a:pt x="33" y="190"/>
                    <a:pt x="53" y="289"/>
                    <a:pt x="77" y="393"/>
                  </a:cubicBezTo>
                  <a:cubicBezTo>
                    <a:pt x="84" y="428"/>
                    <a:pt x="110" y="442"/>
                    <a:pt x="137" y="442"/>
                  </a:cubicBezTo>
                  <a:cubicBezTo>
                    <a:pt x="178" y="442"/>
                    <a:pt x="222" y="408"/>
                    <a:pt x="210" y="357"/>
                  </a:cubicBezTo>
                  <a:cubicBezTo>
                    <a:pt x="187" y="253"/>
                    <a:pt x="167" y="150"/>
                    <a:pt x="144" y="50"/>
                  </a:cubicBezTo>
                  <a:cubicBezTo>
                    <a:pt x="137" y="15"/>
                    <a:pt x="112" y="1"/>
                    <a:pt x="8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2" name="Google Shape;1775;p87">
              <a:extLst>
                <a:ext uri="{FF2B5EF4-FFF2-40B4-BE49-F238E27FC236}">
                  <a16:creationId xmlns:a16="http://schemas.microsoft.com/office/drawing/2014/main" id="{FC2D51A6-82D5-49C5-A35C-C998EEF9B30B}"/>
                </a:ext>
              </a:extLst>
            </p:cNvPr>
            <p:cNvSpPr/>
            <p:nvPr/>
          </p:nvSpPr>
          <p:spPr>
            <a:xfrm>
              <a:off x="4625312" y="1836869"/>
              <a:ext cx="15562" cy="49463"/>
            </a:xfrm>
            <a:custGeom>
              <a:avLst/>
              <a:gdLst/>
              <a:ahLst/>
              <a:cxnLst/>
              <a:rect l="l" t="t" r="r" b="b"/>
              <a:pathLst>
                <a:path w="140" h="445" extrusionOk="0">
                  <a:moveTo>
                    <a:pt x="70" y="1"/>
                  </a:moveTo>
                  <a:cubicBezTo>
                    <a:pt x="35" y="1"/>
                    <a:pt x="0" y="23"/>
                    <a:pt x="0" y="68"/>
                  </a:cubicBezTo>
                  <a:lnTo>
                    <a:pt x="0" y="378"/>
                  </a:lnTo>
                  <a:cubicBezTo>
                    <a:pt x="0" y="422"/>
                    <a:pt x="35" y="445"/>
                    <a:pt x="70" y="445"/>
                  </a:cubicBezTo>
                  <a:cubicBezTo>
                    <a:pt x="105" y="445"/>
                    <a:pt x="140" y="422"/>
                    <a:pt x="140" y="378"/>
                  </a:cubicBezTo>
                  <a:lnTo>
                    <a:pt x="140" y="68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3" name="Google Shape;1776;p87">
              <a:extLst>
                <a:ext uri="{FF2B5EF4-FFF2-40B4-BE49-F238E27FC236}">
                  <a16:creationId xmlns:a16="http://schemas.microsoft.com/office/drawing/2014/main" id="{9D5FD462-89AF-4288-948B-3B42E7B4A6BD}"/>
                </a:ext>
              </a:extLst>
            </p:cNvPr>
            <p:cNvSpPr/>
            <p:nvPr/>
          </p:nvSpPr>
          <p:spPr>
            <a:xfrm>
              <a:off x="4628202" y="1943355"/>
              <a:ext cx="15673" cy="66580"/>
            </a:xfrm>
            <a:custGeom>
              <a:avLst/>
              <a:gdLst/>
              <a:ahLst/>
              <a:cxnLst/>
              <a:rect l="l" t="t" r="r" b="b"/>
              <a:pathLst>
                <a:path w="141" h="599" extrusionOk="0">
                  <a:moveTo>
                    <a:pt x="70" y="0"/>
                  </a:moveTo>
                  <a:cubicBezTo>
                    <a:pt x="35" y="0"/>
                    <a:pt x="1" y="22"/>
                    <a:pt x="1" y="65"/>
                  </a:cubicBezTo>
                  <a:lnTo>
                    <a:pt x="1" y="531"/>
                  </a:lnTo>
                  <a:cubicBezTo>
                    <a:pt x="1" y="576"/>
                    <a:pt x="35" y="598"/>
                    <a:pt x="70" y="598"/>
                  </a:cubicBezTo>
                  <a:cubicBezTo>
                    <a:pt x="105" y="598"/>
                    <a:pt x="140" y="576"/>
                    <a:pt x="140" y="531"/>
                  </a:cubicBezTo>
                  <a:lnTo>
                    <a:pt x="140" y="65"/>
                  </a:lnTo>
                  <a:cubicBezTo>
                    <a:pt x="140" y="22"/>
                    <a:pt x="105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4" name="Google Shape;1777;p87">
              <a:extLst>
                <a:ext uri="{FF2B5EF4-FFF2-40B4-BE49-F238E27FC236}">
                  <a16:creationId xmlns:a16="http://schemas.microsoft.com/office/drawing/2014/main" id="{F966FBD9-0B99-4016-8D6F-E0E4A528C89A}"/>
                </a:ext>
              </a:extLst>
            </p:cNvPr>
            <p:cNvSpPr/>
            <p:nvPr/>
          </p:nvSpPr>
          <p:spPr>
            <a:xfrm>
              <a:off x="4698008" y="1877107"/>
              <a:ext cx="26900" cy="60578"/>
            </a:xfrm>
            <a:custGeom>
              <a:avLst/>
              <a:gdLst/>
              <a:ahLst/>
              <a:cxnLst/>
              <a:rect l="l" t="t" r="r" b="b"/>
              <a:pathLst>
                <a:path w="242" h="545" extrusionOk="0">
                  <a:moveTo>
                    <a:pt x="174" y="0"/>
                  </a:moveTo>
                  <a:cubicBezTo>
                    <a:pt x="139" y="0"/>
                    <a:pt x="103" y="22"/>
                    <a:pt x="102" y="65"/>
                  </a:cubicBezTo>
                  <a:cubicBezTo>
                    <a:pt x="95" y="202"/>
                    <a:pt x="65" y="331"/>
                    <a:pt x="19" y="461"/>
                  </a:cubicBezTo>
                  <a:cubicBezTo>
                    <a:pt x="0" y="512"/>
                    <a:pt x="42" y="545"/>
                    <a:pt x="84" y="545"/>
                  </a:cubicBezTo>
                  <a:cubicBezTo>
                    <a:pt x="112" y="545"/>
                    <a:pt x="140" y="531"/>
                    <a:pt x="151" y="498"/>
                  </a:cubicBezTo>
                  <a:cubicBezTo>
                    <a:pt x="205" y="358"/>
                    <a:pt x="231" y="215"/>
                    <a:pt x="238" y="65"/>
                  </a:cubicBezTo>
                  <a:cubicBezTo>
                    <a:pt x="242" y="22"/>
                    <a:pt x="208" y="0"/>
                    <a:pt x="17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5" name="Google Shape;1778;p87">
              <a:extLst>
                <a:ext uri="{FF2B5EF4-FFF2-40B4-BE49-F238E27FC236}">
                  <a16:creationId xmlns:a16="http://schemas.microsoft.com/office/drawing/2014/main" id="{CEFCFF4B-6B81-4C6C-824C-E293C8142452}"/>
                </a:ext>
              </a:extLst>
            </p:cNvPr>
            <p:cNvSpPr/>
            <p:nvPr/>
          </p:nvSpPr>
          <p:spPr>
            <a:xfrm>
              <a:off x="4675110" y="1992597"/>
              <a:ext cx="31679" cy="45795"/>
            </a:xfrm>
            <a:custGeom>
              <a:avLst/>
              <a:gdLst/>
              <a:ahLst/>
              <a:cxnLst/>
              <a:rect l="l" t="t" r="r" b="b"/>
              <a:pathLst>
                <a:path w="285" h="412" extrusionOk="0">
                  <a:moveTo>
                    <a:pt x="201" y="1"/>
                  </a:moveTo>
                  <a:cubicBezTo>
                    <a:pt x="173" y="1"/>
                    <a:pt x="144" y="15"/>
                    <a:pt x="131" y="48"/>
                  </a:cubicBezTo>
                  <a:cubicBezTo>
                    <a:pt x="95" y="141"/>
                    <a:pt x="58" y="235"/>
                    <a:pt x="21" y="327"/>
                  </a:cubicBezTo>
                  <a:cubicBezTo>
                    <a:pt x="1" y="378"/>
                    <a:pt x="43" y="412"/>
                    <a:pt x="86" y="412"/>
                  </a:cubicBezTo>
                  <a:cubicBezTo>
                    <a:pt x="114" y="412"/>
                    <a:pt x="141" y="398"/>
                    <a:pt x="154" y="367"/>
                  </a:cubicBezTo>
                  <a:cubicBezTo>
                    <a:pt x="191" y="271"/>
                    <a:pt x="228" y="178"/>
                    <a:pt x="265" y="84"/>
                  </a:cubicBezTo>
                  <a:cubicBezTo>
                    <a:pt x="284" y="34"/>
                    <a:pt x="244" y="1"/>
                    <a:pt x="2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6" name="Google Shape;1779;p87">
              <a:extLst>
                <a:ext uri="{FF2B5EF4-FFF2-40B4-BE49-F238E27FC236}">
                  <a16:creationId xmlns:a16="http://schemas.microsoft.com/office/drawing/2014/main" id="{44C784EB-0AC2-45F2-8FDB-5181F7C94F7E}"/>
                </a:ext>
              </a:extLst>
            </p:cNvPr>
            <p:cNvSpPr/>
            <p:nvPr/>
          </p:nvSpPr>
          <p:spPr>
            <a:xfrm>
              <a:off x="4776373" y="1900449"/>
              <a:ext cx="46240" cy="60578"/>
            </a:xfrm>
            <a:custGeom>
              <a:avLst/>
              <a:gdLst/>
              <a:ahLst/>
              <a:cxnLst/>
              <a:rect l="l" t="t" r="r" b="b"/>
              <a:pathLst>
                <a:path w="416" h="545" extrusionOk="0">
                  <a:moveTo>
                    <a:pt x="318" y="0"/>
                  </a:moveTo>
                  <a:cubicBezTo>
                    <a:pt x="297" y="0"/>
                    <a:pt x="275" y="10"/>
                    <a:pt x="259" y="32"/>
                  </a:cubicBezTo>
                  <a:cubicBezTo>
                    <a:pt x="159" y="165"/>
                    <a:pt x="82" y="308"/>
                    <a:pt x="19" y="461"/>
                  </a:cubicBezTo>
                  <a:cubicBezTo>
                    <a:pt x="1" y="511"/>
                    <a:pt x="42" y="544"/>
                    <a:pt x="85" y="544"/>
                  </a:cubicBezTo>
                  <a:cubicBezTo>
                    <a:pt x="113" y="544"/>
                    <a:pt x="142" y="530"/>
                    <a:pt x="156" y="497"/>
                  </a:cubicBezTo>
                  <a:cubicBezTo>
                    <a:pt x="212" y="354"/>
                    <a:pt x="285" y="225"/>
                    <a:pt x="378" y="101"/>
                  </a:cubicBezTo>
                  <a:cubicBezTo>
                    <a:pt x="416" y="50"/>
                    <a:pt x="368" y="0"/>
                    <a:pt x="3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7" name="Google Shape;1780;p87">
              <a:extLst>
                <a:ext uri="{FF2B5EF4-FFF2-40B4-BE49-F238E27FC236}">
                  <a16:creationId xmlns:a16="http://schemas.microsoft.com/office/drawing/2014/main" id="{3628E3AF-ECA2-4960-9A08-2C29F90ADC93}"/>
                </a:ext>
              </a:extLst>
            </p:cNvPr>
            <p:cNvSpPr/>
            <p:nvPr/>
          </p:nvSpPr>
          <p:spPr>
            <a:xfrm>
              <a:off x="4726019" y="2035170"/>
              <a:ext cx="50242" cy="44572"/>
            </a:xfrm>
            <a:custGeom>
              <a:avLst/>
              <a:gdLst/>
              <a:ahLst/>
              <a:cxnLst/>
              <a:rect l="l" t="t" r="r" b="b"/>
              <a:pathLst>
                <a:path w="452" h="401" extrusionOk="0">
                  <a:moveTo>
                    <a:pt x="352" y="0"/>
                  </a:moveTo>
                  <a:cubicBezTo>
                    <a:pt x="337" y="0"/>
                    <a:pt x="320" y="6"/>
                    <a:pt x="306" y="21"/>
                  </a:cubicBezTo>
                  <a:cubicBezTo>
                    <a:pt x="222" y="107"/>
                    <a:pt x="136" y="194"/>
                    <a:pt x="49" y="281"/>
                  </a:cubicBezTo>
                  <a:cubicBezTo>
                    <a:pt x="1" y="329"/>
                    <a:pt x="50" y="400"/>
                    <a:pt x="104" y="400"/>
                  </a:cubicBezTo>
                  <a:cubicBezTo>
                    <a:pt x="119" y="400"/>
                    <a:pt x="135" y="395"/>
                    <a:pt x="149" y="380"/>
                  </a:cubicBezTo>
                  <a:cubicBezTo>
                    <a:pt x="232" y="291"/>
                    <a:pt x="319" y="204"/>
                    <a:pt x="406" y="118"/>
                  </a:cubicBezTo>
                  <a:cubicBezTo>
                    <a:pt x="452" y="69"/>
                    <a:pt x="405" y="0"/>
                    <a:pt x="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8" name="Google Shape;1781;p87">
              <a:extLst>
                <a:ext uri="{FF2B5EF4-FFF2-40B4-BE49-F238E27FC236}">
                  <a16:creationId xmlns:a16="http://schemas.microsoft.com/office/drawing/2014/main" id="{492288C0-FD98-4459-A43A-AC9EEF715C8F}"/>
                </a:ext>
              </a:extLst>
            </p:cNvPr>
            <p:cNvSpPr/>
            <p:nvPr/>
          </p:nvSpPr>
          <p:spPr>
            <a:xfrm>
              <a:off x="4888085" y="1949247"/>
              <a:ext cx="35014" cy="38014"/>
            </a:xfrm>
            <a:custGeom>
              <a:avLst/>
              <a:gdLst/>
              <a:ahLst/>
              <a:cxnLst/>
              <a:rect l="l" t="t" r="r" b="b"/>
              <a:pathLst>
                <a:path w="315" h="342" extrusionOk="0">
                  <a:moveTo>
                    <a:pt x="217" y="1"/>
                  </a:moveTo>
                  <a:cubicBezTo>
                    <a:pt x="197" y="1"/>
                    <a:pt x="176" y="10"/>
                    <a:pt x="162" y="32"/>
                  </a:cubicBezTo>
                  <a:cubicBezTo>
                    <a:pt x="119" y="101"/>
                    <a:pt x="76" y="172"/>
                    <a:pt x="32" y="238"/>
                  </a:cubicBezTo>
                  <a:cubicBezTo>
                    <a:pt x="0" y="291"/>
                    <a:pt x="48" y="341"/>
                    <a:pt x="96" y="341"/>
                  </a:cubicBezTo>
                  <a:cubicBezTo>
                    <a:pt x="117" y="341"/>
                    <a:pt x="138" y="332"/>
                    <a:pt x="152" y="308"/>
                  </a:cubicBezTo>
                  <a:cubicBezTo>
                    <a:pt x="195" y="241"/>
                    <a:pt x="239" y="172"/>
                    <a:pt x="282" y="101"/>
                  </a:cubicBezTo>
                  <a:cubicBezTo>
                    <a:pt x="315" y="50"/>
                    <a:pt x="266" y="1"/>
                    <a:pt x="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79" name="Google Shape;1782;p87">
              <a:extLst>
                <a:ext uri="{FF2B5EF4-FFF2-40B4-BE49-F238E27FC236}">
                  <a16:creationId xmlns:a16="http://schemas.microsoft.com/office/drawing/2014/main" id="{C133EFAA-32E9-46FE-A24D-89DEB8287372}"/>
                </a:ext>
              </a:extLst>
            </p:cNvPr>
            <p:cNvSpPr/>
            <p:nvPr/>
          </p:nvSpPr>
          <p:spPr>
            <a:xfrm>
              <a:off x="4824059" y="2055622"/>
              <a:ext cx="44907" cy="35791"/>
            </a:xfrm>
            <a:custGeom>
              <a:avLst/>
              <a:gdLst/>
              <a:ahLst/>
              <a:cxnLst/>
              <a:rect l="l" t="t" r="r" b="b"/>
              <a:pathLst>
                <a:path w="404" h="322" extrusionOk="0">
                  <a:moveTo>
                    <a:pt x="302" y="1"/>
                  </a:moveTo>
                  <a:cubicBezTo>
                    <a:pt x="287" y="1"/>
                    <a:pt x="270" y="7"/>
                    <a:pt x="255" y="20"/>
                  </a:cubicBezTo>
                  <a:lnTo>
                    <a:pt x="52" y="207"/>
                  </a:lnTo>
                  <a:cubicBezTo>
                    <a:pt x="1" y="253"/>
                    <a:pt x="48" y="322"/>
                    <a:pt x="102" y="322"/>
                  </a:cubicBezTo>
                  <a:cubicBezTo>
                    <a:pt x="118" y="322"/>
                    <a:pt x="134" y="316"/>
                    <a:pt x="149" y="303"/>
                  </a:cubicBezTo>
                  <a:lnTo>
                    <a:pt x="352" y="116"/>
                  </a:lnTo>
                  <a:cubicBezTo>
                    <a:pt x="404" y="70"/>
                    <a:pt x="357" y="1"/>
                    <a:pt x="3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0" name="Google Shape;1783;p87">
              <a:extLst>
                <a:ext uri="{FF2B5EF4-FFF2-40B4-BE49-F238E27FC236}">
                  <a16:creationId xmlns:a16="http://schemas.microsoft.com/office/drawing/2014/main" id="{0D87C604-828F-4717-874B-69BCC6039455}"/>
                </a:ext>
              </a:extLst>
            </p:cNvPr>
            <p:cNvSpPr/>
            <p:nvPr/>
          </p:nvSpPr>
          <p:spPr>
            <a:xfrm>
              <a:off x="4935104" y="2058624"/>
              <a:ext cx="40905" cy="28900"/>
            </a:xfrm>
            <a:custGeom>
              <a:avLst/>
              <a:gdLst/>
              <a:ahLst/>
              <a:cxnLst/>
              <a:rect l="l" t="t" r="r" b="b"/>
              <a:pathLst>
                <a:path w="368" h="260" extrusionOk="0">
                  <a:moveTo>
                    <a:pt x="256" y="1"/>
                  </a:moveTo>
                  <a:cubicBezTo>
                    <a:pt x="241" y="1"/>
                    <a:pt x="226" y="5"/>
                    <a:pt x="212" y="16"/>
                  </a:cubicBezTo>
                  <a:cubicBezTo>
                    <a:pt x="162" y="60"/>
                    <a:pt x="109" y="103"/>
                    <a:pt x="55" y="146"/>
                  </a:cubicBezTo>
                  <a:cubicBezTo>
                    <a:pt x="0" y="188"/>
                    <a:pt x="51" y="260"/>
                    <a:pt x="109" y="260"/>
                  </a:cubicBezTo>
                  <a:cubicBezTo>
                    <a:pt x="125" y="260"/>
                    <a:pt x="140" y="255"/>
                    <a:pt x="155" y="243"/>
                  </a:cubicBezTo>
                  <a:cubicBezTo>
                    <a:pt x="205" y="200"/>
                    <a:pt x="258" y="160"/>
                    <a:pt x="312" y="116"/>
                  </a:cubicBezTo>
                  <a:cubicBezTo>
                    <a:pt x="368" y="71"/>
                    <a:pt x="315" y="1"/>
                    <a:pt x="2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1" name="Google Shape;1784;p87">
              <a:extLst>
                <a:ext uri="{FF2B5EF4-FFF2-40B4-BE49-F238E27FC236}">
                  <a16:creationId xmlns:a16="http://schemas.microsoft.com/office/drawing/2014/main" id="{D17EBB9F-C3BA-4768-AF02-2707D3ADE432}"/>
                </a:ext>
              </a:extLst>
            </p:cNvPr>
            <p:cNvSpPr/>
            <p:nvPr/>
          </p:nvSpPr>
          <p:spPr>
            <a:xfrm>
              <a:off x="5021583" y="1986261"/>
              <a:ext cx="42017" cy="32901"/>
            </a:xfrm>
            <a:custGeom>
              <a:avLst/>
              <a:gdLst/>
              <a:ahLst/>
              <a:cxnLst/>
              <a:rect l="l" t="t" r="r" b="b"/>
              <a:pathLst>
                <a:path w="378" h="296" extrusionOk="0">
                  <a:moveTo>
                    <a:pt x="280" y="1"/>
                  </a:moveTo>
                  <a:cubicBezTo>
                    <a:pt x="259" y="1"/>
                    <a:pt x="238" y="10"/>
                    <a:pt x="223" y="32"/>
                  </a:cubicBezTo>
                  <a:cubicBezTo>
                    <a:pt x="183" y="92"/>
                    <a:pt x="133" y="135"/>
                    <a:pt x="70" y="168"/>
                  </a:cubicBezTo>
                  <a:cubicBezTo>
                    <a:pt x="1" y="202"/>
                    <a:pt x="43" y="296"/>
                    <a:pt x="107" y="296"/>
                  </a:cubicBezTo>
                  <a:cubicBezTo>
                    <a:pt x="117" y="296"/>
                    <a:pt x="128" y="293"/>
                    <a:pt x="139" y="288"/>
                  </a:cubicBezTo>
                  <a:cubicBezTo>
                    <a:pt x="226" y="241"/>
                    <a:pt x="289" y="181"/>
                    <a:pt x="343" y="101"/>
                  </a:cubicBezTo>
                  <a:cubicBezTo>
                    <a:pt x="377" y="50"/>
                    <a:pt x="329" y="1"/>
                    <a:pt x="28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2" name="Google Shape;1785;p87">
              <a:extLst>
                <a:ext uri="{FF2B5EF4-FFF2-40B4-BE49-F238E27FC236}">
                  <a16:creationId xmlns:a16="http://schemas.microsoft.com/office/drawing/2014/main" id="{1005219F-BED6-45DD-ACB0-0FBD70B7641E}"/>
                </a:ext>
              </a:extLst>
            </p:cNvPr>
            <p:cNvSpPr/>
            <p:nvPr/>
          </p:nvSpPr>
          <p:spPr>
            <a:xfrm>
              <a:off x="4941329" y="1969366"/>
              <a:ext cx="35125" cy="34902"/>
            </a:xfrm>
            <a:custGeom>
              <a:avLst/>
              <a:gdLst/>
              <a:ahLst/>
              <a:cxnLst/>
              <a:rect l="l" t="t" r="r" b="b"/>
              <a:pathLst>
                <a:path w="316" h="314" extrusionOk="0">
                  <a:moveTo>
                    <a:pt x="232" y="0"/>
                  </a:moveTo>
                  <a:cubicBezTo>
                    <a:pt x="204" y="0"/>
                    <a:pt x="175" y="15"/>
                    <a:pt x="162" y="47"/>
                  </a:cubicBezTo>
                  <a:cubicBezTo>
                    <a:pt x="139" y="107"/>
                    <a:pt x="102" y="154"/>
                    <a:pt x="53" y="197"/>
                  </a:cubicBezTo>
                  <a:cubicBezTo>
                    <a:pt x="0" y="244"/>
                    <a:pt x="49" y="314"/>
                    <a:pt x="104" y="314"/>
                  </a:cubicBezTo>
                  <a:cubicBezTo>
                    <a:pt x="119" y="314"/>
                    <a:pt x="135" y="309"/>
                    <a:pt x="149" y="297"/>
                  </a:cubicBezTo>
                  <a:cubicBezTo>
                    <a:pt x="219" y="237"/>
                    <a:pt x="262" y="167"/>
                    <a:pt x="295" y="84"/>
                  </a:cubicBezTo>
                  <a:cubicBezTo>
                    <a:pt x="316" y="33"/>
                    <a:pt x="275" y="0"/>
                    <a:pt x="2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3" name="Google Shape;1786;p87">
              <a:extLst>
                <a:ext uri="{FF2B5EF4-FFF2-40B4-BE49-F238E27FC236}">
                  <a16:creationId xmlns:a16="http://schemas.microsoft.com/office/drawing/2014/main" id="{EA3953DF-F9E2-4DB6-89F5-BC85195F6705}"/>
                </a:ext>
              </a:extLst>
            </p:cNvPr>
            <p:cNvSpPr/>
            <p:nvPr/>
          </p:nvSpPr>
          <p:spPr>
            <a:xfrm>
              <a:off x="4734578" y="2158775"/>
              <a:ext cx="39015" cy="32790"/>
            </a:xfrm>
            <a:custGeom>
              <a:avLst/>
              <a:gdLst/>
              <a:ahLst/>
              <a:cxnLst/>
              <a:rect l="l" t="t" r="r" b="b"/>
              <a:pathLst>
                <a:path w="351" h="295" extrusionOk="0">
                  <a:moveTo>
                    <a:pt x="249" y="0"/>
                  </a:moveTo>
                  <a:cubicBezTo>
                    <a:pt x="233" y="0"/>
                    <a:pt x="216" y="6"/>
                    <a:pt x="202" y="21"/>
                  </a:cubicBezTo>
                  <a:lnTo>
                    <a:pt x="49" y="177"/>
                  </a:lnTo>
                  <a:cubicBezTo>
                    <a:pt x="0" y="226"/>
                    <a:pt x="46" y="294"/>
                    <a:pt x="98" y="294"/>
                  </a:cubicBezTo>
                  <a:cubicBezTo>
                    <a:pt x="114" y="294"/>
                    <a:pt x="130" y="288"/>
                    <a:pt x="145" y="273"/>
                  </a:cubicBezTo>
                  <a:lnTo>
                    <a:pt x="302" y="117"/>
                  </a:lnTo>
                  <a:cubicBezTo>
                    <a:pt x="350" y="68"/>
                    <a:pt x="302" y="0"/>
                    <a:pt x="24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4" name="Google Shape;1787;p87">
              <a:extLst>
                <a:ext uri="{FF2B5EF4-FFF2-40B4-BE49-F238E27FC236}">
                  <a16:creationId xmlns:a16="http://schemas.microsoft.com/office/drawing/2014/main" id="{A25B0F66-E6EF-4B68-80F2-D74B60E4A83F}"/>
                </a:ext>
              </a:extLst>
            </p:cNvPr>
            <p:cNvSpPr/>
            <p:nvPr/>
          </p:nvSpPr>
          <p:spPr>
            <a:xfrm>
              <a:off x="4680779" y="2118536"/>
              <a:ext cx="26900" cy="38459"/>
            </a:xfrm>
            <a:custGeom>
              <a:avLst/>
              <a:gdLst/>
              <a:ahLst/>
              <a:cxnLst/>
              <a:rect l="l" t="t" r="r" b="b"/>
              <a:pathLst>
                <a:path w="242" h="346" extrusionOk="0">
                  <a:moveTo>
                    <a:pt x="156" y="1"/>
                  </a:moveTo>
                  <a:cubicBezTo>
                    <a:pt x="129" y="1"/>
                    <a:pt x="104" y="15"/>
                    <a:pt x="97" y="50"/>
                  </a:cubicBezTo>
                  <a:cubicBezTo>
                    <a:pt x="87" y="120"/>
                    <a:pt x="63" y="180"/>
                    <a:pt x="30" y="243"/>
                  </a:cubicBezTo>
                  <a:cubicBezTo>
                    <a:pt x="0" y="296"/>
                    <a:pt x="48" y="346"/>
                    <a:pt x="95" y="346"/>
                  </a:cubicBezTo>
                  <a:cubicBezTo>
                    <a:pt x="116" y="346"/>
                    <a:pt x="136" y="336"/>
                    <a:pt x="150" y="312"/>
                  </a:cubicBezTo>
                  <a:cubicBezTo>
                    <a:pt x="190" y="240"/>
                    <a:pt x="217" y="166"/>
                    <a:pt x="234" y="86"/>
                  </a:cubicBezTo>
                  <a:cubicBezTo>
                    <a:pt x="241" y="35"/>
                    <a:pt x="196" y="1"/>
                    <a:pt x="1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5" name="Google Shape;1788;p87">
              <a:extLst>
                <a:ext uri="{FF2B5EF4-FFF2-40B4-BE49-F238E27FC236}">
                  <a16:creationId xmlns:a16="http://schemas.microsoft.com/office/drawing/2014/main" id="{0481534A-53B1-4E8B-B19D-23A178724576}"/>
                </a:ext>
              </a:extLst>
            </p:cNvPr>
            <p:cNvSpPr/>
            <p:nvPr/>
          </p:nvSpPr>
          <p:spPr>
            <a:xfrm>
              <a:off x="4617531" y="2075742"/>
              <a:ext cx="24454" cy="43905"/>
            </a:xfrm>
            <a:custGeom>
              <a:avLst/>
              <a:gdLst/>
              <a:ahLst/>
              <a:cxnLst/>
              <a:rect l="l" t="t" r="r" b="b"/>
              <a:pathLst>
                <a:path w="220" h="395" extrusionOk="0">
                  <a:moveTo>
                    <a:pt x="132" y="0"/>
                  </a:moveTo>
                  <a:cubicBezTo>
                    <a:pt x="97" y="0"/>
                    <a:pt x="65" y="22"/>
                    <a:pt x="70" y="66"/>
                  </a:cubicBezTo>
                  <a:cubicBezTo>
                    <a:pt x="80" y="149"/>
                    <a:pt x="67" y="218"/>
                    <a:pt x="30" y="292"/>
                  </a:cubicBezTo>
                  <a:cubicBezTo>
                    <a:pt x="0" y="345"/>
                    <a:pt x="49" y="395"/>
                    <a:pt x="96" y="395"/>
                  </a:cubicBezTo>
                  <a:cubicBezTo>
                    <a:pt x="116" y="395"/>
                    <a:pt x="137" y="385"/>
                    <a:pt x="150" y="361"/>
                  </a:cubicBezTo>
                  <a:cubicBezTo>
                    <a:pt x="200" y="269"/>
                    <a:pt x="220" y="172"/>
                    <a:pt x="210" y="66"/>
                  </a:cubicBezTo>
                  <a:cubicBezTo>
                    <a:pt x="205" y="22"/>
                    <a:pt x="167" y="0"/>
                    <a:pt x="13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6" name="Google Shape;1789;p87">
              <a:extLst>
                <a:ext uri="{FF2B5EF4-FFF2-40B4-BE49-F238E27FC236}">
                  <a16:creationId xmlns:a16="http://schemas.microsoft.com/office/drawing/2014/main" id="{76CA7C17-7C60-404B-9A89-4D1C9D1F62E1}"/>
                </a:ext>
              </a:extLst>
            </p:cNvPr>
            <p:cNvSpPr/>
            <p:nvPr/>
          </p:nvSpPr>
          <p:spPr>
            <a:xfrm>
              <a:off x="4532386" y="2055511"/>
              <a:ext cx="19786" cy="60912"/>
            </a:xfrm>
            <a:custGeom>
              <a:avLst/>
              <a:gdLst/>
              <a:ahLst/>
              <a:cxnLst/>
              <a:rect l="l" t="t" r="r" b="b"/>
              <a:pathLst>
                <a:path w="178" h="548" extrusionOk="0">
                  <a:moveTo>
                    <a:pt x="68" y="0"/>
                  </a:moveTo>
                  <a:cubicBezTo>
                    <a:pt x="33" y="0"/>
                    <a:pt x="1" y="23"/>
                    <a:pt x="4" y="68"/>
                  </a:cubicBezTo>
                  <a:cubicBezTo>
                    <a:pt x="14" y="204"/>
                    <a:pt x="24" y="344"/>
                    <a:pt x="34" y="480"/>
                  </a:cubicBezTo>
                  <a:cubicBezTo>
                    <a:pt x="37" y="525"/>
                    <a:pt x="74" y="548"/>
                    <a:pt x="109" y="548"/>
                  </a:cubicBezTo>
                  <a:cubicBezTo>
                    <a:pt x="144" y="548"/>
                    <a:pt x="177" y="525"/>
                    <a:pt x="174" y="480"/>
                  </a:cubicBezTo>
                  <a:cubicBezTo>
                    <a:pt x="164" y="344"/>
                    <a:pt x="154" y="204"/>
                    <a:pt x="144" y="68"/>
                  </a:cubicBezTo>
                  <a:cubicBezTo>
                    <a:pt x="139" y="2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7" name="Google Shape;1790;p87">
              <a:extLst>
                <a:ext uri="{FF2B5EF4-FFF2-40B4-BE49-F238E27FC236}">
                  <a16:creationId xmlns:a16="http://schemas.microsoft.com/office/drawing/2014/main" id="{F7BFC4F2-2F83-427B-B164-CEF49DABE113}"/>
                </a:ext>
              </a:extLst>
            </p:cNvPr>
            <p:cNvSpPr/>
            <p:nvPr/>
          </p:nvSpPr>
          <p:spPr>
            <a:xfrm>
              <a:off x="4582406" y="2182006"/>
              <a:ext cx="15228" cy="38014"/>
            </a:xfrm>
            <a:custGeom>
              <a:avLst/>
              <a:gdLst/>
              <a:ahLst/>
              <a:cxnLst/>
              <a:rect l="l" t="t" r="r" b="b"/>
              <a:pathLst>
                <a:path w="137" h="342" extrusionOk="0">
                  <a:moveTo>
                    <a:pt x="68" y="0"/>
                  </a:moveTo>
                  <a:cubicBezTo>
                    <a:pt x="34" y="0"/>
                    <a:pt x="0" y="23"/>
                    <a:pt x="0" y="68"/>
                  </a:cubicBezTo>
                  <a:lnTo>
                    <a:pt x="0" y="274"/>
                  </a:lnTo>
                  <a:cubicBezTo>
                    <a:pt x="0" y="319"/>
                    <a:pt x="34" y="341"/>
                    <a:pt x="68" y="341"/>
                  </a:cubicBezTo>
                  <a:cubicBezTo>
                    <a:pt x="102" y="341"/>
                    <a:pt x="136" y="319"/>
                    <a:pt x="136" y="274"/>
                  </a:cubicBezTo>
                  <a:lnTo>
                    <a:pt x="136" y="68"/>
                  </a:lnTo>
                  <a:cubicBezTo>
                    <a:pt x="136" y="23"/>
                    <a:pt x="102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8" name="Google Shape;1791;p87">
              <a:extLst>
                <a:ext uri="{FF2B5EF4-FFF2-40B4-BE49-F238E27FC236}">
                  <a16:creationId xmlns:a16="http://schemas.microsoft.com/office/drawing/2014/main" id="{467CC7DB-6AF6-493F-ACF0-1B0B83314BD3}"/>
                </a:ext>
              </a:extLst>
            </p:cNvPr>
            <p:cNvSpPr/>
            <p:nvPr/>
          </p:nvSpPr>
          <p:spPr>
            <a:xfrm>
              <a:off x="4631203" y="2193678"/>
              <a:ext cx="25121" cy="38014"/>
            </a:xfrm>
            <a:custGeom>
              <a:avLst/>
              <a:gdLst/>
              <a:ahLst/>
              <a:cxnLst/>
              <a:rect l="l" t="t" r="r" b="b"/>
              <a:pathLst>
                <a:path w="226" h="342" extrusionOk="0">
                  <a:moveTo>
                    <a:pt x="158" y="1"/>
                  </a:moveTo>
                  <a:cubicBezTo>
                    <a:pt x="123" y="1"/>
                    <a:pt x="85" y="23"/>
                    <a:pt x="81" y="66"/>
                  </a:cubicBezTo>
                  <a:cubicBezTo>
                    <a:pt x="73" y="126"/>
                    <a:pt x="57" y="183"/>
                    <a:pt x="30" y="236"/>
                  </a:cubicBezTo>
                  <a:cubicBezTo>
                    <a:pt x="1" y="291"/>
                    <a:pt x="48" y="341"/>
                    <a:pt x="95" y="341"/>
                  </a:cubicBezTo>
                  <a:cubicBezTo>
                    <a:pt x="116" y="341"/>
                    <a:pt x="137" y="331"/>
                    <a:pt x="150" y="306"/>
                  </a:cubicBezTo>
                  <a:cubicBezTo>
                    <a:pt x="187" y="229"/>
                    <a:pt x="210" y="152"/>
                    <a:pt x="220" y="66"/>
                  </a:cubicBezTo>
                  <a:cubicBezTo>
                    <a:pt x="225" y="23"/>
                    <a:pt x="193" y="1"/>
                    <a:pt x="15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89" name="Google Shape;1792;p87">
              <a:extLst>
                <a:ext uri="{FF2B5EF4-FFF2-40B4-BE49-F238E27FC236}">
                  <a16:creationId xmlns:a16="http://schemas.microsoft.com/office/drawing/2014/main" id="{61387B04-FA12-4624-9634-930E615D5028}"/>
                </a:ext>
              </a:extLst>
            </p:cNvPr>
            <p:cNvSpPr/>
            <p:nvPr/>
          </p:nvSpPr>
          <p:spPr>
            <a:xfrm>
              <a:off x="4671886" y="2242030"/>
              <a:ext cx="38015" cy="38014"/>
            </a:xfrm>
            <a:custGeom>
              <a:avLst/>
              <a:gdLst/>
              <a:ahLst/>
              <a:cxnLst/>
              <a:rect l="l" t="t" r="r" b="b"/>
              <a:pathLst>
                <a:path w="342" h="342" extrusionOk="0">
                  <a:moveTo>
                    <a:pt x="250" y="0"/>
                  </a:moveTo>
                  <a:cubicBezTo>
                    <a:pt x="238" y="0"/>
                    <a:pt x="226" y="4"/>
                    <a:pt x="214" y="14"/>
                  </a:cubicBezTo>
                  <a:cubicBezTo>
                    <a:pt x="124" y="80"/>
                    <a:pt x="64" y="157"/>
                    <a:pt x="20" y="260"/>
                  </a:cubicBezTo>
                  <a:cubicBezTo>
                    <a:pt x="0" y="309"/>
                    <a:pt x="42" y="341"/>
                    <a:pt x="85" y="341"/>
                  </a:cubicBezTo>
                  <a:cubicBezTo>
                    <a:pt x="112" y="341"/>
                    <a:pt x="141" y="328"/>
                    <a:pt x="154" y="297"/>
                  </a:cubicBezTo>
                  <a:cubicBezTo>
                    <a:pt x="180" y="230"/>
                    <a:pt x="227" y="174"/>
                    <a:pt x="283" y="134"/>
                  </a:cubicBezTo>
                  <a:cubicBezTo>
                    <a:pt x="341" y="90"/>
                    <a:pt x="304" y="0"/>
                    <a:pt x="25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0" name="Google Shape;1793;p87">
              <a:extLst>
                <a:ext uri="{FF2B5EF4-FFF2-40B4-BE49-F238E27FC236}">
                  <a16:creationId xmlns:a16="http://schemas.microsoft.com/office/drawing/2014/main" id="{90FBAF12-602D-4C64-95F2-4A070E5790B4}"/>
                </a:ext>
              </a:extLst>
            </p:cNvPr>
            <p:cNvSpPr/>
            <p:nvPr/>
          </p:nvSpPr>
          <p:spPr>
            <a:xfrm>
              <a:off x="4589409" y="2303166"/>
              <a:ext cx="28011" cy="43572"/>
            </a:xfrm>
            <a:custGeom>
              <a:avLst/>
              <a:gdLst/>
              <a:ahLst/>
              <a:cxnLst/>
              <a:rect l="l" t="t" r="r" b="b"/>
              <a:pathLst>
                <a:path w="252" h="392" extrusionOk="0">
                  <a:moveTo>
                    <a:pt x="167" y="0"/>
                  </a:moveTo>
                  <a:cubicBezTo>
                    <a:pt x="139" y="0"/>
                    <a:pt x="111" y="15"/>
                    <a:pt x="100" y="49"/>
                  </a:cubicBezTo>
                  <a:cubicBezTo>
                    <a:pt x="73" y="136"/>
                    <a:pt x="44" y="219"/>
                    <a:pt x="17" y="306"/>
                  </a:cubicBezTo>
                  <a:cubicBezTo>
                    <a:pt x="1" y="358"/>
                    <a:pt x="43" y="392"/>
                    <a:pt x="84" y="392"/>
                  </a:cubicBezTo>
                  <a:cubicBezTo>
                    <a:pt x="112" y="392"/>
                    <a:pt x="139" y="377"/>
                    <a:pt x="150" y="342"/>
                  </a:cubicBezTo>
                  <a:lnTo>
                    <a:pt x="233" y="86"/>
                  </a:lnTo>
                  <a:cubicBezTo>
                    <a:pt x="251" y="34"/>
                    <a:pt x="209" y="0"/>
                    <a:pt x="1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1" name="Google Shape;1794;p87">
              <a:extLst>
                <a:ext uri="{FF2B5EF4-FFF2-40B4-BE49-F238E27FC236}">
                  <a16:creationId xmlns:a16="http://schemas.microsoft.com/office/drawing/2014/main" id="{C138C601-070E-4121-A6A6-5C3E98E8C7B6}"/>
                </a:ext>
              </a:extLst>
            </p:cNvPr>
            <p:cNvSpPr/>
            <p:nvPr/>
          </p:nvSpPr>
          <p:spPr>
            <a:xfrm>
              <a:off x="4545280" y="2268485"/>
              <a:ext cx="24565" cy="43905"/>
            </a:xfrm>
            <a:custGeom>
              <a:avLst/>
              <a:gdLst/>
              <a:ahLst/>
              <a:cxnLst/>
              <a:rect l="l" t="t" r="r" b="b"/>
              <a:pathLst>
                <a:path w="221" h="395" extrusionOk="0">
                  <a:moveTo>
                    <a:pt x="136" y="0"/>
                  </a:moveTo>
                  <a:cubicBezTo>
                    <a:pt x="102" y="0"/>
                    <a:pt x="70" y="22"/>
                    <a:pt x="75" y="65"/>
                  </a:cubicBezTo>
                  <a:cubicBezTo>
                    <a:pt x="81" y="149"/>
                    <a:pt x="68" y="218"/>
                    <a:pt x="31" y="292"/>
                  </a:cubicBezTo>
                  <a:cubicBezTo>
                    <a:pt x="1" y="345"/>
                    <a:pt x="49" y="395"/>
                    <a:pt x="96" y="395"/>
                  </a:cubicBezTo>
                  <a:cubicBezTo>
                    <a:pt x="117" y="395"/>
                    <a:pt x="137" y="385"/>
                    <a:pt x="151" y="361"/>
                  </a:cubicBezTo>
                  <a:cubicBezTo>
                    <a:pt x="198" y="269"/>
                    <a:pt x="221" y="172"/>
                    <a:pt x="211" y="65"/>
                  </a:cubicBezTo>
                  <a:cubicBezTo>
                    <a:pt x="207" y="22"/>
                    <a:pt x="171" y="0"/>
                    <a:pt x="13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2" name="Google Shape;1795;p87">
              <a:extLst>
                <a:ext uri="{FF2B5EF4-FFF2-40B4-BE49-F238E27FC236}">
                  <a16:creationId xmlns:a16="http://schemas.microsoft.com/office/drawing/2014/main" id="{D9D9242C-DB45-4CDE-A25D-085A3A4172E3}"/>
                </a:ext>
              </a:extLst>
            </p:cNvPr>
            <p:cNvSpPr/>
            <p:nvPr/>
          </p:nvSpPr>
          <p:spPr>
            <a:xfrm>
              <a:off x="5121735" y="2245365"/>
              <a:ext cx="26900" cy="37903"/>
            </a:xfrm>
            <a:custGeom>
              <a:avLst/>
              <a:gdLst/>
              <a:ahLst/>
              <a:cxnLst/>
              <a:rect l="l" t="t" r="r" b="b"/>
              <a:pathLst>
                <a:path w="242" h="341" extrusionOk="0">
                  <a:moveTo>
                    <a:pt x="158" y="0"/>
                  </a:moveTo>
                  <a:cubicBezTo>
                    <a:pt x="130" y="0"/>
                    <a:pt x="102" y="14"/>
                    <a:pt x="90" y="47"/>
                  </a:cubicBezTo>
                  <a:cubicBezTo>
                    <a:pt x="67" y="117"/>
                    <a:pt x="41" y="187"/>
                    <a:pt x="17" y="257"/>
                  </a:cubicBezTo>
                  <a:cubicBezTo>
                    <a:pt x="1" y="307"/>
                    <a:pt x="43" y="340"/>
                    <a:pt x="85" y="340"/>
                  </a:cubicBezTo>
                  <a:cubicBezTo>
                    <a:pt x="113" y="340"/>
                    <a:pt x="140" y="326"/>
                    <a:pt x="150" y="293"/>
                  </a:cubicBezTo>
                  <a:cubicBezTo>
                    <a:pt x="177" y="223"/>
                    <a:pt x="201" y="153"/>
                    <a:pt x="224" y="84"/>
                  </a:cubicBezTo>
                  <a:cubicBezTo>
                    <a:pt x="242" y="33"/>
                    <a:pt x="200" y="0"/>
                    <a:pt x="1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3" name="Google Shape;1796;p87">
              <a:extLst>
                <a:ext uri="{FF2B5EF4-FFF2-40B4-BE49-F238E27FC236}">
                  <a16:creationId xmlns:a16="http://schemas.microsoft.com/office/drawing/2014/main" id="{C04C78FB-1A1C-4E37-AE0C-839F7CE05DFD}"/>
                </a:ext>
              </a:extLst>
            </p:cNvPr>
            <p:cNvSpPr/>
            <p:nvPr/>
          </p:nvSpPr>
          <p:spPr>
            <a:xfrm>
              <a:off x="5154081" y="2150549"/>
              <a:ext cx="20341" cy="40571"/>
            </a:xfrm>
            <a:custGeom>
              <a:avLst/>
              <a:gdLst/>
              <a:ahLst/>
              <a:cxnLst/>
              <a:rect l="l" t="t" r="r" b="b"/>
              <a:pathLst>
                <a:path w="183" h="365" extrusionOk="0">
                  <a:moveTo>
                    <a:pt x="116" y="1"/>
                  </a:moveTo>
                  <a:cubicBezTo>
                    <a:pt x="82" y="1"/>
                    <a:pt x="44" y="23"/>
                    <a:pt x="39" y="68"/>
                  </a:cubicBezTo>
                  <a:cubicBezTo>
                    <a:pt x="29" y="144"/>
                    <a:pt x="16" y="221"/>
                    <a:pt x="5" y="298"/>
                  </a:cubicBezTo>
                  <a:cubicBezTo>
                    <a:pt x="1" y="342"/>
                    <a:pt x="33" y="365"/>
                    <a:pt x="68" y="365"/>
                  </a:cubicBezTo>
                  <a:cubicBezTo>
                    <a:pt x="103" y="365"/>
                    <a:pt x="140" y="342"/>
                    <a:pt x="145" y="298"/>
                  </a:cubicBezTo>
                  <a:cubicBezTo>
                    <a:pt x="156" y="221"/>
                    <a:pt x="165" y="144"/>
                    <a:pt x="176" y="68"/>
                  </a:cubicBezTo>
                  <a:cubicBezTo>
                    <a:pt x="182" y="23"/>
                    <a:pt x="151" y="1"/>
                    <a:pt x="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4" name="Google Shape;1797;p87">
              <a:extLst>
                <a:ext uri="{FF2B5EF4-FFF2-40B4-BE49-F238E27FC236}">
                  <a16:creationId xmlns:a16="http://schemas.microsoft.com/office/drawing/2014/main" id="{9127D7A1-5539-49E5-B0F4-EBCE702C3BFD}"/>
                </a:ext>
              </a:extLst>
            </p:cNvPr>
            <p:cNvSpPr/>
            <p:nvPr/>
          </p:nvSpPr>
          <p:spPr>
            <a:xfrm>
              <a:off x="5092279" y="2176448"/>
              <a:ext cx="30679" cy="40348"/>
            </a:xfrm>
            <a:custGeom>
              <a:avLst/>
              <a:gdLst/>
              <a:ahLst/>
              <a:cxnLst/>
              <a:rect l="l" t="t" r="r" b="b"/>
              <a:pathLst>
                <a:path w="276" h="363" extrusionOk="0">
                  <a:moveTo>
                    <a:pt x="191" y="0"/>
                  </a:moveTo>
                  <a:cubicBezTo>
                    <a:pt x="163" y="0"/>
                    <a:pt x="135" y="14"/>
                    <a:pt x="122" y="45"/>
                  </a:cubicBezTo>
                  <a:cubicBezTo>
                    <a:pt x="89" y="125"/>
                    <a:pt x="56" y="201"/>
                    <a:pt x="22" y="281"/>
                  </a:cubicBezTo>
                  <a:cubicBezTo>
                    <a:pt x="0" y="330"/>
                    <a:pt x="42" y="362"/>
                    <a:pt x="86" y="362"/>
                  </a:cubicBezTo>
                  <a:cubicBezTo>
                    <a:pt x="114" y="362"/>
                    <a:pt x="143" y="349"/>
                    <a:pt x="156" y="318"/>
                  </a:cubicBezTo>
                  <a:cubicBezTo>
                    <a:pt x="189" y="238"/>
                    <a:pt x="222" y="161"/>
                    <a:pt x="255" y="81"/>
                  </a:cubicBezTo>
                  <a:cubicBezTo>
                    <a:pt x="276" y="33"/>
                    <a:pt x="234" y="0"/>
                    <a:pt x="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5" name="Google Shape;1798;p87">
              <a:extLst>
                <a:ext uri="{FF2B5EF4-FFF2-40B4-BE49-F238E27FC236}">
                  <a16:creationId xmlns:a16="http://schemas.microsoft.com/office/drawing/2014/main" id="{770FCAD9-BEF8-4B17-82F4-CF8A69BC5B69}"/>
                </a:ext>
              </a:extLst>
            </p:cNvPr>
            <p:cNvSpPr/>
            <p:nvPr/>
          </p:nvSpPr>
          <p:spPr>
            <a:xfrm>
              <a:off x="4204142" y="1923236"/>
              <a:ext cx="27233" cy="43683"/>
            </a:xfrm>
            <a:custGeom>
              <a:avLst/>
              <a:gdLst/>
              <a:ahLst/>
              <a:cxnLst/>
              <a:rect l="l" t="t" r="r" b="b"/>
              <a:pathLst>
                <a:path w="245" h="393" extrusionOk="0">
                  <a:moveTo>
                    <a:pt x="160" y="0"/>
                  </a:moveTo>
                  <a:cubicBezTo>
                    <a:pt x="133" y="0"/>
                    <a:pt x="105" y="15"/>
                    <a:pt x="95" y="49"/>
                  </a:cubicBezTo>
                  <a:cubicBezTo>
                    <a:pt x="69" y="136"/>
                    <a:pt x="41" y="223"/>
                    <a:pt x="15" y="309"/>
                  </a:cubicBezTo>
                  <a:cubicBezTo>
                    <a:pt x="1" y="359"/>
                    <a:pt x="44" y="393"/>
                    <a:pt x="86" y="393"/>
                  </a:cubicBezTo>
                  <a:cubicBezTo>
                    <a:pt x="114" y="393"/>
                    <a:pt x="141" y="379"/>
                    <a:pt x="152" y="346"/>
                  </a:cubicBezTo>
                  <a:cubicBezTo>
                    <a:pt x="175" y="260"/>
                    <a:pt x="201" y="172"/>
                    <a:pt x="228" y="86"/>
                  </a:cubicBezTo>
                  <a:cubicBezTo>
                    <a:pt x="244" y="34"/>
                    <a:pt x="202" y="0"/>
                    <a:pt x="16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6" name="Google Shape;1799;p87">
              <a:extLst>
                <a:ext uri="{FF2B5EF4-FFF2-40B4-BE49-F238E27FC236}">
                  <a16:creationId xmlns:a16="http://schemas.microsoft.com/office/drawing/2014/main" id="{23860EAE-113F-4D8D-BE8A-C9A4D8CC6E2D}"/>
                </a:ext>
              </a:extLst>
            </p:cNvPr>
            <p:cNvSpPr/>
            <p:nvPr/>
          </p:nvSpPr>
          <p:spPr>
            <a:xfrm>
              <a:off x="4244491" y="1943022"/>
              <a:ext cx="20341" cy="38236"/>
            </a:xfrm>
            <a:custGeom>
              <a:avLst/>
              <a:gdLst/>
              <a:ahLst/>
              <a:cxnLst/>
              <a:rect l="l" t="t" r="r" b="b"/>
              <a:pathLst>
                <a:path w="183" h="344" extrusionOk="0">
                  <a:moveTo>
                    <a:pt x="97" y="1"/>
                  </a:moveTo>
                  <a:cubicBezTo>
                    <a:pt x="71" y="1"/>
                    <a:pt x="46" y="16"/>
                    <a:pt x="41" y="51"/>
                  </a:cubicBezTo>
                  <a:cubicBezTo>
                    <a:pt x="28" y="121"/>
                    <a:pt x="18" y="188"/>
                    <a:pt x="8" y="257"/>
                  </a:cubicBezTo>
                  <a:cubicBezTo>
                    <a:pt x="0" y="310"/>
                    <a:pt x="45" y="344"/>
                    <a:pt x="85" y="344"/>
                  </a:cubicBezTo>
                  <a:cubicBezTo>
                    <a:pt x="111" y="344"/>
                    <a:pt x="136" y="329"/>
                    <a:pt x="141" y="294"/>
                  </a:cubicBezTo>
                  <a:cubicBezTo>
                    <a:pt x="151" y="224"/>
                    <a:pt x="165" y="157"/>
                    <a:pt x="174" y="88"/>
                  </a:cubicBezTo>
                  <a:cubicBezTo>
                    <a:pt x="183" y="36"/>
                    <a:pt x="137" y="1"/>
                    <a:pt x="9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7" name="Google Shape;1800;p87">
              <a:extLst>
                <a:ext uri="{FF2B5EF4-FFF2-40B4-BE49-F238E27FC236}">
                  <a16:creationId xmlns:a16="http://schemas.microsoft.com/office/drawing/2014/main" id="{059AD7C9-D3EE-4CE9-817E-C61E7E1BCB7A}"/>
                </a:ext>
              </a:extLst>
            </p:cNvPr>
            <p:cNvSpPr/>
            <p:nvPr/>
          </p:nvSpPr>
          <p:spPr>
            <a:xfrm>
              <a:off x="4665217" y="2809479"/>
              <a:ext cx="33902" cy="55243"/>
            </a:xfrm>
            <a:custGeom>
              <a:avLst/>
              <a:gdLst/>
              <a:ahLst/>
              <a:cxnLst/>
              <a:rect l="l" t="t" r="r" b="b"/>
              <a:pathLst>
                <a:path w="305" h="497" extrusionOk="0">
                  <a:moveTo>
                    <a:pt x="237" y="0"/>
                  </a:moveTo>
                  <a:cubicBezTo>
                    <a:pt x="202" y="0"/>
                    <a:pt x="167" y="23"/>
                    <a:pt x="164" y="67"/>
                  </a:cubicBezTo>
                  <a:cubicBezTo>
                    <a:pt x="160" y="181"/>
                    <a:pt x="117" y="287"/>
                    <a:pt x="44" y="374"/>
                  </a:cubicBezTo>
                  <a:cubicBezTo>
                    <a:pt x="0" y="427"/>
                    <a:pt x="47" y="496"/>
                    <a:pt x="98" y="496"/>
                  </a:cubicBezTo>
                  <a:cubicBezTo>
                    <a:pt x="113" y="496"/>
                    <a:pt x="129" y="489"/>
                    <a:pt x="144" y="474"/>
                  </a:cubicBezTo>
                  <a:cubicBezTo>
                    <a:pt x="240" y="354"/>
                    <a:pt x="294" y="221"/>
                    <a:pt x="303" y="67"/>
                  </a:cubicBezTo>
                  <a:cubicBezTo>
                    <a:pt x="305" y="23"/>
                    <a:pt x="272" y="0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8" name="Google Shape;1801;p87">
              <a:extLst>
                <a:ext uri="{FF2B5EF4-FFF2-40B4-BE49-F238E27FC236}">
                  <a16:creationId xmlns:a16="http://schemas.microsoft.com/office/drawing/2014/main" id="{B3B59127-6885-46D9-A410-E08A0E996089}"/>
                </a:ext>
              </a:extLst>
            </p:cNvPr>
            <p:cNvSpPr/>
            <p:nvPr/>
          </p:nvSpPr>
          <p:spPr>
            <a:xfrm>
              <a:off x="4698453" y="2832377"/>
              <a:ext cx="20897" cy="46795"/>
            </a:xfrm>
            <a:custGeom>
              <a:avLst/>
              <a:gdLst/>
              <a:ahLst/>
              <a:cxnLst/>
              <a:rect l="l" t="t" r="r" b="b"/>
              <a:pathLst>
                <a:path w="188" h="421" extrusionOk="0">
                  <a:moveTo>
                    <a:pt x="107" y="0"/>
                  </a:moveTo>
                  <a:cubicBezTo>
                    <a:pt x="73" y="0"/>
                    <a:pt x="39" y="23"/>
                    <a:pt x="41" y="68"/>
                  </a:cubicBezTo>
                  <a:cubicBezTo>
                    <a:pt x="47" y="158"/>
                    <a:pt x="38" y="244"/>
                    <a:pt x="15" y="334"/>
                  </a:cubicBezTo>
                  <a:cubicBezTo>
                    <a:pt x="0" y="386"/>
                    <a:pt x="43" y="420"/>
                    <a:pt x="84" y="420"/>
                  </a:cubicBezTo>
                  <a:cubicBezTo>
                    <a:pt x="111" y="420"/>
                    <a:pt x="138" y="405"/>
                    <a:pt x="147" y="371"/>
                  </a:cubicBezTo>
                  <a:cubicBezTo>
                    <a:pt x="174" y="271"/>
                    <a:pt x="187" y="171"/>
                    <a:pt x="181" y="68"/>
                  </a:cubicBezTo>
                  <a:cubicBezTo>
                    <a:pt x="178" y="23"/>
                    <a:pt x="142" y="0"/>
                    <a:pt x="1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99" name="Google Shape;1802;p87">
              <a:extLst>
                <a:ext uri="{FF2B5EF4-FFF2-40B4-BE49-F238E27FC236}">
                  <a16:creationId xmlns:a16="http://schemas.microsoft.com/office/drawing/2014/main" id="{9219E1B5-6E6B-4053-ADD2-AD25197A9CC7}"/>
                </a:ext>
              </a:extLst>
            </p:cNvPr>
            <p:cNvSpPr/>
            <p:nvPr/>
          </p:nvSpPr>
          <p:spPr>
            <a:xfrm>
              <a:off x="4727353" y="2863278"/>
              <a:ext cx="39571" cy="47240"/>
            </a:xfrm>
            <a:custGeom>
              <a:avLst/>
              <a:gdLst/>
              <a:ahLst/>
              <a:cxnLst/>
              <a:rect l="l" t="t" r="r" b="b"/>
              <a:pathLst>
                <a:path w="356" h="425" extrusionOk="0">
                  <a:moveTo>
                    <a:pt x="258" y="0"/>
                  </a:moveTo>
                  <a:cubicBezTo>
                    <a:pt x="243" y="0"/>
                    <a:pt x="227" y="7"/>
                    <a:pt x="214" y="23"/>
                  </a:cubicBezTo>
                  <a:cubicBezTo>
                    <a:pt x="130" y="119"/>
                    <a:pt x="67" y="225"/>
                    <a:pt x="21" y="342"/>
                  </a:cubicBezTo>
                  <a:cubicBezTo>
                    <a:pt x="0" y="392"/>
                    <a:pt x="41" y="424"/>
                    <a:pt x="84" y="424"/>
                  </a:cubicBezTo>
                  <a:cubicBezTo>
                    <a:pt x="112" y="424"/>
                    <a:pt x="141" y="410"/>
                    <a:pt x="154" y="379"/>
                  </a:cubicBezTo>
                  <a:cubicBezTo>
                    <a:pt x="194" y="285"/>
                    <a:pt x="247" y="199"/>
                    <a:pt x="310" y="122"/>
                  </a:cubicBezTo>
                  <a:cubicBezTo>
                    <a:pt x="356" y="69"/>
                    <a:pt x="308" y="0"/>
                    <a:pt x="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0" name="Google Shape;1803;p87">
              <a:extLst>
                <a:ext uri="{FF2B5EF4-FFF2-40B4-BE49-F238E27FC236}">
                  <a16:creationId xmlns:a16="http://schemas.microsoft.com/office/drawing/2014/main" id="{119D3483-F613-4F7D-A0D9-B46C56D59370}"/>
                </a:ext>
              </a:extLst>
            </p:cNvPr>
            <p:cNvSpPr/>
            <p:nvPr/>
          </p:nvSpPr>
          <p:spPr>
            <a:xfrm>
              <a:off x="4069976" y="2740229"/>
              <a:ext cx="15339" cy="35235"/>
            </a:xfrm>
            <a:custGeom>
              <a:avLst/>
              <a:gdLst/>
              <a:ahLst/>
              <a:cxnLst/>
              <a:rect l="l" t="t" r="r" b="b"/>
              <a:pathLst>
                <a:path w="138" h="317" extrusionOk="0">
                  <a:moveTo>
                    <a:pt x="69" y="1"/>
                  </a:moveTo>
                  <a:cubicBezTo>
                    <a:pt x="35" y="1"/>
                    <a:pt x="1" y="23"/>
                    <a:pt x="1" y="68"/>
                  </a:cubicBezTo>
                  <a:lnTo>
                    <a:pt x="1" y="251"/>
                  </a:lnTo>
                  <a:cubicBezTo>
                    <a:pt x="1" y="294"/>
                    <a:pt x="35" y="316"/>
                    <a:pt x="69" y="316"/>
                  </a:cubicBezTo>
                  <a:cubicBezTo>
                    <a:pt x="103" y="316"/>
                    <a:pt x="137" y="294"/>
                    <a:pt x="137" y="251"/>
                  </a:cubicBezTo>
                  <a:lnTo>
                    <a:pt x="137" y="68"/>
                  </a:lnTo>
                  <a:cubicBezTo>
                    <a:pt x="137" y="23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1" name="Google Shape;1804;p87">
              <a:extLst>
                <a:ext uri="{FF2B5EF4-FFF2-40B4-BE49-F238E27FC236}">
                  <a16:creationId xmlns:a16="http://schemas.microsoft.com/office/drawing/2014/main" id="{A337FB2F-7312-485A-8A02-97DF5C761F56}"/>
                </a:ext>
              </a:extLst>
            </p:cNvPr>
            <p:cNvSpPr/>
            <p:nvPr/>
          </p:nvSpPr>
          <p:spPr>
            <a:xfrm>
              <a:off x="4105991" y="2694099"/>
              <a:ext cx="20675" cy="38236"/>
            </a:xfrm>
            <a:custGeom>
              <a:avLst/>
              <a:gdLst/>
              <a:ahLst/>
              <a:cxnLst/>
              <a:rect l="l" t="t" r="r" b="b"/>
              <a:pathLst>
                <a:path w="186" h="344" extrusionOk="0">
                  <a:moveTo>
                    <a:pt x="116" y="1"/>
                  </a:moveTo>
                  <a:cubicBezTo>
                    <a:pt x="76" y="1"/>
                    <a:pt x="31" y="35"/>
                    <a:pt x="39" y="87"/>
                  </a:cubicBezTo>
                  <a:cubicBezTo>
                    <a:pt x="49" y="147"/>
                    <a:pt x="39" y="203"/>
                    <a:pt x="19" y="260"/>
                  </a:cubicBezTo>
                  <a:cubicBezTo>
                    <a:pt x="1" y="310"/>
                    <a:pt x="43" y="344"/>
                    <a:pt x="85" y="344"/>
                  </a:cubicBezTo>
                  <a:cubicBezTo>
                    <a:pt x="113" y="344"/>
                    <a:pt x="141" y="330"/>
                    <a:pt x="153" y="297"/>
                  </a:cubicBezTo>
                  <a:cubicBezTo>
                    <a:pt x="182" y="214"/>
                    <a:pt x="186" y="137"/>
                    <a:pt x="173" y="50"/>
                  </a:cubicBezTo>
                  <a:cubicBezTo>
                    <a:pt x="167" y="16"/>
                    <a:pt x="143" y="1"/>
                    <a:pt x="1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2" name="Google Shape;1805;p87">
              <a:extLst>
                <a:ext uri="{FF2B5EF4-FFF2-40B4-BE49-F238E27FC236}">
                  <a16:creationId xmlns:a16="http://schemas.microsoft.com/office/drawing/2014/main" id="{A438C6BE-D996-4BFC-9A9C-47E2412F5190}"/>
                </a:ext>
              </a:extLst>
            </p:cNvPr>
            <p:cNvSpPr/>
            <p:nvPr/>
          </p:nvSpPr>
          <p:spPr>
            <a:xfrm>
              <a:off x="3333456" y="3491529"/>
              <a:ext cx="15228" cy="52131"/>
            </a:xfrm>
            <a:custGeom>
              <a:avLst/>
              <a:gdLst/>
              <a:ahLst/>
              <a:cxnLst/>
              <a:rect l="l" t="t" r="r" b="b"/>
              <a:pathLst>
                <a:path w="137" h="469" extrusionOk="0">
                  <a:moveTo>
                    <a:pt x="68" y="0"/>
                  </a:moveTo>
                  <a:cubicBezTo>
                    <a:pt x="34" y="0"/>
                    <a:pt x="0" y="22"/>
                    <a:pt x="0" y="65"/>
                  </a:cubicBezTo>
                  <a:lnTo>
                    <a:pt x="0" y="401"/>
                  </a:lnTo>
                  <a:cubicBezTo>
                    <a:pt x="0" y="446"/>
                    <a:pt x="34" y="469"/>
                    <a:pt x="68" y="469"/>
                  </a:cubicBezTo>
                  <a:cubicBezTo>
                    <a:pt x="103" y="469"/>
                    <a:pt x="137" y="446"/>
                    <a:pt x="137" y="401"/>
                  </a:cubicBezTo>
                  <a:lnTo>
                    <a:pt x="137" y="65"/>
                  </a:lnTo>
                  <a:cubicBezTo>
                    <a:pt x="137" y="22"/>
                    <a:pt x="103" y="0"/>
                    <a:pt x="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3" name="Google Shape;1806;p87">
              <a:extLst>
                <a:ext uri="{FF2B5EF4-FFF2-40B4-BE49-F238E27FC236}">
                  <a16:creationId xmlns:a16="http://schemas.microsoft.com/office/drawing/2014/main" id="{74EA41E8-C8E6-433C-B79C-DE6529DA2263}"/>
                </a:ext>
              </a:extLst>
            </p:cNvPr>
            <p:cNvSpPr/>
            <p:nvPr/>
          </p:nvSpPr>
          <p:spPr>
            <a:xfrm>
              <a:off x="3370805" y="3543327"/>
              <a:ext cx="15339" cy="29233"/>
            </a:xfrm>
            <a:custGeom>
              <a:avLst/>
              <a:gdLst/>
              <a:ahLst/>
              <a:cxnLst/>
              <a:rect l="l" t="t" r="r" b="b"/>
              <a:pathLst>
                <a:path w="138" h="263" extrusionOk="0">
                  <a:moveTo>
                    <a:pt x="69" y="0"/>
                  </a:moveTo>
                  <a:cubicBezTo>
                    <a:pt x="35" y="0"/>
                    <a:pt x="0" y="22"/>
                    <a:pt x="0" y="65"/>
                  </a:cubicBezTo>
                  <a:lnTo>
                    <a:pt x="0" y="195"/>
                  </a:lnTo>
                  <a:cubicBezTo>
                    <a:pt x="0" y="240"/>
                    <a:pt x="35" y="263"/>
                    <a:pt x="69" y="263"/>
                  </a:cubicBezTo>
                  <a:cubicBezTo>
                    <a:pt x="103" y="263"/>
                    <a:pt x="137" y="240"/>
                    <a:pt x="137" y="195"/>
                  </a:cubicBezTo>
                  <a:lnTo>
                    <a:pt x="137" y="65"/>
                  </a:lnTo>
                  <a:cubicBezTo>
                    <a:pt x="137" y="22"/>
                    <a:pt x="103" y="0"/>
                    <a:pt x="6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4" name="Google Shape;1807;p87">
              <a:extLst>
                <a:ext uri="{FF2B5EF4-FFF2-40B4-BE49-F238E27FC236}">
                  <a16:creationId xmlns:a16="http://schemas.microsoft.com/office/drawing/2014/main" id="{A18C44A9-A4AC-4042-9E22-6AE0D2AAB959}"/>
                </a:ext>
              </a:extLst>
            </p:cNvPr>
            <p:cNvSpPr/>
            <p:nvPr/>
          </p:nvSpPr>
          <p:spPr>
            <a:xfrm>
              <a:off x="3425160" y="3427948"/>
              <a:ext cx="15673" cy="66914"/>
            </a:xfrm>
            <a:custGeom>
              <a:avLst/>
              <a:gdLst/>
              <a:ahLst/>
              <a:cxnLst/>
              <a:rect l="l" t="t" r="r" b="b"/>
              <a:pathLst>
                <a:path w="141" h="602" extrusionOk="0">
                  <a:moveTo>
                    <a:pt x="70" y="1"/>
                  </a:moveTo>
                  <a:cubicBezTo>
                    <a:pt x="35" y="1"/>
                    <a:pt x="0" y="23"/>
                    <a:pt x="0" y="68"/>
                  </a:cubicBezTo>
                  <a:lnTo>
                    <a:pt x="0" y="534"/>
                  </a:lnTo>
                  <a:cubicBezTo>
                    <a:pt x="0" y="579"/>
                    <a:pt x="35" y="602"/>
                    <a:pt x="70" y="602"/>
                  </a:cubicBezTo>
                  <a:cubicBezTo>
                    <a:pt x="105" y="602"/>
                    <a:pt x="140" y="579"/>
                    <a:pt x="140" y="534"/>
                  </a:cubicBezTo>
                  <a:lnTo>
                    <a:pt x="140" y="68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5" name="Google Shape;1808;p87">
              <a:extLst>
                <a:ext uri="{FF2B5EF4-FFF2-40B4-BE49-F238E27FC236}">
                  <a16:creationId xmlns:a16="http://schemas.microsoft.com/office/drawing/2014/main" id="{F080F674-226A-4A14-808B-640268F6F746}"/>
                </a:ext>
              </a:extLst>
            </p:cNvPr>
            <p:cNvSpPr/>
            <p:nvPr/>
          </p:nvSpPr>
          <p:spPr>
            <a:xfrm>
              <a:off x="3813984" y="3830997"/>
              <a:ext cx="15228" cy="26454"/>
            </a:xfrm>
            <a:custGeom>
              <a:avLst/>
              <a:gdLst/>
              <a:ahLst/>
              <a:cxnLst/>
              <a:rect l="l" t="t" r="r" b="b"/>
              <a:pathLst>
                <a:path w="137" h="238" extrusionOk="0">
                  <a:moveTo>
                    <a:pt x="67" y="0"/>
                  </a:moveTo>
                  <a:cubicBezTo>
                    <a:pt x="34" y="0"/>
                    <a:pt x="0" y="22"/>
                    <a:pt x="0" y="66"/>
                  </a:cubicBezTo>
                  <a:lnTo>
                    <a:pt x="0" y="170"/>
                  </a:lnTo>
                  <a:cubicBezTo>
                    <a:pt x="0" y="215"/>
                    <a:pt x="34" y="237"/>
                    <a:pt x="68" y="237"/>
                  </a:cubicBezTo>
                  <a:cubicBezTo>
                    <a:pt x="102" y="237"/>
                    <a:pt x="137" y="215"/>
                    <a:pt x="137" y="170"/>
                  </a:cubicBezTo>
                  <a:lnTo>
                    <a:pt x="137" y="66"/>
                  </a:lnTo>
                  <a:cubicBezTo>
                    <a:pt x="137" y="23"/>
                    <a:pt x="102" y="0"/>
                    <a:pt x="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6" name="Google Shape;1809;p87">
              <a:extLst>
                <a:ext uri="{FF2B5EF4-FFF2-40B4-BE49-F238E27FC236}">
                  <a16:creationId xmlns:a16="http://schemas.microsoft.com/office/drawing/2014/main" id="{329DDBC4-94CF-4273-97BC-21444EC66A6B}"/>
                </a:ext>
              </a:extLst>
            </p:cNvPr>
            <p:cNvSpPr/>
            <p:nvPr/>
          </p:nvSpPr>
          <p:spPr>
            <a:xfrm>
              <a:off x="3856890" y="3776309"/>
              <a:ext cx="15673" cy="38014"/>
            </a:xfrm>
            <a:custGeom>
              <a:avLst/>
              <a:gdLst/>
              <a:ahLst/>
              <a:cxnLst/>
              <a:rect l="l" t="t" r="r" b="b"/>
              <a:pathLst>
                <a:path w="141" h="342" extrusionOk="0">
                  <a:moveTo>
                    <a:pt x="71" y="1"/>
                  </a:moveTo>
                  <a:cubicBezTo>
                    <a:pt x="36" y="1"/>
                    <a:pt x="1" y="23"/>
                    <a:pt x="1" y="66"/>
                  </a:cubicBezTo>
                  <a:lnTo>
                    <a:pt x="1" y="275"/>
                  </a:lnTo>
                  <a:cubicBezTo>
                    <a:pt x="1" y="319"/>
                    <a:pt x="36" y="342"/>
                    <a:pt x="71" y="342"/>
                  </a:cubicBezTo>
                  <a:cubicBezTo>
                    <a:pt x="106" y="342"/>
                    <a:pt x="140" y="320"/>
                    <a:pt x="140" y="275"/>
                  </a:cubicBezTo>
                  <a:lnTo>
                    <a:pt x="140" y="66"/>
                  </a:lnTo>
                  <a:cubicBezTo>
                    <a:pt x="140" y="23"/>
                    <a:pt x="105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7" name="Google Shape;1810;p87">
              <a:extLst>
                <a:ext uri="{FF2B5EF4-FFF2-40B4-BE49-F238E27FC236}">
                  <a16:creationId xmlns:a16="http://schemas.microsoft.com/office/drawing/2014/main" id="{E3E427B5-A894-448C-8B2E-A4199FA00B0C}"/>
                </a:ext>
              </a:extLst>
            </p:cNvPr>
            <p:cNvSpPr/>
            <p:nvPr/>
          </p:nvSpPr>
          <p:spPr>
            <a:xfrm>
              <a:off x="3888681" y="3868457"/>
              <a:ext cx="15339" cy="32234"/>
            </a:xfrm>
            <a:custGeom>
              <a:avLst/>
              <a:gdLst/>
              <a:ahLst/>
              <a:cxnLst/>
              <a:rect l="l" t="t" r="r" b="b"/>
              <a:pathLst>
                <a:path w="138" h="290" extrusionOk="0">
                  <a:moveTo>
                    <a:pt x="69" y="1"/>
                  </a:moveTo>
                  <a:cubicBezTo>
                    <a:pt x="35" y="1"/>
                    <a:pt x="1" y="22"/>
                    <a:pt x="1" y="66"/>
                  </a:cubicBezTo>
                  <a:lnTo>
                    <a:pt x="1" y="222"/>
                  </a:lnTo>
                  <a:cubicBezTo>
                    <a:pt x="1" y="267"/>
                    <a:pt x="35" y="290"/>
                    <a:pt x="69" y="290"/>
                  </a:cubicBezTo>
                  <a:cubicBezTo>
                    <a:pt x="103" y="290"/>
                    <a:pt x="137" y="267"/>
                    <a:pt x="137" y="222"/>
                  </a:cubicBezTo>
                  <a:lnTo>
                    <a:pt x="137" y="66"/>
                  </a:lnTo>
                  <a:cubicBezTo>
                    <a:pt x="137" y="22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8" name="Google Shape;1811;p87">
              <a:extLst>
                <a:ext uri="{FF2B5EF4-FFF2-40B4-BE49-F238E27FC236}">
                  <a16:creationId xmlns:a16="http://schemas.microsoft.com/office/drawing/2014/main" id="{73657F4B-76D9-45A6-8E5F-FA8C82770762}"/>
                </a:ext>
              </a:extLst>
            </p:cNvPr>
            <p:cNvSpPr/>
            <p:nvPr/>
          </p:nvSpPr>
          <p:spPr>
            <a:xfrm>
              <a:off x="4225373" y="3678381"/>
              <a:ext cx="15673" cy="38125"/>
            </a:xfrm>
            <a:custGeom>
              <a:avLst/>
              <a:gdLst/>
              <a:ahLst/>
              <a:cxnLst/>
              <a:rect l="l" t="t" r="r" b="b"/>
              <a:pathLst>
                <a:path w="141" h="343" extrusionOk="0">
                  <a:moveTo>
                    <a:pt x="70" y="1"/>
                  </a:moveTo>
                  <a:cubicBezTo>
                    <a:pt x="35" y="1"/>
                    <a:pt x="1" y="23"/>
                    <a:pt x="1" y="69"/>
                  </a:cubicBezTo>
                  <a:lnTo>
                    <a:pt x="1" y="275"/>
                  </a:lnTo>
                  <a:cubicBezTo>
                    <a:pt x="1" y="320"/>
                    <a:pt x="35" y="342"/>
                    <a:pt x="70" y="342"/>
                  </a:cubicBezTo>
                  <a:cubicBezTo>
                    <a:pt x="105" y="342"/>
                    <a:pt x="140" y="320"/>
                    <a:pt x="140" y="275"/>
                  </a:cubicBezTo>
                  <a:lnTo>
                    <a:pt x="140" y="69"/>
                  </a:lnTo>
                  <a:cubicBezTo>
                    <a:pt x="140" y="23"/>
                    <a:pt x="105" y="1"/>
                    <a:pt x="7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09" name="Google Shape;1812;p87">
              <a:extLst>
                <a:ext uri="{FF2B5EF4-FFF2-40B4-BE49-F238E27FC236}">
                  <a16:creationId xmlns:a16="http://schemas.microsoft.com/office/drawing/2014/main" id="{A506AB14-4FD5-4839-B624-536D5990A332}"/>
                </a:ext>
              </a:extLst>
            </p:cNvPr>
            <p:cNvSpPr/>
            <p:nvPr/>
          </p:nvSpPr>
          <p:spPr>
            <a:xfrm>
              <a:off x="4251161" y="3689830"/>
              <a:ext cx="15673" cy="38125"/>
            </a:xfrm>
            <a:custGeom>
              <a:avLst/>
              <a:gdLst/>
              <a:ahLst/>
              <a:cxnLst/>
              <a:rect l="l" t="t" r="r" b="b"/>
              <a:pathLst>
                <a:path w="141" h="343" extrusionOk="0">
                  <a:moveTo>
                    <a:pt x="71" y="1"/>
                  </a:moveTo>
                  <a:cubicBezTo>
                    <a:pt x="36" y="1"/>
                    <a:pt x="1" y="23"/>
                    <a:pt x="1" y="69"/>
                  </a:cubicBezTo>
                  <a:lnTo>
                    <a:pt x="1" y="275"/>
                  </a:lnTo>
                  <a:cubicBezTo>
                    <a:pt x="1" y="320"/>
                    <a:pt x="36" y="342"/>
                    <a:pt x="71" y="342"/>
                  </a:cubicBezTo>
                  <a:cubicBezTo>
                    <a:pt x="106" y="342"/>
                    <a:pt x="141" y="320"/>
                    <a:pt x="141" y="275"/>
                  </a:cubicBezTo>
                  <a:lnTo>
                    <a:pt x="141" y="69"/>
                  </a:lnTo>
                  <a:cubicBezTo>
                    <a:pt x="141" y="23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0" name="Google Shape;1813;p87">
              <a:extLst>
                <a:ext uri="{FF2B5EF4-FFF2-40B4-BE49-F238E27FC236}">
                  <a16:creationId xmlns:a16="http://schemas.microsoft.com/office/drawing/2014/main" id="{1D392A98-C519-4519-94AF-EB1EF6E88C69}"/>
                </a:ext>
              </a:extLst>
            </p:cNvPr>
            <p:cNvSpPr/>
            <p:nvPr/>
          </p:nvSpPr>
          <p:spPr>
            <a:xfrm>
              <a:off x="4498038" y="3042905"/>
              <a:ext cx="357808" cy="242757"/>
            </a:xfrm>
            <a:custGeom>
              <a:avLst/>
              <a:gdLst/>
              <a:ahLst/>
              <a:cxnLst/>
              <a:rect l="l" t="t" r="r" b="b"/>
              <a:pathLst>
                <a:path w="3219" h="2184" extrusionOk="0">
                  <a:moveTo>
                    <a:pt x="3219" y="1"/>
                  </a:moveTo>
                  <a:lnTo>
                    <a:pt x="3219" y="1"/>
                  </a:lnTo>
                  <a:cubicBezTo>
                    <a:pt x="3219" y="1"/>
                    <a:pt x="1818" y="730"/>
                    <a:pt x="1434" y="1153"/>
                  </a:cubicBezTo>
                  <a:cubicBezTo>
                    <a:pt x="1159" y="816"/>
                    <a:pt x="509" y="773"/>
                    <a:pt x="187" y="773"/>
                  </a:cubicBezTo>
                  <a:cubicBezTo>
                    <a:pt x="73" y="773"/>
                    <a:pt x="1" y="777"/>
                    <a:pt x="1" y="777"/>
                  </a:cubicBezTo>
                  <a:lnTo>
                    <a:pt x="270" y="1062"/>
                  </a:lnTo>
                  <a:cubicBezTo>
                    <a:pt x="270" y="1062"/>
                    <a:pt x="1291" y="2184"/>
                    <a:pt x="1561" y="2184"/>
                  </a:cubicBezTo>
                  <a:cubicBezTo>
                    <a:pt x="1571" y="2184"/>
                    <a:pt x="1581" y="2184"/>
                    <a:pt x="1588" y="2181"/>
                  </a:cubicBezTo>
                  <a:cubicBezTo>
                    <a:pt x="1811" y="2101"/>
                    <a:pt x="3219" y="1"/>
                    <a:pt x="3219" y="1"/>
                  </a:cubicBezTo>
                  <a:close/>
                </a:path>
              </a:pathLst>
            </a:custGeom>
            <a:solidFill>
              <a:srgbClr val="A4B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1" name="Google Shape;1814;p87">
              <a:extLst>
                <a:ext uri="{FF2B5EF4-FFF2-40B4-BE49-F238E27FC236}">
                  <a16:creationId xmlns:a16="http://schemas.microsoft.com/office/drawing/2014/main" id="{8A7BFD13-14DA-432E-A5DE-57CA9A6140E8}"/>
                </a:ext>
              </a:extLst>
            </p:cNvPr>
            <p:cNvSpPr/>
            <p:nvPr/>
          </p:nvSpPr>
          <p:spPr>
            <a:xfrm>
              <a:off x="4342642" y="3362588"/>
              <a:ext cx="432949" cy="197963"/>
            </a:xfrm>
            <a:custGeom>
              <a:avLst/>
              <a:gdLst/>
              <a:ahLst/>
              <a:cxnLst/>
              <a:rect l="l" t="t" r="r" b="b"/>
              <a:pathLst>
                <a:path w="3895" h="1781" extrusionOk="0">
                  <a:moveTo>
                    <a:pt x="1279" y="0"/>
                  </a:moveTo>
                  <a:cubicBezTo>
                    <a:pt x="1279" y="0"/>
                    <a:pt x="1" y="613"/>
                    <a:pt x="616" y="1382"/>
                  </a:cubicBezTo>
                  <a:cubicBezTo>
                    <a:pt x="849" y="1675"/>
                    <a:pt x="1288" y="1781"/>
                    <a:pt x="1778" y="1781"/>
                  </a:cubicBezTo>
                  <a:cubicBezTo>
                    <a:pt x="2560" y="1781"/>
                    <a:pt x="3471" y="1512"/>
                    <a:pt x="3895" y="1322"/>
                  </a:cubicBezTo>
                  <a:lnTo>
                    <a:pt x="3891" y="1322"/>
                  </a:lnTo>
                  <a:cubicBezTo>
                    <a:pt x="3395" y="1322"/>
                    <a:pt x="1279" y="0"/>
                    <a:pt x="1279" y="0"/>
                  </a:cubicBezTo>
                  <a:close/>
                </a:path>
              </a:pathLst>
            </a:custGeom>
            <a:solidFill>
              <a:srgbClr val="A4BA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2" name="Google Shape;1815;p87">
              <a:extLst>
                <a:ext uri="{FF2B5EF4-FFF2-40B4-BE49-F238E27FC236}">
                  <a16:creationId xmlns:a16="http://schemas.microsoft.com/office/drawing/2014/main" id="{B61EE7E6-6AF1-4188-B75B-B80C82B4D0CA}"/>
                </a:ext>
              </a:extLst>
            </p:cNvPr>
            <p:cNvSpPr/>
            <p:nvPr/>
          </p:nvSpPr>
          <p:spPr>
            <a:xfrm>
              <a:off x="3628687" y="2547485"/>
              <a:ext cx="942706" cy="565099"/>
            </a:xfrm>
            <a:custGeom>
              <a:avLst/>
              <a:gdLst/>
              <a:ahLst/>
              <a:cxnLst/>
              <a:rect l="l" t="t" r="r" b="b"/>
              <a:pathLst>
                <a:path w="8481" h="5084" extrusionOk="0">
                  <a:moveTo>
                    <a:pt x="214" y="0"/>
                  </a:moveTo>
                  <a:cubicBezTo>
                    <a:pt x="143" y="0"/>
                    <a:pt x="72" y="5"/>
                    <a:pt x="0" y="15"/>
                  </a:cubicBezTo>
                  <a:cubicBezTo>
                    <a:pt x="0" y="1542"/>
                    <a:pt x="705" y="2734"/>
                    <a:pt x="705" y="2734"/>
                  </a:cubicBezTo>
                  <a:lnTo>
                    <a:pt x="1581" y="4398"/>
                  </a:lnTo>
                  <a:lnTo>
                    <a:pt x="5039" y="5083"/>
                  </a:lnTo>
                  <a:lnTo>
                    <a:pt x="8464" y="4115"/>
                  </a:lnTo>
                  <a:lnTo>
                    <a:pt x="8481" y="3237"/>
                  </a:lnTo>
                  <a:cubicBezTo>
                    <a:pt x="8481" y="3237"/>
                    <a:pt x="7414" y="2627"/>
                    <a:pt x="5771" y="2627"/>
                  </a:cubicBezTo>
                  <a:cubicBezTo>
                    <a:pt x="4949" y="2627"/>
                    <a:pt x="3984" y="2779"/>
                    <a:pt x="2935" y="3237"/>
                  </a:cubicBezTo>
                  <a:cubicBezTo>
                    <a:pt x="3079" y="2561"/>
                    <a:pt x="1824" y="0"/>
                    <a:pt x="2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3" name="Google Shape;1816;p87">
              <a:extLst>
                <a:ext uri="{FF2B5EF4-FFF2-40B4-BE49-F238E27FC236}">
                  <a16:creationId xmlns:a16="http://schemas.microsoft.com/office/drawing/2014/main" id="{977096CC-128A-4DC6-AA25-49D5C88454F8}"/>
                </a:ext>
              </a:extLst>
            </p:cNvPr>
            <p:cNvSpPr/>
            <p:nvPr/>
          </p:nvSpPr>
          <p:spPr>
            <a:xfrm>
              <a:off x="3806870" y="2971543"/>
              <a:ext cx="805540" cy="701595"/>
            </a:xfrm>
            <a:custGeom>
              <a:avLst/>
              <a:gdLst/>
              <a:ahLst/>
              <a:cxnLst/>
              <a:rect l="l" t="t" r="r" b="b"/>
              <a:pathLst>
                <a:path w="7247" h="6312" extrusionOk="0">
                  <a:moveTo>
                    <a:pt x="730" y="1"/>
                  </a:moveTo>
                  <a:cubicBezTo>
                    <a:pt x="693" y="1"/>
                    <a:pt x="660" y="7"/>
                    <a:pt x="627" y="21"/>
                  </a:cubicBezTo>
                  <a:cubicBezTo>
                    <a:pt x="483" y="61"/>
                    <a:pt x="377" y="187"/>
                    <a:pt x="371" y="343"/>
                  </a:cubicBezTo>
                  <a:lnTo>
                    <a:pt x="4" y="5921"/>
                  </a:lnTo>
                  <a:cubicBezTo>
                    <a:pt x="1" y="5961"/>
                    <a:pt x="4" y="5998"/>
                    <a:pt x="15" y="6035"/>
                  </a:cubicBezTo>
                  <a:cubicBezTo>
                    <a:pt x="53" y="6189"/>
                    <a:pt x="196" y="6312"/>
                    <a:pt x="367" y="6312"/>
                  </a:cubicBezTo>
                  <a:cubicBezTo>
                    <a:pt x="376" y="6312"/>
                    <a:pt x="385" y="6312"/>
                    <a:pt x="394" y="6311"/>
                  </a:cubicBezTo>
                  <a:lnTo>
                    <a:pt x="511" y="6305"/>
                  </a:lnTo>
                  <a:lnTo>
                    <a:pt x="5712" y="5941"/>
                  </a:lnTo>
                  <a:cubicBezTo>
                    <a:pt x="5875" y="5932"/>
                    <a:pt x="6008" y="5815"/>
                    <a:pt x="6045" y="5655"/>
                  </a:cubicBezTo>
                  <a:lnTo>
                    <a:pt x="7193" y="446"/>
                  </a:lnTo>
                  <a:cubicBezTo>
                    <a:pt x="7247" y="217"/>
                    <a:pt x="7073" y="1"/>
                    <a:pt x="68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4" name="Google Shape;1817;p87">
              <a:extLst>
                <a:ext uri="{FF2B5EF4-FFF2-40B4-BE49-F238E27FC236}">
                  <a16:creationId xmlns:a16="http://schemas.microsoft.com/office/drawing/2014/main" id="{602D5CD6-ABCE-4711-9682-61D21B94C9D8}"/>
                </a:ext>
              </a:extLst>
            </p:cNvPr>
            <p:cNvSpPr/>
            <p:nvPr/>
          </p:nvSpPr>
          <p:spPr>
            <a:xfrm>
              <a:off x="3543541" y="2539038"/>
              <a:ext cx="362699" cy="1112303"/>
            </a:xfrm>
            <a:custGeom>
              <a:avLst/>
              <a:gdLst/>
              <a:ahLst/>
              <a:cxnLst/>
              <a:rect l="l" t="t" r="r" b="b"/>
              <a:pathLst>
                <a:path w="3263" h="10007" extrusionOk="0">
                  <a:moveTo>
                    <a:pt x="605" y="1"/>
                  </a:moveTo>
                  <a:cubicBezTo>
                    <a:pt x="533" y="1"/>
                    <a:pt x="462" y="53"/>
                    <a:pt x="456" y="138"/>
                  </a:cubicBezTo>
                  <a:lnTo>
                    <a:pt x="1" y="7007"/>
                  </a:lnTo>
                  <a:cubicBezTo>
                    <a:pt x="1" y="7044"/>
                    <a:pt x="10" y="7076"/>
                    <a:pt x="30" y="7104"/>
                  </a:cubicBezTo>
                  <a:lnTo>
                    <a:pt x="2138" y="9949"/>
                  </a:lnTo>
                  <a:cubicBezTo>
                    <a:pt x="2166" y="9988"/>
                    <a:pt x="2210" y="10007"/>
                    <a:pt x="2254" y="10007"/>
                  </a:cubicBezTo>
                  <a:cubicBezTo>
                    <a:pt x="2287" y="10007"/>
                    <a:pt x="2321" y="9996"/>
                    <a:pt x="2347" y="9976"/>
                  </a:cubicBezTo>
                  <a:cubicBezTo>
                    <a:pt x="2364" y="9962"/>
                    <a:pt x="2373" y="9946"/>
                    <a:pt x="2384" y="9926"/>
                  </a:cubicBezTo>
                  <a:cubicBezTo>
                    <a:pt x="2390" y="9912"/>
                    <a:pt x="2397" y="9896"/>
                    <a:pt x="2397" y="9882"/>
                  </a:cubicBezTo>
                  <a:lnTo>
                    <a:pt x="3252" y="4188"/>
                  </a:lnTo>
                  <a:cubicBezTo>
                    <a:pt x="3262" y="4145"/>
                    <a:pt x="3249" y="4108"/>
                    <a:pt x="3225" y="4075"/>
                  </a:cubicBezTo>
                  <a:cubicBezTo>
                    <a:pt x="3196" y="4038"/>
                    <a:pt x="3152" y="3975"/>
                    <a:pt x="3099" y="3892"/>
                  </a:cubicBezTo>
                  <a:cubicBezTo>
                    <a:pt x="2623" y="3182"/>
                    <a:pt x="1279" y="976"/>
                    <a:pt x="726" y="71"/>
                  </a:cubicBezTo>
                  <a:cubicBezTo>
                    <a:pt x="697" y="23"/>
                    <a:pt x="651" y="1"/>
                    <a:pt x="6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5" name="Google Shape;1818;p87">
              <a:extLst>
                <a:ext uri="{FF2B5EF4-FFF2-40B4-BE49-F238E27FC236}">
                  <a16:creationId xmlns:a16="http://schemas.microsoft.com/office/drawing/2014/main" id="{8EB8ABE8-80FD-46BD-9DD1-7CB5BB3DE360}"/>
                </a:ext>
              </a:extLst>
            </p:cNvPr>
            <p:cNvSpPr/>
            <p:nvPr/>
          </p:nvSpPr>
          <p:spPr>
            <a:xfrm>
              <a:off x="3771411" y="2924636"/>
              <a:ext cx="189630" cy="764729"/>
            </a:xfrm>
            <a:custGeom>
              <a:avLst/>
              <a:gdLst/>
              <a:ahLst/>
              <a:cxnLst/>
              <a:rect l="l" t="t" r="r" b="b"/>
              <a:pathLst>
                <a:path w="1706" h="6880" extrusionOk="0">
                  <a:moveTo>
                    <a:pt x="770" y="0"/>
                  </a:moveTo>
                  <a:cubicBezTo>
                    <a:pt x="610" y="1118"/>
                    <a:pt x="0" y="6490"/>
                    <a:pt x="0" y="6490"/>
                  </a:cubicBezTo>
                  <a:cubicBezTo>
                    <a:pt x="0" y="6490"/>
                    <a:pt x="47" y="6880"/>
                    <a:pt x="396" y="6880"/>
                  </a:cubicBezTo>
                  <a:cubicBezTo>
                    <a:pt x="512" y="6880"/>
                    <a:pt x="661" y="6837"/>
                    <a:pt x="853" y="6723"/>
                  </a:cubicBezTo>
                  <a:cubicBezTo>
                    <a:pt x="1039" y="5322"/>
                    <a:pt x="1705" y="423"/>
                    <a:pt x="1705" y="423"/>
                  </a:cubicBezTo>
                  <a:lnTo>
                    <a:pt x="1705" y="423"/>
                  </a:lnTo>
                  <a:cubicBezTo>
                    <a:pt x="1705" y="423"/>
                    <a:pt x="1621" y="443"/>
                    <a:pt x="1500" y="443"/>
                  </a:cubicBezTo>
                  <a:cubicBezTo>
                    <a:pt x="1280" y="443"/>
                    <a:pt x="939" y="376"/>
                    <a:pt x="770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6" name="Google Shape;1819;p87">
              <a:extLst>
                <a:ext uri="{FF2B5EF4-FFF2-40B4-BE49-F238E27FC236}">
                  <a16:creationId xmlns:a16="http://schemas.microsoft.com/office/drawing/2014/main" id="{467953F5-BEEE-48B8-A8F2-533377F0446A}"/>
                </a:ext>
              </a:extLst>
            </p:cNvPr>
            <p:cNvSpPr/>
            <p:nvPr/>
          </p:nvSpPr>
          <p:spPr>
            <a:xfrm>
              <a:off x="3778414" y="3595348"/>
              <a:ext cx="94815" cy="42016"/>
            </a:xfrm>
            <a:custGeom>
              <a:avLst/>
              <a:gdLst/>
              <a:ahLst/>
              <a:cxnLst/>
              <a:rect l="l" t="t" r="r" b="b"/>
              <a:pathLst>
                <a:path w="853" h="378" extrusionOk="0">
                  <a:moveTo>
                    <a:pt x="1" y="0"/>
                  </a:moveTo>
                  <a:lnTo>
                    <a:pt x="1" y="0"/>
                  </a:lnTo>
                  <a:cubicBezTo>
                    <a:pt x="5" y="89"/>
                    <a:pt x="51" y="173"/>
                    <a:pt x="114" y="240"/>
                  </a:cubicBezTo>
                  <a:cubicBezTo>
                    <a:pt x="180" y="306"/>
                    <a:pt x="271" y="349"/>
                    <a:pt x="360" y="369"/>
                  </a:cubicBezTo>
                  <a:cubicBezTo>
                    <a:pt x="393" y="375"/>
                    <a:pt x="425" y="377"/>
                    <a:pt x="456" y="377"/>
                  </a:cubicBezTo>
                  <a:cubicBezTo>
                    <a:pt x="518" y="377"/>
                    <a:pt x="578" y="367"/>
                    <a:pt x="633" y="349"/>
                  </a:cubicBezTo>
                  <a:cubicBezTo>
                    <a:pt x="716" y="320"/>
                    <a:pt x="793" y="273"/>
                    <a:pt x="853" y="209"/>
                  </a:cubicBezTo>
                  <a:cubicBezTo>
                    <a:pt x="830" y="206"/>
                    <a:pt x="808" y="205"/>
                    <a:pt x="787" y="205"/>
                  </a:cubicBezTo>
                  <a:cubicBezTo>
                    <a:pt x="767" y="205"/>
                    <a:pt x="747" y="206"/>
                    <a:pt x="727" y="206"/>
                  </a:cubicBezTo>
                  <a:lnTo>
                    <a:pt x="610" y="206"/>
                  </a:lnTo>
                  <a:cubicBezTo>
                    <a:pt x="533" y="203"/>
                    <a:pt x="464" y="203"/>
                    <a:pt x="397" y="189"/>
                  </a:cubicBezTo>
                  <a:cubicBezTo>
                    <a:pt x="264" y="163"/>
                    <a:pt x="140" y="106"/>
                    <a:pt x="1" y="0"/>
                  </a:cubicBezTo>
                  <a:close/>
                </a:path>
              </a:pathLst>
            </a:custGeom>
            <a:solidFill>
              <a:srgbClr val="5827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7" name="Google Shape;1820;p87">
              <a:extLst>
                <a:ext uri="{FF2B5EF4-FFF2-40B4-BE49-F238E27FC236}">
                  <a16:creationId xmlns:a16="http://schemas.microsoft.com/office/drawing/2014/main" id="{8FEBA08B-2BD6-4662-B8D4-269E7856F148}"/>
                </a:ext>
              </a:extLst>
            </p:cNvPr>
            <p:cNvSpPr/>
            <p:nvPr/>
          </p:nvSpPr>
          <p:spPr>
            <a:xfrm>
              <a:off x="3844330" y="3022564"/>
              <a:ext cx="106931" cy="37458"/>
            </a:xfrm>
            <a:custGeom>
              <a:avLst/>
              <a:gdLst/>
              <a:ahLst/>
              <a:cxnLst/>
              <a:rect l="l" t="t" r="r" b="b"/>
              <a:pathLst>
                <a:path w="962" h="337" extrusionOk="0">
                  <a:moveTo>
                    <a:pt x="0" y="1"/>
                  </a:moveTo>
                  <a:cubicBezTo>
                    <a:pt x="37" y="90"/>
                    <a:pt x="100" y="161"/>
                    <a:pt x="177" y="214"/>
                  </a:cubicBezTo>
                  <a:cubicBezTo>
                    <a:pt x="253" y="270"/>
                    <a:pt x="343" y="307"/>
                    <a:pt x="433" y="324"/>
                  </a:cubicBezTo>
                  <a:cubicBezTo>
                    <a:pt x="477" y="332"/>
                    <a:pt x="522" y="337"/>
                    <a:pt x="567" y="337"/>
                  </a:cubicBezTo>
                  <a:cubicBezTo>
                    <a:pt x="712" y="337"/>
                    <a:pt x="855" y="291"/>
                    <a:pt x="962" y="197"/>
                  </a:cubicBezTo>
                  <a:cubicBezTo>
                    <a:pt x="865" y="184"/>
                    <a:pt x="782" y="184"/>
                    <a:pt x="702" y="178"/>
                  </a:cubicBezTo>
                  <a:cubicBezTo>
                    <a:pt x="622" y="170"/>
                    <a:pt x="546" y="161"/>
                    <a:pt x="470" y="144"/>
                  </a:cubicBezTo>
                  <a:cubicBezTo>
                    <a:pt x="317" y="118"/>
                    <a:pt x="174" y="64"/>
                    <a:pt x="0" y="1"/>
                  </a:cubicBezTo>
                  <a:close/>
                </a:path>
              </a:pathLst>
            </a:custGeom>
            <a:solidFill>
              <a:srgbClr val="5827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8" name="Google Shape;1821;p87">
              <a:extLst>
                <a:ext uri="{FF2B5EF4-FFF2-40B4-BE49-F238E27FC236}">
                  <a16:creationId xmlns:a16="http://schemas.microsoft.com/office/drawing/2014/main" id="{2D91DB43-2F70-4D57-8526-67E6A9C4E5F8}"/>
                </a:ext>
              </a:extLst>
            </p:cNvPr>
            <p:cNvSpPr/>
            <p:nvPr/>
          </p:nvSpPr>
          <p:spPr>
            <a:xfrm>
              <a:off x="4331527" y="2997776"/>
              <a:ext cx="761078" cy="518304"/>
            </a:xfrm>
            <a:custGeom>
              <a:avLst/>
              <a:gdLst/>
              <a:ahLst/>
              <a:cxnLst/>
              <a:rect l="l" t="t" r="r" b="b"/>
              <a:pathLst>
                <a:path w="6847" h="4663" extrusionOk="0">
                  <a:moveTo>
                    <a:pt x="5715" y="0"/>
                  </a:moveTo>
                  <a:cubicBezTo>
                    <a:pt x="4763" y="0"/>
                    <a:pt x="2824" y="1983"/>
                    <a:pt x="2800" y="2264"/>
                  </a:cubicBezTo>
                  <a:cubicBezTo>
                    <a:pt x="2800" y="2264"/>
                    <a:pt x="2048" y="1264"/>
                    <a:pt x="1283" y="1264"/>
                  </a:cubicBezTo>
                  <a:cubicBezTo>
                    <a:pt x="1230" y="1264"/>
                    <a:pt x="1178" y="1269"/>
                    <a:pt x="1126" y="1279"/>
                  </a:cubicBezTo>
                  <a:cubicBezTo>
                    <a:pt x="310" y="1436"/>
                    <a:pt x="596" y="1875"/>
                    <a:pt x="829" y="1901"/>
                  </a:cubicBezTo>
                  <a:cubicBezTo>
                    <a:pt x="256" y="2058"/>
                    <a:pt x="390" y="2370"/>
                    <a:pt x="583" y="2421"/>
                  </a:cubicBezTo>
                  <a:cubicBezTo>
                    <a:pt x="181" y="2421"/>
                    <a:pt x="1" y="3146"/>
                    <a:pt x="506" y="3173"/>
                  </a:cubicBezTo>
                  <a:cubicBezTo>
                    <a:pt x="1012" y="3199"/>
                    <a:pt x="1305" y="3512"/>
                    <a:pt x="1705" y="4055"/>
                  </a:cubicBezTo>
                  <a:cubicBezTo>
                    <a:pt x="1932" y="4367"/>
                    <a:pt x="2581" y="4663"/>
                    <a:pt x="3382" y="4663"/>
                  </a:cubicBezTo>
                  <a:cubicBezTo>
                    <a:pt x="3980" y="4663"/>
                    <a:pt x="4662" y="4498"/>
                    <a:pt x="5316" y="4055"/>
                  </a:cubicBezTo>
                  <a:cubicBezTo>
                    <a:pt x="6846" y="3016"/>
                    <a:pt x="6770" y="527"/>
                    <a:pt x="5964" y="61"/>
                  </a:cubicBezTo>
                  <a:cubicBezTo>
                    <a:pt x="5893" y="19"/>
                    <a:pt x="5809" y="0"/>
                    <a:pt x="5715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19" name="Google Shape;1822;p87">
              <a:extLst>
                <a:ext uri="{FF2B5EF4-FFF2-40B4-BE49-F238E27FC236}">
                  <a16:creationId xmlns:a16="http://schemas.microsoft.com/office/drawing/2014/main" id="{170EEE95-BF1D-4EC2-8EAD-072A9DAED4B7}"/>
                </a:ext>
              </a:extLst>
            </p:cNvPr>
            <p:cNvSpPr/>
            <p:nvPr/>
          </p:nvSpPr>
          <p:spPr>
            <a:xfrm>
              <a:off x="4855738" y="3241095"/>
              <a:ext cx="15339" cy="32123"/>
            </a:xfrm>
            <a:custGeom>
              <a:avLst/>
              <a:gdLst/>
              <a:ahLst/>
              <a:cxnLst/>
              <a:rect l="l" t="t" r="r" b="b"/>
              <a:pathLst>
                <a:path w="138" h="289" extrusionOk="0">
                  <a:moveTo>
                    <a:pt x="69" y="1"/>
                  </a:moveTo>
                  <a:cubicBezTo>
                    <a:pt x="35" y="1"/>
                    <a:pt x="1" y="24"/>
                    <a:pt x="1" y="69"/>
                  </a:cubicBezTo>
                  <a:lnTo>
                    <a:pt x="1" y="221"/>
                  </a:lnTo>
                  <a:cubicBezTo>
                    <a:pt x="1" y="266"/>
                    <a:pt x="35" y="289"/>
                    <a:pt x="69" y="289"/>
                  </a:cubicBezTo>
                  <a:cubicBezTo>
                    <a:pt x="103" y="289"/>
                    <a:pt x="137" y="266"/>
                    <a:pt x="137" y="221"/>
                  </a:cubicBezTo>
                  <a:lnTo>
                    <a:pt x="137" y="69"/>
                  </a:lnTo>
                  <a:cubicBezTo>
                    <a:pt x="137" y="24"/>
                    <a:pt x="103" y="1"/>
                    <a:pt x="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0" name="Google Shape;1823;p87">
              <a:extLst>
                <a:ext uri="{FF2B5EF4-FFF2-40B4-BE49-F238E27FC236}">
                  <a16:creationId xmlns:a16="http://schemas.microsoft.com/office/drawing/2014/main" id="{A320F5D0-5A9A-46BB-B3D7-3C2F54A7E16E}"/>
                </a:ext>
              </a:extLst>
            </p:cNvPr>
            <p:cNvSpPr/>
            <p:nvPr/>
          </p:nvSpPr>
          <p:spPr>
            <a:xfrm>
              <a:off x="4906426" y="3215641"/>
              <a:ext cx="24899" cy="46128"/>
            </a:xfrm>
            <a:custGeom>
              <a:avLst/>
              <a:gdLst/>
              <a:ahLst/>
              <a:cxnLst/>
              <a:rect l="l" t="t" r="r" b="b"/>
              <a:pathLst>
                <a:path w="224" h="415" extrusionOk="0">
                  <a:moveTo>
                    <a:pt x="140" y="1"/>
                  </a:moveTo>
                  <a:cubicBezTo>
                    <a:pt x="112" y="1"/>
                    <a:pt x="84" y="15"/>
                    <a:pt x="70" y="48"/>
                  </a:cubicBezTo>
                  <a:cubicBezTo>
                    <a:pt x="34" y="144"/>
                    <a:pt x="14" y="244"/>
                    <a:pt x="4" y="347"/>
                  </a:cubicBezTo>
                  <a:cubicBezTo>
                    <a:pt x="0" y="392"/>
                    <a:pt x="33" y="415"/>
                    <a:pt x="67" y="415"/>
                  </a:cubicBezTo>
                  <a:cubicBezTo>
                    <a:pt x="102" y="415"/>
                    <a:pt x="139" y="392"/>
                    <a:pt x="144" y="347"/>
                  </a:cubicBezTo>
                  <a:cubicBezTo>
                    <a:pt x="150" y="258"/>
                    <a:pt x="173" y="171"/>
                    <a:pt x="204" y="84"/>
                  </a:cubicBezTo>
                  <a:cubicBezTo>
                    <a:pt x="224" y="34"/>
                    <a:pt x="183" y="1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1" name="Google Shape;1824;p87">
              <a:extLst>
                <a:ext uri="{FF2B5EF4-FFF2-40B4-BE49-F238E27FC236}">
                  <a16:creationId xmlns:a16="http://schemas.microsoft.com/office/drawing/2014/main" id="{689D2DAD-613D-4428-9726-0B208AD0C7CB}"/>
                </a:ext>
              </a:extLst>
            </p:cNvPr>
            <p:cNvSpPr/>
            <p:nvPr/>
          </p:nvSpPr>
          <p:spPr>
            <a:xfrm>
              <a:off x="4913095" y="3120158"/>
              <a:ext cx="15673" cy="41015"/>
            </a:xfrm>
            <a:custGeom>
              <a:avLst/>
              <a:gdLst/>
              <a:ahLst/>
              <a:cxnLst/>
              <a:rect l="l" t="t" r="r" b="b"/>
              <a:pathLst>
                <a:path w="141" h="369" extrusionOk="0">
                  <a:moveTo>
                    <a:pt x="71" y="1"/>
                  </a:moveTo>
                  <a:cubicBezTo>
                    <a:pt x="36" y="1"/>
                    <a:pt x="1" y="23"/>
                    <a:pt x="1" y="68"/>
                  </a:cubicBezTo>
                  <a:lnTo>
                    <a:pt x="1" y="301"/>
                  </a:lnTo>
                  <a:cubicBezTo>
                    <a:pt x="1" y="346"/>
                    <a:pt x="36" y="368"/>
                    <a:pt x="71" y="368"/>
                  </a:cubicBezTo>
                  <a:cubicBezTo>
                    <a:pt x="106" y="368"/>
                    <a:pt x="141" y="346"/>
                    <a:pt x="141" y="301"/>
                  </a:cubicBezTo>
                  <a:lnTo>
                    <a:pt x="141" y="68"/>
                  </a:lnTo>
                  <a:cubicBezTo>
                    <a:pt x="141" y="23"/>
                    <a:pt x="106" y="1"/>
                    <a:pt x="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2" name="Google Shape;1825;p87">
              <a:extLst>
                <a:ext uri="{FF2B5EF4-FFF2-40B4-BE49-F238E27FC236}">
                  <a16:creationId xmlns:a16="http://schemas.microsoft.com/office/drawing/2014/main" id="{38477226-39AD-4CCB-B0E1-152BB5D6CBA1}"/>
                </a:ext>
              </a:extLst>
            </p:cNvPr>
            <p:cNvSpPr/>
            <p:nvPr/>
          </p:nvSpPr>
          <p:spPr>
            <a:xfrm>
              <a:off x="3479960" y="2856386"/>
              <a:ext cx="194521" cy="255540"/>
            </a:xfrm>
            <a:custGeom>
              <a:avLst/>
              <a:gdLst/>
              <a:ahLst/>
              <a:cxnLst/>
              <a:rect l="l" t="t" r="r" b="b"/>
              <a:pathLst>
                <a:path w="1750" h="2299" extrusionOk="0">
                  <a:moveTo>
                    <a:pt x="1402" y="0"/>
                  </a:moveTo>
                  <a:cubicBezTo>
                    <a:pt x="1166" y="0"/>
                    <a:pt x="828" y="311"/>
                    <a:pt x="828" y="311"/>
                  </a:cubicBezTo>
                  <a:cubicBezTo>
                    <a:pt x="0" y="1126"/>
                    <a:pt x="226" y="1982"/>
                    <a:pt x="569" y="2228"/>
                  </a:cubicBezTo>
                  <a:cubicBezTo>
                    <a:pt x="636" y="2277"/>
                    <a:pt x="714" y="2299"/>
                    <a:pt x="798" y="2299"/>
                  </a:cubicBezTo>
                  <a:cubicBezTo>
                    <a:pt x="1143" y="2299"/>
                    <a:pt x="1574" y="1930"/>
                    <a:pt x="1627" y="1565"/>
                  </a:cubicBezTo>
                  <a:cubicBezTo>
                    <a:pt x="1667" y="1287"/>
                    <a:pt x="1129" y="1273"/>
                    <a:pt x="1023" y="1273"/>
                  </a:cubicBezTo>
                  <a:cubicBezTo>
                    <a:pt x="1017" y="1273"/>
                    <a:pt x="1012" y="1273"/>
                    <a:pt x="1009" y="1273"/>
                  </a:cubicBezTo>
                  <a:lnTo>
                    <a:pt x="1009" y="1273"/>
                  </a:lnTo>
                  <a:cubicBezTo>
                    <a:pt x="1066" y="1272"/>
                    <a:pt x="1712" y="1250"/>
                    <a:pt x="1594" y="894"/>
                  </a:cubicBezTo>
                  <a:cubicBezTo>
                    <a:pt x="1542" y="734"/>
                    <a:pt x="1432" y="689"/>
                    <a:pt x="1324" y="689"/>
                  </a:cubicBezTo>
                  <a:cubicBezTo>
                    <a:pt x="1181" y="689"/>
                    <a:pt x="1041" y="768"/>
                    <a:pt x="1035" y="771"/>
                  </a:cubicBezTo>
                  <a:lnTo>
                    <a:pt x="1035" y="771"/>
                  </a:lnTo>
                  <a:cubicBezTo>
                    <a:pt x="1047" y="764"/>
                    <a:pt x="1749" y="362"/>
                    <a:pt x="1564" y="85"/>
                  </a:cubicBezTo>
                  <a:cubicBezTo>
                    <a:pt x="1524" y="24"/>
                    <a:pt x="1467" y="0"/>
                    <a:pt x="1402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3" name="Google Shape;1826;p87">
              <a:extLst>
                <a:ext uri="{FF2B5EF4-FFF2-40B4-BE49-F238E27FC236}">
                  <a16:creationId xmlns:a16="http://schemas.microsoft.com/office/drawing/2014/main" id="{7A8932E8-65DA-46E5-9D19-EA50A5342768}"/>
                </a:ext>
              </a:extLst>
            </p:cNvPr>
            <p:cNvSpPr/>
            <p:nvPr/>
          </p:nvSpPr>
          <p:spPr>
            <a:xfrm>
              <a:off x="4774039" y="2663754"/>
              <a:ext cx="49575" cy="49685"/>
            </a:xfrm>
            <a:custGeom>
              <a:avLst/>
              <a:gdLst/>
              <a:ahLst/>
              <a:cxnLst/>
              <a:rect l="l" t="t" r="r" b="b"/>
              <a:pathLst>
                <a:path w="446" h="447" extrusionOk="0">
                  <a:moveTo>
                    <a:pt x="223" y="0"/>
                  </a:moveTo>
                  <a:cubicBezTo>
                    <a:pt x="100" y="0"/>
                    <a:pt x="0" y="100"/>
                    <a:pt x="0" y="223"/>
                  </a:cubicBezTo>
                  <a:cubicBezTo>
                    <a:pt x="0" y="347"/>
                    <a:pt x="100" y="447"/>
                    <a:pt x="223" y="447"/>
                  </a:cubicBezTo>
                  <a:cubicBezTo>
                    <a:pt x="346" y="447"/>
                    <a:pt x="446" y="347"/>
                    <a:pt x="446" y="223"/>
                  </a:cubicBezTo>
                  <a:cubicBezTo>
                    <a:pt x="446" y="100"/>
                    <a:pt x="346" y="0"/>
                    <a:pt x="22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4" name="Google Shape;1827;p87">
              <a:extLst>
                <a:ext uri="{FF2B5EF4-FFF2-40B4-BE49-F238E27FC236}">
                  <a16:creationId xmlns:a16="http://schemas.microsoft.com/office/drawing/2014/main" id="{104EDD7F-F2AB-4598-998C-973D73B1D369}"/>
                </a:ext>
              </a:extLst>
            </p:cNvPr>
            <p:cNvSpPr/>
            <p:nvPr/>
          </p:nvSpPr>
          <p:spPr>
            <a:xfrm>
              <a:off x="4158012" y="2402983"/>
              <a:ext cx="49353" cy="49685"/>
            </a:xfrm>
            <a:custGeom>
              <a:avLst/>
              <a:gdLst/>
              <a:ahLst/>
              <a:cxnLst/>
              <a:rect l="l" t="t" r="r" b="b"/>
              <a:pathLst>
                <a:path w="444" h="447" extrusionOk="0">
                  <a:moveTo>
                    <a:pt x="224" y="0"/>
                  </a:moveTo>
                  <a:cubicBezTo>
                    <a:pt x="100" y="0"/>
                    <a:pt x="0" y="100"/>
                    <a:pt x="0" y="223"/>
                  </a:cubicBezTo>
                  <a:cubicBezTo>
                    <a:pt x="0" y="346"/>
                    <a:pt x="100" y="446"/>
                    <a:pt x="224" y="446"/>
                  </a:cubicBezTo>
                  <a:cubicBezTo>
                    <a:pt x="344" y="446"/>
                    <a:pt x="444" y="346"/>
                    <a:pt x="444" y="223"/>
                  </a:cubicBezTo>
                  <a:cubicBezTo>
                    <a:pt x="444" y="100"/>
                    <a:pt x="344" y="0"/>
                    <a:pt x="2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</p:grpSp>
      <p:grpSp>
        <p:nvGrpSpPr>
          <p:cNvPr id="125" name="Google Shape;1828;p87">
            <a:extLst>
              <a:ext uri="{FF2B5EF4-FFF2-40B4-BE49-F238E27FC236}">
                <a16:creationId xmlns:a16="http://schemas.microsoft.com/office/drawing/2014/main" id="{0B9BCE7E-4D5D-4DE0-9F0B-C9A80B57B1CF}"/>
              </a:ext>
            </a:extLst>
          </p:cNvPr>
          <p:cNvGrpSpPr/>
          <p:nvPr/>
        </p:nvGrpSpPr>
        <p:grpSpPr>
          <a:xfrm>
            <a:off x="0" y="3806499"/>
            <a:ext cx="967704" cy="1337002"/>
            <a:chOff x="686918" y="1188470"/>
            <a:chExt cx="1342169" cy="1854372"/>
          </a:xfrm>
        </p:grpSpPr>
        <p:sp>
          <p:nvSpPr>
            <p:cNvPr id="126" name="Google Shape;1829;p87">
              <a:extLst>
                <a:ext uri="{FF2B5EF4-FFF2-40B4-BE49-F238E27FC236}">
                  <a16:creationId xmlns:a16="http://schemas.microsoft.com/office/drawing/2014/main" id="{2341723F-4617-443B-AE48-21E5854EF95B}"/>
                </a:ext>
              </a:extLst>
            </p:cNvPr>
            <p:cNvSpPr/>
            <p:nvPr/>
          </p:nvSpPr>
          <p:spPr>
            <a:xfrm>
              <a:off x="715491" y="1822199"/>
              <a:ext cx="374695" cy="509432"/>
            </a:xfrm>
            <a:custGeom>
              <a:avLst/>
              <a:gdLst/>
              <a:ahLst/>
              <a:cxnLst/>
              <a:rect l="l" t="t" r="r" b="b"/>
              <a:pathLst>
                <a:path w="7147" h="9717" extrusionOk="0">
                  <a:moveTo>
                    <a:pt x="6324" y="1"/>
                  </a:moveTo>
                  <a:lnTo>
                    <a:pt x="1844" y="1136"/>
                  </a:lnTo>
                  <a:cubicBezTo>
                    <a:pt x="1844" y="1136"/>
                    <a:pt x="640" y="2660"/>
                    <a:pt x="1" y="4506"/>
                  </a:cubicBezTo>
                  <a:cubicBezTo>
                    <a:pt x="47" y="4504"/>
                    <a:pt x="96" y="4502"/>
                    <a:pt x="147" y="4502"/>
                  </a:cubicBezTo>
                  <a:cubicBezTo>
                    <a:pt x="1121" y="4502"/>
                    <a:pt x="2686" y="5132"/>
                    <a:pt x="1781" y="9503"/>
                  </a:cubicBezTo>
                  <a:cubicBezTo>
                    <a:pt x="2348" y="9663"/>
                    <a:pt x="2959" y="9717"/>
                    <a:pt x="3521" y="9717"/>
                  </a:cubicBezTo>
                  <a:cubicBezTo>
                    <a:pt x="4637" y="9717"/>
                    <a:pt x="5558" y="9506"/>
                    <a:pt x="5558" y="9506"/>
                  </a:cubicBezTo>
                  <a:lnTo>
                    <a:pt x="7146" y="829"/>
                  </a:lnTo>
                  <a:lnTo>
                    <a:pt x="63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7" name="Google Shape;1830;p87">
              <a:extLst>
                <a:ext uri="{FF2B5EF4-FFF2-40B4-BE49-F238E27FC236}">
                  <a16:creationId xmlns:a16="http://schemas.microsoft.com/office/drawing/2014/main" id="{147B6A2B-34DC-49BD-B649-ED4721AAA554}"/>
                </a:ext>
              </a:extLst>
            </p:cNvPr>
            <p:cNvSpPr/>
            <p:nvPr/>
          </p:nvSpPr>
          <p:spPr>
            <a:xfrm>
              <a:off x="704691" y="1794465"/>
              <a:ext cx="382507" cy="142496"/>
            </a:xfrm>
            <a:custGeom>
              <a:avLst/>
              <a:gdLst/>
              <a:ahLst/>
              <a:cxnLst/>
              <a:rect l="l" t="t" r="r" b="b"/>
              <a:pathLst>
                <a:path w="7296" h="2718" extrusionOk="0">
                  <a:moveTo>
                    <a:pt x="4625" y="1"/>
                  </a:moveTo>
                  <a:cubicBezTo>
                    <a:pt x="3246" y="1"/>
                    <a:pt x="1512" y="482"/>
                    <a:pt x="1" y="2364"/>
                  </a:cubicBezTo>
                  <a:cubicBezTo>
                    <a:pt x="691" y="2585"/>
                    <a:pt x="1542" y="2718"/>
                    <a:pt x="2430" y="2718"/>
                  </a:cubicBezTo>
                  <a:cubicBezTo>
                    <a:pt x="4277" y="2718"/>
                    <a:pt x="6278" y="2143"/>
                    <a:pt x="7296" y="596"/>
                  </a:cubicBezTo>
                  <a:lnTo>
                    <a:pt x="7126" y="530"/>
                  </a:lnTo>
                  <a:cubicBezTo>
                    <a:pt x="7126" y="530"/>
                    <a:pt x="6071" y="1"/>
                    <a:pt x="4625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8" name="Google Shape;1831;p87">
              <a:extLst>
                <a:ext uri="{FF2B5EF4-FFF2-40B4-BE49-F238E27FC236}">
                  <a16:creationId xmlns:a16="http://schemas.microsoft.com/office/drawing/2014/main" id="{98488B3A-F90F-4736-A46F-E58C84314247}"/>
                </a:ext>
              </a:extLst>
            </p:cNvPr>
            <p:cNvSpPr/>
            <p:nvPr/>
          </p:nvSpPr>
          <p:spPr>
            <a:xfrm>
              <a:off x="686918" y="2058170"/>
              <a:ext cx="169444" cy="262239"/>
            </a:xfrm>
            <a:custGeom>
              <a:avLst/>
              <a:gdLst/>
              <a:ahLst/>
              <a:cxnLst/>
              <a:rect l="l" t="t" r="r" b="b"/>
              <a:pathLst>
                <a:path w="3232" h="5002" extrusionOk="0">
                  <a:moveTo>
                    <a:pt x="692" y="1"/>
                  </a:moveTo>
                  <a:cubicBezTo>
                    <a:pt x="641" y="1"/>
                    <a:pt x="592" y="3"/>
                    <a:pt x="546" y="5"/>
                  </a:cubicBezTo>
                  <a:cubicBezTo>
                    <a:pt x="180" y="1061"/>
                    <a:pt x="0" y="2219"/>
                    <a:pt x="340" y="3257"/>
                  </a:cubicBezTo>
                  <a:cubicBezTo>
                    <a:pt x="659" y="4239"/>
                    <a:pt x="1438" y="4752"/>
                    <a:pt x="2326" y="5002"/>
                  </a:cubicBezTo>
                  <a:cubicBezTo>
                    <a:pt x="3231" y="631"/>
                    <a:pt x="1666" y="1"/>
                    <a:pt x="692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29" name="Google Shape;1832;p87">
              <a:extLst>
                <a:ext uri="{FF2B5EF4-FFF2-40B4-BE49-F238E27FC236}">
                  <a16:creationId xmlns:a16="http://schemas.microsoft.com/office/drawing/2014/main" id="{AD00F9EB-D4FC-4DA0-BCC4-34C0FB878ECA}"/>
                </a:ext>
              </a:extLst>
            </p:cNvPr>
            <p:cNvSpPr/>
            <p:nvPr/>
          </p:nvSpPr>
          <p:spPr>
            <a:xfrm>
              <a:off x="1110890" y="2795126"/>
              <a:ext cx="220088" cy="53108"/>
            </a:xfrm>
            <a:custGeom>
              <a:avLst/>
              <a:gdLst/>
              <a:ahLst/>
              <a:cxnLst/>
              <a:rect l="l" t="t" r="r" b="b"/>
              <a:pathLst>
                <a:path w="4198" h="1013" extrusionOk="0">
                  <a:moveTo>
                    <a:pt x="3201" y="0"/>
                  </a:moveTo>
                  <a:cubicBezTo>
                    <a:pt x="1815" y="0"/>
                    <a:pt x="1" y="400"/>
                    <a:pt x="1" y="400"/>
                  </a:cubicBezTo>
                  <a:lnTo>
                    <a:pt x="87" y="583"/>
                  </a:lnTo>
                  <a:cubicBezTo>
                    <a:pt x="87" y="583"/>
                    <a:pt x="439" y="549"/>
                    <a:pt x="423" y="532"/>
                  </a:cubicBezTo>
                  <a:lnTo>
                    <a:pt x="423" y="532"/>
                  </a:lnTo>
                  <a:cubicBezTo>
                    <a:pt x="510" y="566"/>
                    <a:pt x="1767" y="1012"/>
                    <a:pt x="1767" y="1012"/>
                  </a:cubicBezTo>
                  <a:lnTo>
                    <a:pt x="3938" y="956"/>
                  </a:lnTo>
                  <a:lnTo>
                    <a:pt x="4197" y="107"/>
                  </a:lnTo>
                  <a:cubicBezTo>
                    <a:pt x="3928" y="30"/>
                    <a:pt x="3580" y="0"/>
                    <a:pt x="3201" y="0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0" name="Google Shape;1833;p87">
              <a:extLst>
                <a:ext uri="{FF2B5EF4-FFF2-40B4-BE49-F238E27FC236}">
                  <a16:creationId xmlns:a16="http://schemas.microsoft.com/office/drawing/2014/main" id="{97DF08A1-EC27-4CE6-9935-8294B52316EC}"/>
                </a:ext>
              </a:extLst>
            </p:cNvPr>
            <p:cNvSpPr/>
            <p:nvPr/>
          </p:nvSpPr>
          <p:spPr>
            <a:xfrm>
              <a:off x="1392314" y="2800631"/>
              <a:ext cx="177360" cy="44615"/>
            </a:xfrm>
            <a:custGeom>
              <a:avLst/>
              <a:gdLst/>
              <a:ahLst/>
              <a:cxnLst/>
              <a:rect l="l" t="t" r="r" b="b"/>
              <a:pathLst>
                <a:path w="3383" h="851" extrusionOk="0">
                  <a:moveTo>
                    <a:pt x="476" y="1"/>
                  </a:moveTo>
                  <a:cubicBezTo>
                    <a:pt x="287" y="1"/>
                    <a:pt x="123" y="19"/>
                    <a:pt x="1" y="61"/>
                  </a:cubicBezTo>
                  <a:cubicBezTo>
                    <a:pt x="141" y="740"/>
                    <a:pt x="1898" y="851"/>
                    <a:pt x="1898" y="851"/>
                  </a:cubicBezTo>
                  <a:lnTo>
                    <a:pt x="2809" y="820"/>
                  </a:lnTo>
                  <a:lnTo>
                    <a:pt x="3382" y="557"/>
                  </a:lnTo>
                  <a:cubicBezTo>
                    <a:pt x="3382" y="557"/>
                    <a:pt x="1528" y="1"/>
                    <a:pt x="476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1" name="Google Shape;1834;p87">
              <a:extLst>
                <a:ext uri="{FF2B5EF4-FFF2-40B4-BE49-F238E27FC236}">
                  <a16:creationId xmlns:a16="http://schemas.microsoft.com/office/drawing/2014/main" id="{2C88BB2A-EACE-4F84-BC50-AE9B76043101}"/>
                </a:ext>
              </a:extLst>
            </p:cNvPr>
            <p:cNvSpPr/>
            <p:nvPr/>
          </p:nvSpPr>
          <p:spPr>
            <a:xfrm>
              <a:off x="984909" y="2409531"/>
              <a:ext cx="690829" cy="474201"/>
            </a:xfrm>
            <a:custGeom>
              <a:avLst/>
              <a:gdLst/>
              <a:ahLst/>
              <a:cxnLst/>
              <a:rect l="l" t="t" r="r" b="b"/>
              <a:pathLst>
                <a:path w="13177" h="9045" extrusionOk="0">
                  <a:moveTo>
                    <a:pt x="8462" y="1"/>
                  </a:moveTo>
                  <a:cubicBezTo>
                    <a:pt x="4719" y="1"/>
                    <a:pt x="0" y="912"/>
                    <a:pt x="0" y="912"/>
                  </a:cubicBezTo>
                  <a:cubicBezTo>
                    <a:pt x="0" y="912"/>
                    <a:pt x="709" y="7545"/>
                    <a:pt x="4174" y="8907"/>
                  </a:cubicBezTo>
                  <a:cubicBezTo>
                    <a:pt x="4415" y="8954"/>
                    <a:pt x="4658" y="8973"/>
                    <a:pt x="4891" y="8973"/>
                  </a:cubicBezTo>
                  <a:cubicBezTo>
                    <a:pt x="5731" y="8973"/>
                    <a:pt x="6437" y="8730"/>
                    <a:pt x="6437" y="8730"/>
                  </a:cubicBezTo>
                  <a:lnTo>
                    <a:pt x="6075" y="3195"/>
                  </a:lnTo>
                  <a:lnTo>
                    <a:pt x="7439" y="3328"/>
                  </a:lnTo>
                  <a:lnTo>
                    <a:pt x="8167" y="8597"/>
                  </a:lnTo>
                  <a:cubicBezTo>
                    <a:pt x="8167" y="8597"/>
                    <a:pt x="8940" y="9044"/>
                    <a:pt x="9751" y="9044"/>
                  </a:cubicBezTo>
                  <a:cubicBezTo>
                    <a:pt x="9926" y="9044"/>
                    <a:pt x="10103" y="9024"/>
                    <a:pt x="10275" y="8973"/>
                  </a:cubicBezTo>
                  <a:cubicBezTo>
                    <a:pt x="11040" y="8144"/>
                    <a:pt x="13176" y="4776"/>
                    <a:pt x="12957" y="1615"/>
                  </a:cubicBezTo>
                  <a:cubicBezTo>
                    <a:pt x="12871" y="377"/>
                    <a:pt x="10868" y="1"/>
                    <a:pt x="8462" y="1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2" name="Google Shape;1835;p87">
              <a:extLst>
                <a:ext uri="{FF2B5EF4-FFF2-40B4-BE49-F238E27FC236}">
                  <a16:creationId xmlns:a16="http://schemas.microsoft.com/office/drawing/2014/main" id="{6DF8F7E3-93DE-4A4D-A5B7-3EF061DD8147}"/>
                </a:ext>
              </a:extLst>
            </p:cNvPr>
            <p:cNvSpPr/>
            <p:nvPr/>
          </p:nvSpPr>
          <p:spPr>
            <a:xfrm>
              <a:off x="1081583" y="2883622"/>
              <a:ext cx="234872" cy="159220"/>
            </a:xfrm>
            <a:custGeom>
              <a:avLst/>
              <a:gdLst/>
              <a:ahLst/>
              <a:cxnLst/>
              <a:rect l="l" t="t" r="r" b="b"/>
              <a:pathLst>
                <a:path w="4480" h="3037" extrusionOk="0">
                  <a:moveTo>
                    <a:pt x="1870" y="0"/>
                  </a:moveTo>
                  <a:cubicBezTo>
                    <a:pt x="1870" y="0"/>
                    <a:pt x="0" y="1501"/>
                    <a:pt x="476" y="2030"/>
                  </a:cubicBezTo>
                  <a:cubicBezTo>
                    <a:pt x="558" y="2121"/>
                    <a:pt x="643" y="2159"/>
                    <a:pt x="727" y="2159"/>
                  </a:cubicBezTo>
                  <a:cubicBezTo>
                    <a:pt x="1129" y="2159"/>
                    <a:pt x="1515" y="1288"/>
                    <a:pt x="1515" y="1288"/>
                  </a:cubicBezTo>
                  <a:lnTo>
                    <a:pt x="1515" y="1288"/>
                  </a:lnTo>
                  <a:cubicBezTo>
                    <a:pt x="1515" y="1288"/>
                    <a:pt x="985" y="2629"/>
                    <a:pt x="1621" y="2736"/>
                  </a:cubicBezTo>
                  <a:cubicBezTo>
                    <a:pt x="1643" y="2740"/>
                    <a:pt x="1665" y="2741"/>
                    <a:pt x="1686" y="2741"/>
                  </a:cubicBezTo>
                  <a:cubicBezTo>
                    <a:pt x="2278" y="2741"/>
                    <a:pt x="2566" y="1368"/>
                    <a:pt x="2566" y="1368"/>
                  </a:cubicBezTo>
                  <a:lnTo>
                    <a:pt x="2566" y="1368"/>
                  </a:lnTo>
                  <a:cubicBezTo>
                    <a:pt x="2566" y="1368"/>
                    <a:pt x="2348" y="3037"/>
                    <a:pt x="3319" y="3037"/>
                  </a:cubicBezTo>
                  <a:cubicBezTo>
                    <a:pt x="3365" y="3037"/>
                    <a:pt x="3413" y="3033"/>
                    <a:pt x="3465" y="3025"/>
                  </a:cubicBezTo>
                  <a:cubicBezTo>
                    <a:pt x="4480" y="2868"/>
                    <a:pt x="4231" y="156"/>
                    <a:pt x="4231" y="156"/>
                  </a:cubicBezTo>
                  <a:lnTo>
                    <a:pt x="1870" y="0"/>
                  </a:ln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3" name="Google Shape;1836;p87">
              <a:extLst>
                <a:ext uri="{FF2B5EF4-FFF2-40B4-BE49-F238E27FC236}">
                  <a16:creationId xmlns:a16="http://schemas.microsoft.com/office/drawing/2014/main" id="{5A5D88AA-80D8-430B-9158-AD396F57B40A}"/>
                </a:ext>
              </a:extLst>
            </p:cNvPr>
            <p:cNvSpPr/>
            <p:nvPr/>
          </p:nvSpPr>
          <p:spPr>
            <a:xfrm>
              <a:off x="1396141" y="2875233"/>
              <a:ext cx="221346" cy="158801"/>
            </a:xfrm>
            <a:custGeom>
              <a:avLst/>
              <a:gdLst/>
              <a:ahLst/>
              <a:cxnLst/>
              <a:rect l="l" t="t" r="r" b="b"/>
              <a:pathLst>
                <a:path w="4222" h="3029" extrusionOk="0">
                  <a:moveTo>
                    <a:pt x="1" y="0"/>
                  </a:moveTo>
                  <a:cubicBezTo>
                    <a:pt x="1" y="0"/>
                    <a:pt x="224" y="1790"/>
                    <a:pt x="803" y="2619"/>
                  </a:cubicBezTo>
                  <a:cubicBezTo>
                    <a:pt x="978" y="2868"/>
                    <a:pt x="1186" y="3029"/>
                    <a:pt x="1429" y="3029"/>
                  </a:cubicBezTo>
                  <a:cubicBezTo>
                    <a:pt x="1450" y="3029"/>
                    <a:pt x="1471" y="3028"/>
                    <a:pt x="1492" y="3025"/>
                  </a:cubicBezTo>
                  <a:cubicBezTo>
                    <a:pt x="1954" y="2969"/>
                    <a:pt x="2131" y="2739"/>
                    <a:pt x="2177" y="2492"/>
                  </a:cubicBezTo>
                  <a:cubicBezTo>
                    <a:pt x="2214" y="2317"/>
                    <a:pt x="2185" y="2137"/>
                    <a:pt x="2148" y="2004"/>
                  </a:cubicBezTo>
                  <a:lnTo>
                    <a:pt x="2148" y="2004"/>
                  </a:lnTo>
                  <a:cubicBezTo>
                    <a:pt x="2228" y="2210"/>
                    <a:pt x="2380" y="2532"/>
                    <a:pt x="2600" y="2739"/>
                  </a:cubicBezTo>
                  <a:cubicBezTo>
                    <a:pt x="2725" y="2856"/>
                    <a:pt x="2871" y="2935"/>
                    <a:pt x="3039" y="2935"/>
                  </a:cubicBezTo>
                  <a:cubicBezTo>
                    <a:pt x="3081" y="2935"/>
                    <a:pt x="3125" y="2930"/>
                    <a:pt x="3169" y="2919"/>
                  </a:cubicBezTo>
                  <a:cubicBezTo>
                    <a:pt x="3389" y="2869"/>
                    <a:pt x="3475" y="2749"/>
                    <a:pt x="3482" y="2603"/>
                  </a:cubicBezTo>
                  <a:cubicBezTo>
                    <a:pt x="3492" y="2483"/>
                    <a:pt x="3449" y="2350"/>
                    <a:pt x="3389" y="2230"/>
                  </a:cubicBezTo>
                  <a:lnTo>
                    <a:pt x="3389" y="2230"/>
                  </a:lnTo>
                  <a:cubicBezTo>
                    <a:pt x="3482" y="2350"/>
                    <a:pt x="3598" y="2469"/>
                    <a:pt x="3732" y="2536"/>
                  </a:cubicBezTo>
                  <a:cubicBezTo>
                    <a:pt x="3793" y="2567"/>
                    <a:pt x="3857" y="2585"/>
                    <a:pt x="3923" y="2585"/>
                  </a:cubicBezTo>
                  <a:cubicBezTo>
                    <a:pt x="3979" y="2585"/>
                    <a:pt x="4036" y="2572"/>
                    <a:pt x="4094" y="2543"/>
                  </a:cubicBezTo>
                  <a:cubicBezTo>
                    <a:pt x="4221" y="2480"/>
                    <a:pt x="4174" y="2286"/>
                    <a:pt x="4034" y="2037"/>
                  </a:cubicBezTo>
                  <a:lnTo>
                    <a:pt x="4031" y="2037"/>
                  </a:lnTo>
                  <a:cubicBezTo>
                    <a:pt x="3625" y="1311"/>
                    <a:pt x="2431" y="90"/>
                    <a:pt x="2431" y="90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4" name="Google Shape;1837;p87">
              <a:extLst>
                <a:ext uri="{FF2B5EF4-FFF2-40B4-BE49-F238E27FC236}">
                  <a16:creationId xmlns:a16="http://schemas.microsoft.com/office/drawing/2014/main" id="{B469AF34-D473-46CD-97DB-BF4075FE1CA7}"/>
                </a:ext>
              </a:extLst>
            </p:cNvPr>
            <p:cNvSpPr/>
            <p:nvPr/>
          </p:nvSpPr>
          <p:spPr>
            <a:xfrm>
              <a:off x="1109841" y="2800683"/>
              <a:ext cx="233352" cy="122469"/>
            </a:xfrm>
            <a:custGeom>
              <a:avLst/>
              <a:gdLst/>
              <a:ahLst/>
              <a:cxnLst/>
              <a:rect l="l" t="t" r="r" b="b"/>
              <a:pathLst>
                <a:path w="4451" h="2336" extrusionOk="0">
                  <a:moveTo>
                    <a:pt x="4217" y="1"/>
                  </a:moveTo>
                  <a:lnTo>
                    <a:pt x="4217" y="1"/>
                  </a:lnTo>
                  <a:cubicBezTo>
                    <a:pt x="3798" y="368"/>
                    <a:pt x="2955" y="472"/>
                    <a:pt x="2134" y="472"/>
                  </a:cubicBezTo>
                  <a:cubicBezTo>
                    <a:pt x="1058" y="472"/>
                    <a:pt x="21" y="294"/>
                    <a:pt x="21" y="294"/>
                  </a:cubicBezTo>
                  <a:lnTo>
                    <a:pt x="21" y="294"/>
                  </a:lnTo>
                  <a:cubicBezTo>
                    <a:pt x="21" y="294"/>
                    <a:pt x="1" y="1139"/>
                    <a:pt x="783" y="1888"/>
                  </a:cubicBezTo>
                  <a:cubicBezTo>
                    <a:pt x="1833" y="2241"/>
                    <a:pt x="2622" y="2335"/>
                    <a:pt x="3167" y="2335"/>
                  </a:cubicBezTo>
                  <a:cubicBezTo>
                    <a:pt x="3800" y="2335"/>
                    <a:pt x="4104" y="2208"/>
                    <a:pt x="4104" y="2208"/>
                  </a:cubicBezTo>
                  <a:cubicBezTo>
                    <a:pt x="4104" y="2208"/>
                    <a:pt x="4450" y="1522"/>
                    <a:pt x="4217" y="1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5" name="Google Shape;1838;p87">
              <a:extLst>
                <a:ext uri="{FF2B5EF4-FFF2-40B4-BE49-F238E27FC236}">
                  <a16:creationId xmlns:a16="http://schemas.microsoft.com/office/drawing/2014/main" id="{45A4CF3F-01EB-4E21-8936-51EB3ADC8ED2}"/>
                </a:ext>
              </a:extLst>
            </p:cNvPr>
            <p:cNvSpPr/>
            <p:nvPr/>
          </p:nvSpPr>
          <p:spPr>
            <a:xfrm>
              <a:off x="1379784" y="2803829"/>
              <a:ext cx="189890" cy="100188"/>
            </a:xfrm>
            <a:custGeom>
              <a:avLst/>
              <a:gdLst/>
              <a:ahLst/>
              <a:cxnLst/>
              <a:rect l="l" t="t" r="r" b="b"/>
              <a:pathLst>
                <a:path w="3622" h="1911" extrusionOk="0">
                  <a:moveTo>
                    <a:pt x="240" y="0"/>
                  </a:moveTo>
                  <a:cubicBezTo>
                    <a:pt x="240" y="0"/>
                    <a:pt x="0" y="647"/>
                    <a:pt x="240" y="1522"/>
                  </a:cubicBezTo>
                  <a:cubicBezTo>
                    <a:pt x="1020" y="1826"/>
                    <a:pt x="1656" y="1911"/>
                    <a:pt x="2124" y="1911"/>
                  </a:cubicBezTo>
                  <a:cubicBezTo>
                    <a:pt x="2724" y="1911"/>
                    <a:pt x="3048" y="1771"/>
                    <a:pt x="3048" y="1771"/>
                  </a:cubicBezTo>
                  <a:cubicBezTo>
                    <a:pt x="3048" y="1771"/>
                    <a:pt x="3285" y="1438"/>
                    <a:pt x="3621" y="496"/>
                  </a:cubicBezTo>
                  <a:lnTo>
                    <a:pt x="3621" y="496"/>
                  </a:lnTo>
                  <a:cubicBezTo>
                    <a:pt x="3464" y="533"/>
                    <a:pt x="3281" y="549"/>
                    <a:pt x="3084" y="549"/>
                  </a:cubicBezTo>
                  <a:cubicBezTo>
                    <a:pt x="1918" y="549"/>
                    <a:pt x="240" y="0"/>
                    <a:pt x="240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6" name="Google Shape;1839;p87">
              <a:extLst>
                <a:ext uri="{FF2B5EF4-FFF2-40B4-BE49-F238E27FC236}">
                  <a16:creationId xmlns:a16="http://schemas.microsoft.com/office/drawing/2014/main" id="{66E89D7C-7AE6-46F0-A4F5-850B1C485B2B}"/>
                </a:ext>
              </a:extLst>
            </p:cNvPr>
            <p:cNvSpPr/>
            <p:nvPr/>
          </p:nvSpPr>
          <p:spPr>
            <a:xfrm>
              <a:off x="935524" y="1801962"/>
              <a:ext cx="779116" cy="815395"/>
            </a:xfrm>
            <a:custGeom>
              <a:avLst/>
              <a:gdLst/>
              <a:ahLst/>
              <a:cxnLst/>
              <a:rect l="l" t="t" r="r" b="b"/>
              <a:pathLst>
                <a:path w="14861" h="15553" extrusionOk="0">
                  <a:moveTo>
                    <a:pt x="3318" y="0"/>
                  </a:moveTo>
                  <a:lnTo>
                    <a:pt x="1588" y="3455"/>
                  </a:lnTo>
                  <a:cubicBezTo>
                    <a:pt x="1588" y="3455"/>
                    <a:pt x="0" y="8341"/>
                    <a:pt x="756" y="12744"/>
                  </a:cubicBezTo>
                  <a:cubicBezTo>
                    <a:pt x="756" y="12744"/>
                    <a:pt x="3152" y="15393"/>
                    <a:pt x="7819" y="15546"/>
                  </a:cubicBezTo>
                  <a:cubicBezTo>
                    <a:pt x="7959" y="15551"/>
                    <a:pt x="8098" y="15553"/>
                    <a:pt x="8235" y="15553"/>
                  </a:cubicBezTo>
                  <a:cubicBezTo>
                    <a:pt x="12625" y="15553"/>
                    <a:pt x="14860" y="13343"/>
                    <a:pt x="14860" y="13343"/>
                  </a:cubicBezTo>
                  <a:cubicBezTo>
                    <a:pt x="14860" y="13343"/>
                    <a:pt x="14721" y="11732"/>
                    <a:pt x="14438" y="9732"/>
                  </a:cubicBezTo>
                  <a:cubicBezTo>
                    <a:pt x="14398" y="9449"/>
                    <a:pt x="14355" y="9159"/>
                    <a:pt x="14309" y="8863"/>
                  </a:cubicBezTo>
                  <a:cubicBezTo>
                    <a:pt x="13936" y="6484"/>
                    <a:pt x="13370" y="3818"/>
                    <a:pt x="12594" y="2670"/>
                  </a:cubicBezTo>
                  <a:cubicBezTo>
                    <a:pt x="11046" y="376"/>
                    <a:pt x="8617" y="133"/>
                    <a:pt x="8617" y="133"/>
                  </a:cubicBezTo>
                  <a:lnTo>
                    <a:pt x="33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7" name="Google Shape;1840;p87">
              <a:extLst>
                <a:ext uri="{FF2B5EF4-FFF2-40B4-BE49-F238E27FC236}">
                  <a16:creationId xmlns:a16="http://schemas.microsoft.com/office/drawing/2014/main" id="{AEBF839E-89C6-4E6F-B3EF-BEF76140D62E}"/>
                </a:ext>
              </a:extLst>
            </p:cNvPr>
            <p:cNvSpPr/>
            <p:nvPr/>
          </p:nvSpPr>
          <p:spPr>
            <a:xfrm>
              <a:off x="1588126" y="1918349"/>
              <a:ext cx="386491" cy="290235"/>
            </a:xfrm>
            <a:custGeom>
              <a:avLst/>
              <a:gdLst/>
              <a:ahLst/>
              <a:cxnLst/>
              <a:rect l="l" t="t" r="r" b="b"/>
              <a:pathLst>
                <a:path w="7372" h="5536" extrusionOk="0">
                  <a:moveTo>
                    <a:pt x="6174" y="1"/>
                  </a:moveTo>
                  <a:lnTo>
                    <a:pt x="0" y="2007"/>
                  </a:lnTo>
                  <a:cubicBezTo>
                    <a:pt x="0" y="2007"/>
                    <a:pt x="217" y="5535"/>
                    <a:pt x="2507" y="5535"/>
                  </a:cubicBezTo>
                  <a:cubicBezTo>
                    <a:pt x="2889" y="5535"/>
                    <a:pt x="3329" y="5437"/>
                    <a:pt x="3834" y="5209"/>
                  </a:cubicBezTo>
                  <a:cubicBezTo>
                    <a:pt x="7372" y="3608"/>
                    <a:pt x="6174" y="1"/>
                    <a:pt x="6174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8" name="Google Shape;1841;p87">
              <a:extLst>
                <a:ext uri="{FF2B5EF4-FFF2-40B4-BE49-F238E27FC236}">
                  <a16:creationId xmlns:a16="http://schemas.microsoft.com/office/drawing/2014/main" id="{8EEBC9ED-5EF2-4245-87BA-9FA6A66BFBF0}"/>
                </a:ext>
              </a:extLst>
            </p:cNvPr>
            <p:cNvSpPr/>
            <p:nvPr/>
          </p:nvSpPr>
          <p:spPr>
            <a:xfrm>
              <a:off x="1251654" y="1800809"/>
              <a:ext cx="221766" cy="118537"/>
            </a:xfrm>
            <a:custGeom>
              <a:avLst/>
              <a:gdLst/>
              <a:ahLst/>
              <a:cxnLst/>
              <a:rect l="l" t="t" r="r" b="b"/>
              <a:pathLst>
                <a:path w="4230" h="2261" extrusionOk="0">
                  <a:moveTo>
                    <a:pt x="3543" y="1"/>
                  </a:moveTo>
                  <a:cubicBezTo>
                    <a:pt x="2495" y="1"/>
                    <a:pt x="1" y="1131"/>
                    <a:pt x="1" y="1131"/>
                  </a:cubicBezTo>
                  <a:cubicBezTo>
                    <a:pt x="1" y="1131"/>
                    <a:pt x="653" y="2261"/>
                    <a:pt x="1702" y="2261"/>
                  </a:cubicBezTo>
                  <a:cubicBezTo>
                    <a:pt x="2226" y="2261"/>
                    <a:pt x="2849" y="1978"/>
                    <a:pt x="3539" y="1131"/>
                  </a:cubicBezTo>
                  <a:cubicBezTo>
                    <a:pt x="4230" y="283"/>
                    <a:pt x="4067" y="1"/>
                    <a:pt x="354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39" name="Google Shape;1842;p87">
              <a:extLst>
                <a:ext uri="{FF2B5EF4-FFF2-40B4-BE49-F238E27FC236}">
                  <a16:creationId xmlns:a16="http://schemas.microsoft.com/office/drawing/2014/main" id="{58192F01-83F9-41A0-B737-6D92C4E37AD8}"/>
                </a:ext>
              </a:extLst>
            </p:cNvPr>
            <p:cNvSpPr/>
            <p:nvPr/>
          </p:nvSpPr>
          <p:spPr>
            <a:xfrm>
              <a:off x="1714578" y="1499358"/>
              <a:ext cx="314509" cy="326357"/>
            </a:xfrm>
            <a:custGeom>
              <a:avLst/>
              <a:gdLst/>
              <a:ahLst/>
              <a:cxnLst/>
              <a:rect l="l" t="t" r="r" b="b"/>
              <a:pathLst>
                <a:path w="5999" h="6225" extrusionOk="0">
                  <a:moveTo>
                    <a:pt x="5998" y="1"/>
                  </a:moveTo>
                  <a:lnTo>
                    <a:pt x="4354" y="594"/>
                  </a:lnTo>
                  <a:lnTo>
                    <a:pt x="3988" y="724"/>
                  </a:lnTo>
                  <a:lnTo>
                    <a:pt x="60" y="2138"/>
                  </a:lnTo>
                  <a:lnTo>
                    <a:pt x="0" y="2198"/>
                  </a:lnTo>
                  <a:cubicBezTo>
                    <a:pt x="118" y="2745"/>
                    <a:pt x="448" y="3638"/>
                    <a:pt x="1347" y="3638"/>
                  </a:cubicBezTo>
                  <a:cubicBezTo>
                    <a:pt x="1399" y="3638"/>
                    <a:pt x="1453" y="3635"/>
                    <a:pt x="1509" y="3629"/>
                  </a:cubicBezTo>
                  <a:cubicBezTo>
                    <a:pt x="1512" y="3629"/>
                    <a:pt x="1515" y="3629"/>
                    <a:pt x="1522" y="3626"/>
                  </a:cubicBezTo>
                  <a:lnTo>
                    <a:pt x="1522" y="3626"/>
                  </a:lnTo>
                  <a:cubicBezTo>
                    <a:pt x="1301" y="4199"/>
                    <a:pt x="1761" y="4888"/>
                    <a:pt x="2509" y="4888"/>
                  </a:cubicBezTo>
                  <a:cubicBezTo>
                    <a:pt x="2608" y="4888"/>
                    <a:pt x="2712" y="4876"/>
                    <a:pt x="2820" y="4850"/>
                  </a:cubicBezTo>
                  <a:lnTo>
                    <a:pt x="2820" y="4853"/>
                  </a:lnTo>
                  <a:cubicBezTo>
                    <a:pt x="2820" y="5669"/>
                    <a:pt x="3446" y="6139"/>
                    <a:pt x="4338" y="6225"/>
                  </a:cubicBezTo>
                  <a:lnTo>
                    <a:pt x="5456" y="2038"/>
                  </a:lnTo>
                  <a:lnTo>
                    <a:pt x="5785" y="800"/>
                  </a:lnTo>
                  <a:lnTo>
                    <a:pt x="5998" y="1"/>
                  </a:lnTo>
                  <a:close/>
                </a:path>
              </a:pathLst>
            </a:custGeom>
            <a:solidFill>
              <a:srgbClr val="F5D1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0" name="Google Shape;1843;p87">
              <a:extLst>
                <a:ext uri="{FF2B5EF4-FFF2-40B4-BE49-F238E27FC236}">
                  <a16:creationId xmlns:a16="http://schemas.microsoft.com/office/drawing/2014/main" id="{83828AE5-6A40-486A-A22D-3F360EEED914}"/>
                </a:ext>
              </a:extLst>
            </p:cNvPr>
            <p:cNvSpPr/>
            <p:nvPr/>
          </p:nvSpPr>
          <p:spPr>
            <a:xfrm>
              <a:off x="964306" y="1834939"/>
              <a:ext cx="423190" cy="574651"/>
            </a:xfrm>
            <a:custGeom>
              <a:avLst/>
              <a:gdLst/>
              <a:ahLst/>
              <a:cxnLst/>
              <a:rect l="l" t="t" r="r" b="b"/>
              <a:pathLst>
                <a:path w="8072" h="10961" extrusionOk="0">
                  <a:moveTo>
                    <a:pt x="3488" y="0"/>
                  </a:moveTo>
                  <a:lnTo>
                    <a:pt x="3488" y="0"/>
                  </a:lnTo>
                  <a:cubicBezTo>
                    <a:pt x="3488" y="0"/>
                    <a:pt x="2247" y="123"/>
                    <a:pt x="1898" y="586"/>
                  </a:cubicBezTo>
                  <a:cubicBezTo>
                    <a:pt x="4096" y="8855"/>
                    <a:pt x="1144" y="9452"/>
                    <a:pt x="246" y="9452"/>
                  </a:cubicBezTo>
                  <a:cubicBezTo>
                    <a:pt x="94" y="9452"/>
                    <a:pt x="1" y="9435"/>
                    <a:pt x="1" y="9435"/>
                  </a:cubicBezTo>
                  <a:lnTo>
                    <a:pt x="1" y="9435"/>
                  </a:lnTo>
                  <a:cubicBezTo>
                    <a:pt x="1" y="9435"/>
                    <a:pt x="1" y="9979"/>
                    <a:pt x="61" y="10960"/>
                  </a:cubicBezTo>
                  <a:cubicBezTo>
                    <a:pt x="8072" y="8277"/>
                    <a:pt x="3488" y="1"/>
                    <a:pt x="3488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1" name="Google Shape;1844;p87">
              <a:extLst>
                <a:ext uri="{FF2B5EF4-FFF2-40B4-BE49-F238E27FC236}">
                  <a16:creationId xmlns:a16="http://schemas.microsoft.com/office/drawing/2014/main" id="{C4A11827-1776-4DAB-8CFD-83D19F3D6660}"/>
                </a:ext>
              </a:extLst>
            </p:cNvPr>
            <p:cNvSpPr/>
            <p:nvPr/>
          </p:nvSpPr>
          <p:spPr>
            <a:xfrm>
              <a:off x="871669" y="1245510"/>
              <a:ext cx="800768" cy="649726"/>
            </a:xfrm>
            <a:custGeom>
              <a:avLst/>
              <a:gdLst/>
              <a:ahLst/>
              <a:cxnLst/>
              <a:rect l="l" t="t" r="r" b="b"/>
              <a:pathLst>
                <a:path w="15274" h="12393" extrusionOk="0">
                  <a:moveTo>
                    <a:pt x="7400" y="1"/>
                  </a:moveTo>
                  <a:cubicBezTo>
                    <a:pt x="7393" y="1"/>
                    <a:pt x="7386" y="1"/>
                    <a:pt x="7379" y="1"/>
                  </a:cubicBezTo>
                  <a:cubicBezTo>
                    <a:pt x="2986" y="4"/>
                    <a:pt x="1641" y="3525"/>
                    <a:pt x="1641" y="3525"/>
                  </a:cubicBezTo>
                  <a:cubicBezTo>
                    <a:pt x="1392" y="4148"/>
                    <a:pt x="0" y="10914"/>
                    <a:pt x="4849" y="12059"/>
                  </a:cubicBezTo>
                  <a:cubicBezTo>
                    <a:pt x="5834" y="12291"/>
                    <a:pt x="6750" y="12392"/>
                    <a:pt x="7595" y="12392"/>
                  </a:cubicBezTo>
                  <a:cubicBezTo>
                    <a:pt x="10913" y="12392"/>
                    <a:pt x="13129" y="10823"/>
                    <a:pt x="14078" y="9396"/>
                  </a:cubicBezTo>
                  <a:cubicBezTo>
                    <a:pt x="15273" y="7606"/>
                    <a:pt x="14205" y="4996"/>
                    <a:pt x="13233" y="4843"/>
                  </a:cubicBezTo>
                  <a:cubicBezTo>
                    <a:pt x="13034" y="1886"/>
                    <a:pt x="11567" y="1"/>
                    <a:pt x="7400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2" name="Google Shape;1845;p87">
              <a:extLst>
                <a:ext uri="{FF2B5EF4-FFF2-40B4-BE49-F238E27FC236}">
                  <a16:creationId xmlns:a16="http://schemas.microsoft.com/office/drawing/2014/main" id="{FEB60577-F449-427D-8B71-C9D82635EA0E}"/>
                </a:ext>
              </a:extLst>
            </p:cNvPr>
            <p:cNvSpPr/>
            <p:nvPr/>
          </p:nvSpPr>
          <p:spPr>
            <a:xfrm>
              <a:off x="1374017" y="1505334"/>
              <a:ext cx="129337" cy="100031"/>
            </a:xfrm>
            <a:custGeom>
              <a:avLst/>
              <a:gdLst/>
              <a:ahLst/>
              <a:cxnLst/>
              <a:rect l="l" t="t" r="r" b="b"/>
              <a:pathLst>
                <a:path w="2467" h="1908" extrusionOk="0">
                  <a:moveTo>
                    <a:pt x="1111" y="1"/>
                  </a:moveTo>
                  <a:cubicBezTo>
                    <a:pt x="590" y="1"/>
                    <a:pt x="26" y="123"/>
                    <a:pt x="17" y="303"/>
                  </a:cubicBezTo>
                  <a:cubicBezTo>
                    <a:pt x="0" y="580"/>
                    <a:pt x="852" y="816"/>
                    <a:pt x="1132" y="882"/>
                  </a:cubicBezTo>
                  <a:lnTo>
                    <a:pt x="1132" y="1691"/>
                  </a:lnTo>
                  <a:cubicBezTo>
                    <a:pt x="1074" y="1695"/>
                    <a:pt x="1015" y="1697"/>
                    <a:pt x="955" y="1697"/>
                  </a:cubicBezTo>
                  <a:cubicBezTo>
                    <a:pt x="862" y="1697"/>
                    <a:pt x="768" y="1692"/>
                    <a:pt x="673" y="1684"/>
                  </a:cubicBezTo>
                  <a:cubicBezTo>
                    <a:pt x="456" y="1668"/>
                    <a:pt x="243" y="1618"/>
                    <a:pt x="17" y="1595"/>
                  </a:cubicBezTo>
                  <a:lnTo>
                    <a:pt x="17" y="1595"/>
                  </a:lnTo>
                  <a:cubicBezTo>
                    <a:pt x="213" y="1701"/>
                    <a:pt x="419" y="1801"/>
                    <a:pt x="646" y="1851"/>
                  </a:cubicBezTo>
                  <a:cubicBezTo>
                    <a:pt x="795" y="1889"/>
                    <a:pt x="951" y="1907"/>
                    <a:pt x="1107" y="1907"/>
                  </a:cubicBezTo>
                  <a:cubicBezTo>
                    <a:pt x="1184" y="1907"/>
                    <a:pt x="1261" y="1903"/>
                    <a:pt x="1338" y="1894"/>
                  </a:cubicBezTo>
                  <a:cubicBezTo>
                    <a:pt x="1575" y="1864"/>
                    <a:pt x="1801" y="1778"/>
                    <a:pt x="1994" y="1648"/>
                  </a:cubicBezTo>
                  <a:cubicBezTo>
                    <a:pt x="2197" y="1524"/>
                    <a:pt x="2347" y="1342"/>
                    <a:pt x="2467" y="1149"/>
                  </a:cubicBezTo>
                  <a:lnTo>
                    <a:pt x="2467" y="1149"/>
                  </a:lnTo>
                  <a:cubicBezTo>
                    <a:pt x="2280" y="1282"/>
                    <a:pt x="2110" y="1418"/>
                    <a:pt x="1914" y="1501"/>
                  </a:cubicBezTo>
                  <a:cubicBezTo>
                    <a:pt x="1731" y="1584"/>
                    <a:pt x="1544" y="1648"/>
                    <a:pt x="1348" y="1675"/>
                  </a:cubicBezTo>
                  <a:lnTo>
                    <a:pt x="1348" y="876"/>
                  </a:lnTo>
                  <a:cubicBezTo>
                    <a:pt x="1571" y="816"/>
                    <a:pt x="2011" y="650"/>
                    <a:pt x="1980" y="303"/>
                  </a:cubicBezTo>
                  <a:cubicBezTo>
                    <a:pt x="1962" y="88"/>
                    <a:pt x="1552" y="1"/>
                    <a:pt x="1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3" name="Google Shape;1846;p87">
              <a:extLst>
                <a:ext uri="{FF2B5EF4-FFF2-40B4-BE49-F238E27FC236}">
                  <a16:creationId xmlns:a16="http://schemas.microsoft.com/office/drawing/2014/main" id="{D2F96463-516D-4833-AA9E-5A2BB28C0431}"/>
                </a:ext>
              </a:extLst>
            </p:cNvPr>
            <p:cNvSpPr/>
            <p:nvPr/>
          </p:nvSpPr>
          <p:spPr>
            <a:xfrm>
              <a:off x="1184496" y="1566044"/>
              <a:ext cx="80161" cy="80318"/>
            </a:xfrm>
            <a:custGeom>
              <a:avLst/>
              <a:gdLst/>
              <a:ahLst/>
              <a:cxnLst/>
              <a:rect l="l" t="t" r="r" b="b"/>
              <a:pathLst>
                <a:path w="1529" h="1532" extrusionOk="0">
                  <a:moveTo>
                    <a:pt x="766" y="1"/>
                  </a:moveTo>
                  <a:cubicBezTo>
                    <a:pt x="343" y="1"/>
                    <a:pt x="1" y="343"/>
                    <a:pt x="1" y="766"/>
                  </a:cubicBezTo>
                  <a:cubicBezTo>
                    <a:pt x="1" y="1189"/>
                    <a:pt x="343" y="1532"/>
                    <a:pt x="766" y="1532"/>
                  </a:cubicBezTo>
                  <a:cubicBezTo>
                    <a:pt x="1185" y="1532"/>
                    <a:pt x="1529" y="1189"/>
                    <a:pt x="1529" y="766"/>
                  </a:cubicBezTo>
                  <a:cubicBezTo>
                    <a:pt x="1529" y="343"/>
                    <a:pt x="1185" y="1"/>
                    <a:pt x="76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4" name="Google Shape;1847;p87">
              <a:extLst>
                <a:ext uri="{FF2B5EF4-FFF2-40B4-BE49-F238E27FC236}">
                  <a16:creationId xmlns:a16="http://schemas.microsoft.com/office/drawing/2014/main" id="{36189567-285B-459F-90B4-82788DA35AB4}"/>
                </a:ext>
              </a:extLst>
            </p:cNvPr>
            <p:cNvSpPr/>
            <p:nvPr/>
          </p:nvSpPr>
          <p:spPr>
            <a:xfrm>
              <a:off x="1523537" y="1512674"/>
              <a:ext cx="80318" cy="80318"/>
            </a:xfrm>
            <a:custGeom>
              <a:avLst/>
              <a:gdLst/>
              <a:ahLst/>
              <a:cxnLst/>
              <a:rect l="l" t="t" r="r" b="b"/>
              <a:pathLst>
                <a:path w="1532" h="1532" extrusionOk="0">
                  <a:moveTo>
                    <a:pt x="766" y="0"/>
                  </a:moveTo>
                  <a:cubicBezTo>
                    <a:pt x="343" y="0"/>
                    <a:pt x="1" y="343"/>
                    <a:pt x="1" y="765"/>
                  </a:cubicBezTo>
                  <a:cubicBezTo>
                    <a:pt x="1" y="1189"/>
                    <a:pt x="343" y="1531"/>
                    <a:pt x="766" y="1531"/>
                  </a:cubicBezTo>
                  <a:cubicBezTo>
                    <a:pt x="1188" y="1531"/>
                    <a:pt x="1532" y="1189"/>
                    <a:pt x="1532" y="765"/>
                  </a:cubicBezTo>
                  <a:cubicBezTo>
                    <a:pt x="1532" y="343"/>
                    <a:pt x="1188" y="0"/>
                    <a:pt x="76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5" name="Google Shape;1848;p87">
              <a:extLst>
                <a:ext uri="{FF2B5EF4-FFF2-40B4-BE49-F238E27FC236}">
                  <a16:creationId xmlns:a16="http://schemas.microsoft.com/office/drawing/2014/main" id="{0C2A2121-80FF-4E7D-A723-E6CBC0E58B77}"/>
                </a:ext>
              </a:extLst>
            </p:cNvPr>
            <p:cNvSpPr/>
            <p:nvPr/>
          </p:nvSpPr>
          <p:spPr>
            <a:xfrm>
              <a:off x="1391632" y="1198850"/>
              <a:ext cx="210651" cy="191201"/>
            </a:xfrm>
            <a:custGeom>
              <a:avLst/>
              <a:gdLst/>
              <a:ahLst/>
              <a:cxnLst/>
              <a:rect l="l" t="t" r="r" b="b"/>
              <a:pathLst>
                <a:path w="4018" h="3647" extrusionOk="0">
                  <a:moveTo>
                    <a:pt x="2275" y="0"/>
                  </a:moveTo>
                  <a:cubicBezTo>
                    <a:pt x="1725" y="0"/>
                    <a:pt x="1210" y="235"/>
                    <a:pt x="799" y="665"/>
                  </a:cubicBezTo>
                  <a:cubicBezTo>
                    <a:pt x="489" y="984"/>
                    <a:pt x="323" y="1350"/>
                    <a:pt x="110" y="1730"/>
                  </a:cubicBezTo>
                  <a:lnTo>
                    <a:pt x="29" y="1877"/>
                  </a:lnTo>
                  <a:lnTo>
                    <a:pt x="29" y="1877"/>
                  </a:lnTo>
                  <a:cubicBezTo>
                    <a:pt x="10" y="1836"/>
                    <a:pt x="0" y="1813"/>
                    <a:pt x="0" y="1813"/>
                  </a:cubicBezTo>
                  <a:lnTo>
                    <a:pt x="0" y="1929"/>
                  </a:lnTo>
                  <a:lnTo>
                    <a:pt x="29" y="1877"/>
                  </a:lnTo>
                  <a:lnTo>
                    <a:pt x="29" y="1877"/>
                  </a:lnTo>
                  <a:cubicBezTo>
                    <a:pt x="178" y="2202"/>
                    <a:pt x="895" y="3647"/>
                    <a:pt x="1920" y="3647"/>
                  </a:cubicBezTo>
                  <a:cubicBezTo>
                    <a:pt x="1977" y="3647"/>
                    <a:pt x="2035" y="3642"/>
                    <a:pt x="2094" y="3633"/>
                  </a:cubicBezTo>
                  <a:cubicBezTo>
                    <a:pt x="3062" y="3476"/>
                    <a:pt x="4017" y="2342"/>
                    <a:pt x="4004" y="1360"/>
                  </a:cubicBezTo>
                  <a:cubicBezTo>
                    <a:pt x="3994" y="731"/>
                    <a:pt x="3535" y="321"/>
                    <a:pt x="2976" y="126"/>
                  </a:cubicBezTo>
                  <a:cubicBezTo>
                    <a:pt x="2740" y="41"/>
                    <a:pt x="2504" y="0"/>
                    <a:pt x="2275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6" name="Google Shape;1849;p87">
              <a:extLst>
                <a:ext uri="{FF2B5EF4-FFF2-40B4-BE49-F238E27FC236}">
                  <a16:creationId xmlns:a16="http://schemas.microsoft.com/office/drawing/2014/main" id="{316DA81E-455A-48F3-A370-CD3AA2D8EECD}"/>
                </a:ext>
              </a:extLst>
            </p:cNvPr>
            <p:cNvSpPr/>
            <p:nvPr/>
          </p:nvSpPr>
          <p:spPr>
            <a:xfrm>
              <a:off x="769228" y="1280426"/>
              <a:ext cx="264599" cy="233405"/>
            </a:xfrm>
            <a:custGeom>
              <a:avLst/>
              <a:gdLst/>
              <a:ahLst/>
              <a:cxnLst/>
              <a:rect l="l" t="t" r="r" b="b"/>
              <a:pathLst>
                <a:path w="5047" h="4452" extrusionOk="0">
                  <a:moveTo>
                    <a:pt x="2813" y="1"/>
                  </a:moveTo>
                  <a:cubicBezTo>
                    <a:pt x="1202" y="1"/>
                    <a:pt x="0" y="1543"/>
                    <a:pt x="613" y="3152"/>
                  </a:cubicBezTo>
                  <a:cubicBezTo>
                    <a:pt x="995" y="4155"/>
                    <a:pt x="1903" y="4452"/>
                    <a:pt x="2850" y="4452"/>
                  </a:cubicBezTo>
                  <a:cubicBezTo>
                    <a:pt x="3274" y="4452"/>
                    <a:pt x="3705" y="4393"/>
                    <a:pt x="4101" y="4310"/>
                  </a:cubicBezTo>
                  <a:cubicBezTo>
                    <a:pt x="4640" y="3009"/>
                    <a:pt x="4857" y="2234"/>
                    <a:pt x="4857" y="2234"/>
                  </a:cubicBezTo>
                  <a:cubicBezTo>
                    <a:pt x="4857" y="2234"/>
                    <a:pt x="5046" y="233"/>
                    <a:pt x="3100" y="17"/>
                  </a:cubicBezTo>
                  <a:cubicBezTo>
                    <a:pt x="3003" y="6"/>
                    <a:pt x="2907" y="1"/>
                    <a:pt x="2813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7" name="Google Shape;1850;p87">
              <a:extLst>
                <a:ext uri="{FF2B5EF4-FFF2-40B4-BE49-F238E27FC236}">
                  <a16:creationId xmlns:a16="http://schemas.microsoft.com/office/drawing/2014/main" id="{0CA41602-F846-4D85-9DD6-AB01D4D6EBC6}"/>
                </a:ext>
              </a:extLst>
            </p:cNvPr>
            <p:cNvSpPr/>
            <p:nvPr/>
          </p:nvSpPr>
          <p:spPr>
            <a:xfrm>
              <a:off x="884408" y="1363679"/>
              <a:ext cx="107370" cy="107318"/>
            </a:xfrm>
            <a:custGeom>
              <a:avLst/>
              <a:gdLst/>
              <a:ahLst/>
              <a:cxnLst/>
              <a:rect l="l" t="t" r="r" b="b"/>
              <a:pathLst>
                <a:path w="2048" h="2047" extrusionOk="0">
                  <a:moveTo>
                    <a:pt x="1022" y="0"/>
                  </a:moveTo>
                  <a:cubicBezTo>
                    <a:pt x="456" y="0"/>
                    <a:pt x="0" y="459"/>
                    <a:pt x="0" y="1025"/>
                  </a:cubicBezTo>
                  <a:cubicBezTo>
                    <a:pt x="0" y="1591"/>
                    <a:pt x="456" y="2047"/>
                    <a:pt x="1022" y="2047"/>
                  </a:cubicBezTo>
                  <a:cubicBezTo>
                    <a:pt x="1588" y="2047"/>
                    <a:pt x="2047" y="1591"/>
                    <a:pt x="2047" y="1025"/>
                  </a:cubicBezTo>
                  <a:cubicBezTo>
                    <a:pt x="2047" y="459"/>
                    <a:pt x="1588" y="0"/>
                    <a:pt x="10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8" name="Google Shape;1851;p87">
              <a:extLst>
                <a:ext uri="{FF2B5EF4-FFF2-40B4-BE49-F238E27FC236}">
                  <a16:creationId xmlns:a16="http://schemas.microsoft.com/office/drawing/2014/main" id="{9E5D63D5-C05C-48D4-8BA5-A110E7D5790C}"/>
                </a:ext>
              </a:extLst>
            </p:cNvPr>
            <p:cNvSpPr/>
            <p:nvPr/>
          </p:nvSpPr>
          <p:spPr>
            <a:xfrm>
              <a:off x="940085" y="1986713"/>
              <a:ext cx="383031" cy="273616"/>
            </a:xfrm>
            <a:custGeom>
              <a:avLst/>
              <a:gdLst/>
              <a:ahLst/>
              <a:cxnLst/>
              <a:rect l="l" t="t" r="r" b="b"/>
              <a:pathLst>
                <a:path w="7306" h="5219" extrusionOk="0">
                  <a:moveTo>
                    <a:pt x="3761" y="1"/>
                  </a:moveTo>
                  <a:cubicBezTo>
                    <a:pt x="3760" y="1"/>
                    <a:pt x="3759" y="1"/>
                    <a:pt x="3758" y="1"/>
                  </a:cubicBezTo>
                  <a:cubicBezTo>
                    <a:pt x="3199" y="11"/>
                    <a:pt x="0" y="1728"/>
                    <a:pt x="0" y="1728"/>
                  </a:cubicBezTo>
                  <a:cubicBezTo>
                    <a:pt x="0" y="1728"/>
                    <a:pt x="735" y="5073"/>
                    <a:pt x="2080" y="5210"/>
                  </a:cubicBezTo>
                  <a:cubicBezTo>
                    <a:pt x="2137" y="5215"/>
                    <a:pt x="2194" y="5218"/>
                    <a:pt x="2251" y="5218"/>
                  </a:cubicBezTo>
                  <a:cubicBezTo>
                    <a:pt x="3559" y="5218"/>
                    <a:pt x="5076" y="3780"/>
                    <a:pt x="6167" y="3359"/>
                  </a:cubicBezTo>
                  <a:cubicBezTo>
                    <a:pt x="7305" y="2923"/>
                    <a:pt x="4799" y="1728"/>
                    <a:pt x="4799" y="1728"/>
                  </a:cubicBezTo>
                  <a:cubicBezTo>
                    <a:pt x="4799" y="1728"/>
                    <a:pt x="4322" y="1"/>
                    <a:pt x="3761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49" name="Google Shape;1852;p87">
              <a:extLst>
                <a:ext uri="{FF2B5EF4-FFF2-40B4-BE49-F238E27FC236}">
                  <a16:creationId xmlns:a16="http://schemas.microsoft.com/office/drawing/2014/main" id="{26333C38-61A4-4C7F-9702-75BEB3DE8780}"/>
                </a:ext>
              </a:extLst>
            </p:cNvPr>
            <p:cNvSpPr/>
            <p:nvPr/>
          </p:nvSpPr>
          <p:spPr>
            <a:xfrm>
              <a:off x="864748" y="1859998"/>
              <a:ext cx="326987" cy="282791"/>
            </a:xfrm>
            <a:custGeom>
              <a:avLst/>
              <a:gdLst/>
              <a:ahLst/>
              <a:cxnLst/>
              <a:rect l="l" t="t" r="r" b="b"/>
              <a:pathLst>
                <a:path w="6237" h="5394" extrusionOk="0">
                  <a:moveTo>
                    <a:pt x="2721" y="1"/>
                  </a:moveTo>
                  <a:cubicBezTo>
                    <a:pt x="1" y="1"/>
                    <a:pt x="538" y="4875"/>
                    <a:pt x="931" y="5393"/>
                  </a:cubicBezTo>
                  <a:cubicBezTo>
                    <a:pt x="931" y="5393"/>
                    <a:pt x="3470" y="3200"/>
                    <a:pt x="6182" y="3200"/>
                  </a:cubicBezTo>
                  <a:cubicBezTo>
                    <a:pt x="6200" y="3200"/>
                    <a:pt x="6218" y="3200"/>
                    <a:pt x="6236" y="3200"/>
                  </a:cubicBezTo>
                  <a:cubicBezTo>
                    <a:pt x="6236" y="3200"/>
                    <a:pt x="5574" y="78"/>
                    <a:pt x="2785" y="2"/>
                  </a:cubicBezTo>
                  <a:cubicBezTo>
                    <a:pt x="2763" y="1"/>
                    <a:pt x="2742" y="1"/>
                    <a:pt x="272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0" name="Google Shape;1853;p87">
              <a:extLst>
                <a:ext uri="{FF2B5EF4-FFF2-40B4-BE49-F238E27FC236}">
                  <a16:creationId xmlns:a16="http://schemas.microsoft.com/office/drawing/2014/main" id="{270C9814-2B2C-4A1F-9215-2B0D94AD415D}"/>
                </a:ext>
              </a:extLst>
            </p:cNvPr>
            <p:cNvSpPr/>
            <p:nvPr/>
          </p:nvSpPr>
          <p:spPr>
            <a:xfrm>
              <a:off x="1528046" y="1964694"/>
              <a:ext cx="164411" cy="347538"/>
            </a:xfrm>
            <a:custGeom>
              <a:avLst/>
              <a:gdLst/>
              <a:ahLst/>
              <a:cxnLst/>
              <a:rect l="l" t="t" r="r" b="b"/>
              <a:pathLst>
                <a:path w="3136" h="6629" extrusionOk="0">
                  <a:moveTo>
                    <a:pt x="810" y="0"/>
                  </a:moveTo>
                  <a:cubicBezTo>
                    <a:pt x="671" y="0"/>
                    <a:pt x="475" y="466"/>
                    <a:pt x="197" y="1782"/>
                  </a:cubicBezTo>
                  <a:cubicBezTo>
                    <a:pt x="1" y="5154"/>
                    <a:pt x="2038" y="6269"/>
                    <a:pt x="3136" y="6628"/>
                  </a:cubicBezTo>
                  <a:cubicBezTo>
                    <a:pt x="3096" y="6345"/>
                    <a:pt x="3053" y="6055"/>
                    <a:pt x="3007" y="5759"/>
                  </a:cubicBezTo>
                  <a:cubicBezTo>
                    <a:pt x="1332" y="4528"/>
                    <a:pt x="1146" y="2724"/>
                    <a:pt x="1146" y="2724"/>
                  </a:cubicBezTo>
                  <a:cubicBezTo>
                    <a:pt x="1146" y="2724"/>
                    <a:pt x="1146" y="0"/>
                    <a:pt x="810" y="0"/>
                  </a:cubicBezTo>
                  <a:close/>
                </a:path>
              </a:pathLst>
            </a:custGeom>
            <a:solidFill>
              <a:srgbClr val="25C7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1" name="Google Shape;1854;p87">
              <a:extLst>
                <a:ext uri="{FF2B5EF4-FFF2-40B4-BE49-F238E27FC236}">
                  <a16:creationId xmlns:a16="http://schemas.microsoft.com/office/drawing/2014/main" id="{D4C276C0-A469-4C7D-AAFD-F25F1067D269}"/>
                </a:ext>
              </a:extLst>
            </p:cNvPr>
            <p:cNvSpPr/>
            <p:nvPr/>
          </p:nvSpPr>
          <p:spPr>
            <a:xfrm>
              <a:off x="1236346" y="1188470"/>
              <a:ext cx="91642" cy="72297"/>
            </a:xfrm>
            <a:custGeom>
              <a:avLst/>
              <a:gdLst/>
              <a:ahLst/>
              <a:cxnLst/>
              <a:rect l="l" t="t" r="r" b="b"/>
              <a:pathLst>
                <a:path w="1748" h="1379" extrusionOk="0">
                  <a:moveTo>
                    <a:pt x="769" y="0"/>
                  </a:moveTo>
                  <a:cubicBezTo>
                    <a:pt x="289" y="0"/>
                    <a:pt x="1" y="1378"/>
                    <a:pt x="1" y="1378"/>
                  </a:cubicBezTo>
                  <a:lnTo>
                    <a:pt x="812" y="1378"/>
                  </a:lnTo>
                  <a:cubicBezTo>
                    <a:pt x="812" y="1378"/>
                    <a:pt x="1748" y="576"/>
                    <a:pt x="1434" y="433"/>
                  </a:cubicBezTo>
                  <a:cubicBezTo>
                    <a:pt x="1408" y="421"/>
                    <a:pt x="1380" y="416"/>
                    <a:pt x="1350" y="416"/>
                  </a:cubicBezTo>
                  <a:cubicBezTo>
                    <a:pt x="1032" y="416"/>
                    <a:pt x="501" y="1001"/>
                    <a:pt x="431" y="1080"/>
                  </a:cubicBezTo>
                  <a:lnTo>
                    <a:pt x="431" y="1080"/>
                  </a:lnTo>
                  <a:cubicBezTo>
                    <a:pt x="517" y="981"/>
                    <a:pt x="1291" y="83"/>
                    <a:pt x="812" y="4"/>
                  </a:cubicBezTo>
                  <a:cubicBezTo>
                    <a:pt x="798" y="2"/>
                    <a:pt x="783" y="0"/>
                    <a:pt x="769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2" name="Google Shape;1855;p87">
              <a:extLst>
                <a:ext uri="{FF2B5EF4-FFF2-40B4-BE49-F238E27FC236}">
                  <a16:creationId xmlns:a16="http://schemas.microsoft.com/office/drawing/2014/main" id="{AE00D63A-2BB5-4C4C-9A2A-371B5CEC56EA}"/>
                </a:ext>
              </a:extLst>
            </p:cNvPr>
            <p:cNvSpPr/>
            <p:nvPr/>
          </p:nvSpPr>
          <p:spPr>
            <a:xfrm>
              <a:off x="1358289" y="2237258"/>
              <a:ext cx="157805" cy="128813"/>
            </a:xfrm>
            <a:custGeom>
              <a:avLst/>
              <a:gdLst/>
              <a:ahLst/>
              <a:cxnLst/>
              <a:rect l="l" t="t" r="r" b="b"/>
              <a:pathLst>
                <a:path w="3010" h="2457" extrusionOk="0">
                  <a:moveTo>
                    <a:pt x="1724" y="1"/>
                  </a:moveTo>
                  <a:cubicBezTo>
                    <a:pt x="1025" y="807"/>
                    <a:pt x="426" y="1492"/>
                    <a:pt x="1" y="1968"/>
                  </a:cubicBezTo>
                  <a:cubicBezTo>
                    <a:pt x="897" y="2393"/>
                    <a:pt x="1762" y="2457"/>
                    <a:pt x="2186" y="2457"/>
                  </a:cubicBezTo>
                  <a:cubicBezTo>
                    <a:pt x="2244" y="2457"/>
                    <a:pt x="2293" y="2456"/>
                    <a:pt x="2334" y="2454"/>
                  </a:cubicBezTo>
                  <a:cubicBezTo>
                    <a:pt x="2414" y="2454"/>
                    <a:pt x="2457" y="2448"/>
                    <a:pt x="2457" y="2448"/>
                  </a:cubicBezTo>
                  <a:lnTo>
                    <a:pt x="3010" y="1792"/>
                  </a:lnTo>
                  <a:cubicBezTo>
                    <a:pt x="2653" y="1102"/>
                    <a:pt x="2214" y="511"/>
                    <a:pt x="172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3" name="Google Shape;1856;p87">
              <a:extLst>
                <a:ext uri="{FF2B5EF4-FFF2-40B4-BE49-F238E27FC236}">
                  <a16:creationId xmlns:a16="http://schemas.microsoft.com/office/drawing/2014/main" id="{AC97EC97-A869-449F-B937-DC04E32E7D2D}"/>
                </a:ext>
              </a:extLst>
            </p:cNvPr>
            <p:cNvSpPr/>
            <p:nvPr/>
          </p:nvSpPr>
          <p:spPr>
            <a:xfrm>
              <a:off x="1448672" y="1753783"/>
              <a:ext cx="493337" cy="577954"/>
            </a:xfrm>
            <a:custGeom>
              <a:avLst/>
              <a:gdLst/>
              <a:ahLst/>
              <a:cxnLst/>
              <a:rect l="l" t="t" r="r" b="b"/>
              <a:pathLst>
                <a:path w="9410" h="11024" extrusionOk="0">
                  <a:moveTo>
                    <a:pt x="7892" y="0"/>
                  </a:moveTo>
                  <a:cubicBezTo>
                    <a:pt x="5895" y="2350"/>
                    <a:pt x="2367" y="6504"/>
                    <a:pt x="0" y="9233"/>
                  </a:cubicBezTo>
                  <a:cubicBezTo>
                    <a:pt x="490" y="9742"/>
                    <a:pt x="929" y="10335"/>
                    <a:pt x="1286" y="11023"/>
                  </a:cubicBezTo>
                  <a:lnTo>
                    <a:pt x="1435" y="10848"/>
                  </a:lnTo>
                  <a:lnTo>
                    <a:pt x="9406" y="1386"/>
                  </a:lnTo>
                  <a:lnTo>
                    <a:pt x="9410" y="1372"/>
                  </a:lnTo>
                  <a:cubicBezTo>
                    <a:pt x="8518" y="1286"/>
                    <a:pt x="7892" y="816"/>
                    <a:pt x="7892" y="0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4" name="Google Shape;1857;p87">
              <a:extLst>
                <a:ext uri="{FF2B5EF4-FFF2-40B4-BE49-F238E27FC236}">
                  <a16:creationId xmlns:a16="http://schemas.microsoft.com/office/drawing/2014/main" id="{4BD90D4E-BDE7-46E6-9A10-C8B7D724515F}"/>
                </a:ext>
              </a:extLst>
            </p:cNvPr>
            <p:cNvSpPr/>
            <p:nvPr/>
          </p:nvSpPr>
          <p:spPr>
            <a:xfrm>
              <a:off x="1216109" y="2107450"/>
              <a:ext cx="135786" cy="149102"/>
            </a:xfrm>
            <a:custGeom>
              <a:avLst/>
              <a:gdLst/>
              <a:ahLst/>
              <a:cxnLst/>
              <a:rect l="l" t="t" r="r" b="b"/>
              <a:pathLst>
                <a:path w="2590" h="2844" extrusionOk="0">
                  <a:moveTo>
                    <a:pt x="433" y="1"/>
                  </a:moveTo>
                  <a:lnTo>
                    <a:pt x="0" y="451"/>
                  </a:lnTo>
                  <a:cubicBezTo>
                    <a:pt x="3" y="480"/>
                    <a:pt x="10" y="507"/>
                    <a:pt x="14" y="537"/>
                  </a:cubicBezTo>
                  <a:cubicBezTo>
                    <a:pt x="183" y="1502"/>
                    <a:pt x="493" y="2254"/>
                    <a:pt x="875" y="2844"/>
                  </a:cubicBezTo>
                  <a:lnTo>
                    <a:pt x="2590" y="1016"/>
                  </a:lnTo>
                  <a:cubicBezTo>
                    <a:pt x="1828" y="554"/>
                    <a:pt x="1072" y="224"/>
                    <a:pt x="43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5" name="Google Shape;1858;p87">
              <a:extLst>
                <a:ext uri="{FF2B5EF4-FFF2-40B4-BE49-F238E27FC236}">
                  <a16:creationId xmlns:a16="http://schemas.microsoft.com/office/drawing/2014/main" id="{3C2FF3C7-36A1-4CA6-AE3C-4FD52FAB97B8}"/>
                </a:ext>
              </a:extLst>
            </p:cNvPr>
            <p:cNvSpPr/>
            <p:nvPr/>
          </p:nvSpPr>
          <p:spPr>
            <a:xfrm>
              <a:off x="1238757" y="1614538"/>
              <a:ext cx="554939" cy="546236"/>
            </a:xfrm>
            <a:custGeom>
              <a:avLst/>
              <a:gdLst/>
              <a:ahLst/>
              <a:cxnLst/>
              <a:rect l="l" t="t" r="r" b="b"/>
              <a:pathLst>
                <a:path w="10585" h="10419" extrusionOk="0">
                  <a:moveTo>
                    <a:pt x="9076" y="1"/>
                  </a:moveTo>
                  <a:lnTo>
                    <a:pt x="297" y="9097"/>
                  </a:lnTo>
                  <a:lnTo>
                    <a:pt x="1" y="9403"/>
                  </a:lnTo>
                  <a:cubicBezTo>
                    <a:pt x="640" y="9626"/>
                    <a:pt x="1396" y="9956"/>
                    <a:pt x="2158" y="10418"/>
                  </a:cubicBezTo>
                  <a:lnTo>
                    <a:pt x="10585" y="1432"/>
                  </a:lnTo>
                  <a:lnTo>
                    <a:pt x="10585" y="1432"/>
                  </a:lnTo>
                  <a:cubicBezTo>
                    <a:pt x="10529" y="1438"/>
                    <a:pt x="10475" y="1441"/>
                    <a:pt x="10423" y="1441"/>
                  </a:cubicBezTo>
                  <a:cubicBezTo>
                    <a:pt x="9524" y="1441"/>
                    <a:pt x="9194" y="548"/>
                    <a:pt x="9076" y="1"/>
                  </a:cubicBez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6" name="Google Shape;1859;p87">
              <a:extLst>
                <a:ext uri="{FF2B5EF4-FFF2-40B4-BE49-F238E27FC236}">
                  <a16:creationId xmlns:a16="http://schemas.microsoft.com/office/drawing/2014/main" id="{23585234-95B2-4C44-9DF8-D0EA45F473B0}"/>
                </a:ext>
              </a:extLst>
            </p:cNvPr>
            <p:cNvSpPr/>
            <p:nvPr/>
          </p:nvSpPr>
          <p:spPr>
            <a:xfrm>
              <a:off x="1351841" y="1689403"/>
              <a:ext cx="510638" cy="548490"/>
            </a:xfrm>
            <a:custGeom>
              <a:avLst/>
              <a:gdLst/>
              <a:ahLst/>
              <a:cxnLst/>
              <a:rect l="l" t="t" r="r" b="b"/>
              <a:pathLst>
                <a:path w="9740" h="10462" extrusionOk="0">
                  <a:moveTo>
                    <a:pt x="8441" y="1"/>
                  </a:moveTo>
                  <a:lnTo>
                    <a:pt x="8441" y="1"/>
                  </a:lnTo>
                  <a:cubicBezTo>
                    <a:pt x="8434" y="4"/>
                    <a:pt x="8431" y="4"/>
                    <a:pt x="8428" y="4"/>
                  </a:cubicBezTo>
                  <a:lnTo>
                    <a:pt x="1" y="8990"/>
                  </a:lnTo>
                  <a:cubicBezTo>
                    <a:pt x="636" y="9380"/>
                    <a:pt x="1275" y="9862"/>
                    <a:pt x="1847" y="10461"/>
                  </a:cubicBezTo>
                  <a:cubicBezTo>
                    <a:pt x="4214" y="7732"/>
                    <a:pt x="7742" y="3578"/>
                    <a:pt x="9739" y="1228"/>
                  </a:cubicBezTo>
                  <a:lnTo>
                    <a:pt x="9739" y="1225"/>
                  </a:lnTo>
                  <a:cubicBezTo>
                    <a:pt x="9631" y="1251"/>
                    <a:pt x="9527" y="1263"/>
                    <a:pt x="9428" y="1263"/>
                  </a:cubicBezTo>
                  <a:cubicBezTo>
                    <a:pt x="8680" y="1263"/>
                    <a:pt x="8220" y="574"/>
                    <a:pt x="844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7" name="Google Shape;1860;p87">
              <a:extLst>
                <a:ext uri="{FF2B5EF4-FFF2-40B4-BE49-F238E27FC236}">
                  <a16:creationId xmlns:a16="http://schemas.microsoft.com/office/drawing/2014/main" id="{AB60F026-BFEE-4C62-82F1-8D5CF42396A7}"/>
                </a:ext>
              </a:extLst>
            </p:cNvPr>
            <p:cNvSpPr/>
            <p:nvPr/>
          </p:nvSpPr>
          <p:spPr>
            <a:xfrm>
              <a:off x="1261982" y="2160715"/>
              <a:ext cx="186745" cy="180244"/>
            </a:xfrm>
            <a:custGeom>
              <a:avLst/>
              <a:gdLst/>
              <a:ahLst/>
              <a:cxnLst/>
              <a:rect l="l" t="t" r="r" b="b"/>
              <a:pathLst>
                <a:path w="3562" h="3438" extrusionOk="0">
                  <a:moveTo>
                    <a:pt x="1715" y="0"/>
                  </a:moveTo>
                  <a:lnTo>
                    <a:pt x="0" y="1828"/>
                  </a:lnTo>
                  <a:cubicBezTo>
                    <a:pt x="526" y="2630"/>
                    <a:pt x="1189" y="3129"/>
                    <a:pt x="1838" y="3438"/>
                  </a:cubicBezTo>
                  <a:cubicBezTo>
                    <a:pt x="2263" y="2962"/>
                    <a:pt x="2862" y="2280"/>
                    <a:pt x="3561" y="1471"/>
                  </a:cubicBezTo>
                  <a:cubicBezTo>
                    <a:pt x="2989" y="872"/>
                    <a:pt x="2350" y="390"/>
                    <a:pt x="171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8" name="Google Shape;1861;p87">
              <a:extLst>
                <a:ext uri="{FF2B5EF4-FFF2-40B4-BE49-F238E27FC236}">
                  <a16:creationId xmlns:a16="http://schemas.microsoft.com/office/drawing/2014/main" id="{2A88EEE0-7CD9-4C15-A933-ED619CE629D1}"/>
                </a:ext>
              </a:extLst>
            </p:cNvPr>
            <p:cNvSpPr/>
            <p:nvPr/>
          </p:nvSpPr>
          <p:spPr>
            <a:xfrm>
              <a:off x="1216109" y="2091618"/>
              <a:ext cx="307798" cy="275031"/>
            </a:xfrm>
            <a:custGeom>
              <a:avLst/>
              <a:gdLst/>
              <a:ahLst/>
              <a:cxnLst/>
              <a:rect l="l" t="t" r="r" b="b"/>
              <a:pathLst>
                <a:path w="5871" h="5246" extrusionOk="0">
                  <a:moveTo>
                    <a:pt x="726" y="0"/>
                  </a:moveTo>
                  <a:lnTo>
                    <a:pt x="0" y="753"/>
                  </a:lnTo>
                  <a:cubicBezTo>
                    <a:pt x="3" y="782"/>
                    <a:pt x="10" y="812"/>
                    <a:pt x="14" y="842"/>
                  </a:cubicBezTo>
                  <a:cubicBezTo>
                    <a:pt x="436" y="1009"/>
                    <a:pt x="1218" y="1355"/>
                    <a:pt x="2077" y="1943"/>
                  </a:cubicBezTo>
                  <a:cubicBezTo>
                    <a:pt x="3115" y="2656"/>
                    <a:pt x="4270" y="3721"/>
                    <a:pt x="5046" y="5246"/>
                  </a:cubicBezTo>
                  <a:cubicBezTo>
                    <a:pt x="5126" y="5242"/>
                    <a:pt x="5169" y="5238"/>
                    <a:pt x="5169" y="5238"/>
                  </a:cubicBezTo>
                  <a:lnTo>
                    <a:pt x="5871" y="4404"/>
                  </a:lnTo>
                  <a:cubicBezTo>
                    <a:pt x="5539" y="3418"/>
                    <a:pt x="4763" y="1788"/>
                    <a:pt x="3075" y="792"/>
                  </a:cubicBezTo>
                  <a:cubicBezTo>
                    <a:pt x="2433" y="413"/>
                    <a:pt x="1661" y="123"/>
                    <a:pt x="726" y="0"/>
                  </a:cubicBezTo>
                  <a:close/>
                </a:path>
              </a:pathLst>
            </a:custGeom>
            <a:solidFill>
              <a:srgbClr val="94B6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59" name="Google Shape;1862;p87">
              <a:extLst>
                <a:ext uri="{FF2B5EF4-FFF2-40B4-BE49-F238E27FC236}">
                  <a16:creationId xmlns:a16="http://schemas.microsoft.com/office/drawing/2014/main" id="{BB6D3874-BC8A-4585-8C28-534C1721DAAC}"/>
                </a:ext>
              </a:extLst>
            </p:cNvPr>
            <p:cNvSpPr/>
            <p:nvPr/>
          </p:nvSpPr>
          <p:spPr>
            <a:xfrm>
              <a:off x="1324946" y="2133139"/>
              <a:ext cx="198960" cy="233509"/>
            </a:xfrm>
            <a:custGeom>
              <a:avLst/>
              <a:gdLst/>
              <a:ahLst/>
              <a:cxnLst/>
              <a:rect l="l" t="t" r="r" b="b"/>
              <a:pathLst>
                <a:path w="3795" h="4454" extrusionOk="0">
                  <a:moveTo>
                    <a:pt x="999" y="0"/>
                  </a:moveTo>
                  <a:lnTo>
                    <a:pt x="1" y="1151"/>
                  </a:lnTo>
                  <a:cubicBezTo>
                    <a:pt x="1039" y="1864"/>
                    <a:pt x="2194" y="2929"/>
                    <a:pt x="2970" y="4454"/>
                  </a:cubicBezTo>
                  <a:cubicBezTo>
                    <a:pt x="3050" y="4450"/>
                    <a:pt x="3093" y="4446"/>
                    <a:pt x="3093" y="4446"/>
                  </a:cubicBezTo>
                  <a:lnTo>
                    <a:pt x="3795" y="3612"/>
                  </a:lnTo>
                  <a:cubicBezTo>
                    <a:pt x="3463" y="2626"/>
                    <a:pt x="2687" y="996"/>
                    <a:pt x="999" y="0"/>
                  </a:cubicBezTo>
                  <a:close/>
                </a:path>
              </a:pathLst>
            </a:custGeom>
            <a:solidFill>
              <a:srgbClr val="BBCC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0" name="Google Shape;1863;p87">
              <a:extLst>
                <a:ext uri="{FF2B5EF4-FFF2-40B4-BE49-F238E27FC236}">
                  <a16:creationId xmlns:a16="http://schemas.microsoft.com/office/drawing/2014/main" id="{130E67EF-9C11-4E83-9469-894AB6EB8E40}"/>
                </a:ext>
              </a:extLst>
            </p:cNvPr>
            <p:cNvSpPr/>
            <p:nvPr/>
          </p:nvSpPr>
          <p:spPr>
            <a:xfrm>
              <a:off x="1715312" y="1841282"/>
              <a:ext cx="212643" cy="254375"/>
            </a:xfrm>
            <a:custGeom>
              <a:avLst/>
              <a:gdLst/>
              <a:ahLst/>
              <a:cxnLst/>
              <a:rect l="l" t="t" r="r" b="b"/>
              <a:pathLst>
                <a:path w="4056" h="4852" extrusionOk="0">
                  <a:moveTo>
                    <a:pt x="1611" y="1"/>
                  </a:moveTo>
                  <a:cubicBezTo>
                    <a:pt x="1456" y="1"/>
                    <a:pt x="1291" y="13"/>
                    <a:pt x="1115" y="39"/>
                  </a:cubicBezTo>
                  <a:cubicBezTo>
                    <a:pt x="590" y="265"/>
                    <a:pt x="1375" y="821"/>
                    <a:pt x="1375" y="821"/>
                  </a:cubicBezTo>
                  <a:cubicBezTo>
                    <a:pt x="1375" y="821"/>
                    <a:pt x="1323" y="818"/>
                    <a:pt x="1243" y="818"/>
                  </a:cubicBezTo>
                  <a:cubicBezTo>
                    <a:pt x="1014" y="818"/>
                    <a:pt x="556" y="842"/>
                    <a:pt x="459" y="1027"/>
                  </a:cubicBezTo>
                  <a:cubicBezTo>
                    <a:pt x="330" y="1281"/>
                    <a:pt x="1015" y="1750"/>
                    <a:pt x="1015" y="1750"/>
                  </a:cubicBezTo>
                  <a:cubicBezTo>
                    <a:pt x="1015" y="1750"/>
                    <a:pt x="928" y="1740"/>
                    <a:pt x="806" y="1740"/>
                  </a:cubicBezTo>
                  <a:cubicBezTo>
                    <a:pt x="531" y="1740"/>
                    <a:pt x="77" y="1790"/>
                    <a:pt x="46" y="2116"/>
                  </a:cubicBezTo>
                  <a:cubicBezTo>
                    <a:pt x="0" y="2589"/>
                    <a:pt x="1301" y="3301"/>
                    <a:pt x="1301" y="3301"/>
                  </a:cubicBezTo>
                  <a:lnTo>
                    <a:pt x="905" y="3767"/>
                  </a:lnTo>
                  <a:cubicBezTo>
                    <a:pt x="905" y="3767"/>
                    <a:pt x="1998" y="4852"/>
                    <a:pt x="2881" y="4852"/>
                  </a:cubicBezTo>
                  <a:cubicBezTo>
                    <a:pt x="3524" y="4852"/>
                    <a:pt x="4055" y="4277"/>
                    <a:pt x="3974" y="2293"/>
                  </a:cubicBezTo>
                  <a:cubicBezTo>
                    <a:pt x="3974" y="2293"/>
                    <a:pt x="3734" y="1"/>
                    <a:pt x="1611" y="1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1" name="Google Shape;1864;p87">
              <a:extLst>
                <a:ext uri="{FF2B5EF4-FFF2-40B4-BE49-F238E27FC236}">
                  <a16:creationId xmlns:a16="http://schemas.microsoft.com/office/drawing/2014/main" id="{C8DDDDC3-77C3-4DF5-B083-74DB454C9D1C}"/>
                </a:ext>
              </a:extLst>
            </p:cNvPr>
            <p:cNvSpPr/>
            <p:nvPr/>
          </p:nvSpPr>
          <p:spPr>
            <a:xfrm>
              <a:off x="1052225" y="2003489"/>
              <a:ext cx="433099" cy="248451"/>
            </a:xfrm>
            <a:custGeom>
              <a:avLst/>
              <a:gdLst/>
              <a:ahLst/>
              <a:cxnLst/>
              <a:rect l="l" t="t" r="r" b="b"/>
              <a:pathLst>
                <a:path w="8261" h="4739" extrusionOk="0">
                  <a:moveTo>
                    <a:pt x="6729" y="0"/>
                  </a:moveTo>
                  <a:cubicBezTo>
                    <a:pt x="4958" y="0"/>
                    <a:pt x="1356" y="1648"/>
                    <a:pt x="1356" y="1648"/>
                  </a:cubicBezTo>
                  <a:cubicBezTo>
                    <a:pt x="1356" y="1648"/>
                    <a:pt x="1" y="4739"/>
                    <a:pt x="852" y="4739"/>
                  </a:cubicBezTo>
                  <a:cubicBezTo>
                    <a:pt x="918" y="4739"/>
                    <a:pt x="998" y="4720"/>
                    <a:pt x="1092" y="4680"/>
                  </a:cubicBezTo>
                  <a:cubicBezTo>
                    <a:pt x="6840" y="2231"/>
                    <a:pt x="8015" y="2656"/>
                    <a:pt x="7929" y="2203"/>
                  </a:cubicBezTo>
                  <a:cubicBezTo>
                    <a:pt x="7855" y="1815"/>
                    <a:pt x="6914" y="1648"/>
                    <a:pt x="6914" y="1648"/>
                  </a:cubicBezTo>
                  <a:lnTo>
                    <a:pt x="6914" y="1648"/>
                  </a:lnTo>
                  <a:cubicBezTo>
                    <a:pt x="6914" y="1648"/>
                    <a:pt x="7056" y="1660"/>
                    <a:pt x="7238" y="1660"/>
                  </a:cubicBezTo>
                  <a:cubicBezTo>
                    <a:pt x="7566" y="1660"/>
                    <a:pt x="8024" y="1619"/>
                    <a:pt x="8015" y="1388"/>
                  </a:cubicBezTo>
                  <a:cubicBezTo>
                    <a:pt x="8002" y="1029"/>
                    <a:pt x="6671" y="826"/>
                    <a:pt x="6671" y="826"/>
                  </a:cubicBezTo>
                  <a:lnTo>
                    <a:pt x="6671" y="826"/>
                  </a:lnTo>
                  <a:cubicBezTo>
                    <a:pt x="6671" y="826"/>
                    <a:pt x="6836" y="840"/>
                    <a:pt x="7041" y="840"/>
                  </a:cubicBezTo>
                  <a:cubicBezTo>
                    <a:pt x="7535" y="840"/>
                    <a:pt x="8261" y="755"/>
                    <a:pt x="7473" y="177"/>
                  </a:cubicBezTo>
                  <a:cubicBezTo>
                    <a:pt x="7304" y="53"/>
                    <a:pt x="7046" y="0"/>
                    <a:pt x="6729" y="0"/>
                  </a:cubicBezTo>
                  <a:close/>
                </a:path>
              </a:pathLst>
            </a:custGeom>
            <a:solidFill>
              <a:srgbClr val="FFA76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2" name="Google Shape;1865;p87">
              <a:extLst>
                <a:ext uri="{FF2B5EF4-FFF2-40B4-BE49-F238E27FC236}">
                  <a16:creationId xmlns:a16="http://schemas.microsoft.com/office/drawing/2014/main" id="{E49F2201-301B-4FA7-AC61-7F783FA94041}"/>
                </a:ext>
              </a:extLst>
            </p:cNvPr>
            <p:cNvSpPr/>
            <p:nvPr/>
          </p:nvSpPr>
          <p:spPr>
            <a:xfrm>
              <a:off x="718164" y="2074998"/>
              <a:ext cx="30303" cy="10223"/>
            </a:xfrm>
            <a:custGeom>
              <a:avLst/>
              <a:gdLst/>
              <a:ahLst/>
              <a:cxnLst/>
              <a:rect l="l" t="t" r="r" b="b"/>
              <a:pathLst>
                <a:path w="578" h="195" extrusionOk="0">
                  <a:moveTo>
                    <a:pt x="114" y="1"/>
                  </a:moveTo>
                  <a:cubicBezTo>
                    <a:pt x="30" y="1"/>
                    <a:pt x="0" y="136"/>
                    <a:pt x="93" y="161"/>
                  </a:cubicBezTo>
                  <a:cubicBezTo>
                    <a:pt x="175" y="184"/>
                    <a:pt x="254" y="195"/>
                    <a:pt x="335" y="195"/>
                  </a:cubicBezTo>
                  <a:cubicBezTo>
                    <a:pt x="382" y="195"/>
                    <a:pt x="430" y="191"/>
                    <a:pt x="479" y="184"/>
                  </a:cubicBezTo>
                  <a:cubicBezTo>
                    <a:pt x="578" y="171"/>
                    <a:pt x="542" y="27"/>
                    <a:pt x="448" y="27"/>
                  </a:cubicBezTo>
                  <a:cubicBezTo>
                    <a:pt x="444" y="27"/>
                    <a:pt x="440" y="27"/>
                    <a:pt x="435" y="28"/>
                  </a:cubicBezTo>
                  <a:cubicBezTo>
                    <a:pt x="402" y="32"/>
                    <a:pt x="370" y="34"/>
                    <a:pt x="338" y="34"/>
                  </a:cubicBezTo>
                  <a:cubicBezTo>
                    <a:pt x="270" y="34"/>
                    <a:pt x="204" y="25"/>
                    <a:pt x="136" y="4"/>
                  </a:cubicBezTo>
                  <a:cubicBezTo>
                    <a:pt x="128" y="2"/>
                    <a:pt x="121" y="1"/>
                    <a:pt x="114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3" name="Google Shape;1866;p87">
              <a:extLst>
                <a:ext uri="{FF2B5EF4-FFF2-40B4-BE49-F238E27FC236}">
                  <a16:creationId xmlns:a16="http://schemas.microsoft.com/office/drawing/2014/main" id="{28E6E936-A93A-4BF1-8837-E7CB7A079704}"/>
                </a:ext>
              </a:extLst>
            </p:cNvPr>
            <p:cNvSpPr/>
            <p:nvPr/>
          </p:nvSpPr>
          <p:spPr>
            <a:xfrm>
              <a:off x="753762" y="2089154"/>
              <a:ext cx="24012" cy="18192"/>
            </a:xfrm>
            <a:custGeom>
              <a:avLst/>
              <a:gdLst/>
              <a:ahLst/>
              <a:cxnLst/>
              <a:rect l="l" t="t" r="r" b="b"/>
              <a:pathLst>
                <a:path w="458" h="347" extrusionOk="0">
                  <a:moveTo>
                    <a:pt x="121" y="1"/>
                  </a:moveTo>
                  <a:cubicBezTo>
                    <a:pt x="57" y="1"/>
                    <a:pt x="0" y="84"/>
                    <a:pt x="60" y="141"/>
                  </a:cubicBezTo>
                  <a:cubicBezTo>
                    <a:pt x="136" y="210"/>
                    <a:pt x="216" y="277"/>
                    <a:pt x="303" y="333"/>
                  </a:cubicBezTo>
                  <a:cubicBezTo>
                    <a:pt x="317" y="342"/>
                    <a:pt x="332" y="346"/>
                    <a:pt x="345" y="346"/>
                  </a:cubicBezTo>
                  <a:cubicBezTo>
                    <a:pt x="414" y="346"/>
                    <a:pt x="458" y="241"/>
                    <a:pt x="386" y="193"/>
                  </a:cubicBezTo>
                  <a:cubicBezTo>
                    <a:pt x="309" y="144"/>
                    <a:pt x="239" y="87"/>
                    <a:pt x="176" y="24"/>
                  </a:cubicBezTo>
                  <a:cubicBezTo>
                    <a:pt x="159" y="7"/>
                    <a:pt x="140" y="1"/>
                    <a:pt x="121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4" name="Google Shape;1867;p87">
              <a:extLst>
                <a:ext uri="{FF2B5EF4-FFF2-40B4-BE49-F238E27FC236}">
                  <a16:creationId xmlns:a16="http://schemas.microsoft.com/office/drawing/2014/main" id="{B82A5797-327D-4079-AE5E-36A334E4E9D9}"/>
                </a:ext>
              </a:extLst>
            </p:cNvPr>
            <p:cNvSpPr/>
            <p:nvPr/>
          </p:nvSpPr>
          <p:spPr>
            <a:xfrm>
              <a:off x="780237" y="2120347"/>
              <a:ext cx="17982" cy="18087"/>
            </a:xfrm>
            <a:custGeom>
              <a:avLst/>
              <a:gdLst/>
              <a:ahLst/>
              <a:cxnLst/>
              <a:rect l="l" t="t" r="r" b="b"/>
              <a:pathLst>
                <a:path w="343" h="345" extrusionOk="0">
                  <a:moveTo>
                    <a:pt x="114" y="1"/>
                  </a:moveTo>
                  <a:cubicBezTo>
                    <a:pt x="57" y="1"/>
                    <a:pt x="1" y="58"/>
                    <a:pt x="40" y="121"/>
                  </a:cubicBezTo>
                  <a:cubicBezTo>
                    <a:pt x="80" y="181"/>
                    <a:pt x="123" y="244"/>
                    <a:pt x="163" y="308"/>
                  </a:cubicBezTo>
                  <a:cubicBezTo>
                    <a:pt x="181" y="334"/>
                    <a:pt x="205" y="345"/>
                    <a:pt x="230" y="345"/>
                  </a:cubicBezTo>
                  <a:cubicBezTo>
                    <a:pt x="287" y="345"/>
                    <a:pt x="343" y="287"/>
                    <a:pt x="303" y="224"/>
                  </a:cubicBezTo>
                  <a:cubicBezTo>
                    <a:pt x="263" y="165"/>
                    <a:pt x="220" y="101"/>
                    <a:pt x="180" y="38"/>
                  </a:cubicBezTo>
                  <a:cubicBezTo>
                    <a:pt x="163" y="11"/>
                    <a:pt x="138" y="1"/>
                    <a:pt x="114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5" name="Google Shape;1868;p87">
              <a:extLst>
                <a:ext uri="{FF2B5EF4-FFF2-40B4-BE49-F238E27FC236}">
                  <a16:creationId xmlns:a16="http://schemas.microsoft.com/office/drawing/2014/main" id="{2DD04E78-AB6E-4AD4-B464-BB9F743BB362}"/>
                </a:ext>
              </a:extLst>
            </p:cNvPr>
            <p:cNvSpPr/>
            <p:nvPr/>
          </p:nvSpPr>
          <p:spPr>
            <a:xfrm>
              <a:off x="791247" y="2158723"/>
              <a:ext cx="12792" cy="20027"/>
            </a:xfrm>
            <a:custGeom>
              <a:avLst/>
              <a:gdLst/>
              <a:ahLst/>
              <a:cxnLst/>
              <a:rect l="l" t="t" r="r" b="b"/>
              <a:pathLst>
                <a:path w="244" h="382" extrusionOk="0">
                  <a:moveTo>
                    <a:pt x="111" y="1"/>
                  </a:moveTo>
                  <a:cubicBezTo>
                    <a:pt x="55" y="1"/>
                    <a:pt x="0" y="59"/>
                    <a:pt x="37" y="121"/>
                  </a:cubicBezTo>
                  <a:cubicBezTo>
                    <a:pt x="70" y="181"/>
                    <a:pt x="80" y="238"/>
                    <a:pt x="73" y="304"/>
                  </a:cubicBezTo>
                  <a:cubicBezTo>
                    <a:pt x="68" y="356"/>
                    <a:pt x="107" y="382"/>
                    <a:pt x="148" y="382"/>
                  </a:cubicBezTo>
                  <a:cubicBezTo>
                    <a:pt x="188" y="382"/>
                    <a:pt x="231" y="356"/>
                    <a:pt x="236" y="304"/>
                  </a:cubicBezTo>
                  <a:cubicBezTo>
                    <a:pt x="243" y="208"/>
                    <a:pt x="223" y="121"/>
                    <a:pt x="176" y="41"/>
                  </a:cubicBezTo>
                  <a:cubicBezTo>
                    <a:pt x="160" y="13"/>
                    <a:pt x="135" y="1"/>
                    <a:pt x="111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6" name="Google Shape;1869;p87">
              <a:extLst>
                <a:ext uri="{FF2B5EF4-FFF2-40B4-BE49-F238E27FC236}">
                  <a16:creationId xmlns:a16="http://schemas.microsoft.com/office/drawing/2014/main" id="{323B1525-BBEB-499D-B869-CE0454EDB0D3}"/>
                </a:ext>
              </a:extLst>
            </p:cNvPr>
            <p:cNvSpPr/>
            <p:nvPr/>
          </p:nvSpPr>
          <p:spPr>
            <a:xfrm>
              <a:off x="792348" y="2201556"/>
              <a:ext cx="11848" cy="19083"/>
            </a:xfrm>
            <a:custGeom>
              <a:avLst/>
              <a:gdLst/>
              <a:ahLst/>
              <a:cxnLst/>
              <a:rect l="l" t="t" r="r" b="b"/>
              <a:pathLst>
                <a:path w="226" h="364" extrusionOk="0">
                  <a:moveTo>
                    <a:pt x="109" y="0"/>
                  </a:moveTo>
                  <a:cubicBezTo>
                    <a:pt x="56" y="0"/>
                    <a:pt x="1" y="59"/>
                    <a:pt x="32" y="123"/>
                  </a:cubicBezTo>
                  <a:cubicBezTo>
                    <a:pt x="55" y="180"/>
                    <a:pt x="59" y="230"/>
                    <a:pt x="52" y="286"/>
                  </a:cubicBezTo>
                  <a:cubicBezTo>
                    <a:pt x="45" y="338"/>
                    <a:pt x="83" y="364"/>
                    <a:pt x="124" y="364"/>
                  </a:cubicBezTo>
                  <a:cubicBezTo>
                    <a:pt x="165" y="364"/>
                    <a:pt x="209" y="338"/>
                    <a:pt x="215" y="286"/>
                  </a:cubicBezTo>
                  <a:cubicBezTo>
                    <a:pt x="226" y="200"/>
                    <a:pt x="209" y="123"/>
                    <a:pt x="172" y="43"/>
                  </a:cubicBezTo>
                  <a:cubicBezTo>
                    <a:pt x="157" y="13"/>
                    <a:pt x="134" y="0"/>
                    <a:pt x="109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7" name="Google Shape;1870;p87">
              <a:extLst>
                <a:ext uri="{FF2B5EF4-FFF2-40B4-BE49-F238E27FC236}">
                  <a16:creationId xmlns:a16="http://schemas.microsoft.com/office/drawing/2014/main" id="{E8DF362B-C169-48ED-BFB1-15EFAA087AA0}"/>
                </a:ext>
              </a:extLst>
            </p:cNvPr>
            <p:cNvSpPr/>
            <p:nvPr/>
          </p:nvSpPr>
          <p:spPr>
            <a:xfrm>
              <a:off x="787891" y="2243759"/>
              <a:ext cx="8598" cy="19922"/>
            </a:xfrm>
            <a:custGeom>
              <a:avLst/>
              <a:gdLst/>
              <a:ahLst/>
              <a:cxnLst/>
              <a:rect l="l" t="t" r="r" b="b"/>
              <a:pathLst>
                <a:path w="164" h="380" extrusionOk="0">
                  <a:moveTo>
                    <a:pt x="82" y="0"/>
                  </a:moveTo>
                  <a:cubicBezTo>
                    <a:pt x="41" y="0"/>
                    <a:pt x="1" y="27"/>
                    <a:pt x="1" y="80"/>
                  </a:cubicBezTo>
                  <a:lnTo>
                    <a:pt x="1" y="300"/>
                  </a:lnTo>
                  <a:cubicBezTo>
                    <a:pt x="1" y="353"/>
                    <a:pt x="41" y="380"/>
                    <a:pt x="82" y="380"/>
                  </a:cubicBezTo>
                  <a:cubicBezTo>
                    <a:pt x="123" y="380"/>
                    <a:pt x="164" y="353"/>
                    <a:pt x="164" y="300"/>
                  </a:cubicBezTo>
                  <a:lnTo>
                    <a:pt x="164" y="80"/>
                  </a:lnTo>
                  <a:cubicBezTo>
                    <a:pt x="164" y="27"/>
                    <a:pt x="123" y="0"/>
                    <a:pt x="82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8" name="Google Shape;1871;p87">
              <a:extLst>
                <a:ext uri="{FF2B5EF4-FFF2-40B4-BE49-F238E27FC236}">
                  <a16:creationId xmlns:a16="http://schemas.microsoft.com/office/drawing/2014/main" id="{B72AD0E7-CECB-402B-A534-B7131B608D75}"/>
                </a:ext>
              </a:extLst>
            </p:cNvPr>
            <p:cNvSpPr/>
            <p:nvPr/>
          </p:nvSpPr>
          <p:spPr>
            <a:xfrm>
              <a:off x="782754" y="2280405"/>
              <a:ext cx="11167" cy="20813"/>
            </a:xfrm>
            <a:custGeom>
              <a:avLst/>
              <a:gdLst/>
              <a:ahLst/>
              <a:cxnLst/>
              <a:rect l="l" t="t" r="r" b="b"/>
              <a:pathLst>
                <a:path w="213" h="397" extrusionOk="0">
                  <a:moveTo>
                    <a:pt x="131" y="0"/>
                  </a:moveTo>
                  <a:cubicBezTo>
                    <a:pt x="90" y="0"/>
                    <a:pt x="49" y="27"/>
                    <a:pt x="49" y="80"/>
                  </a:cubicBezTo>
                  <a:cubicBezTo>
                    <a:pt x="49" y="153"/>
                    <a:pt x="39" y="224"/>
                    <a:pt x="19" y="296"/>
                  </a:cubicBezTo>
                  <a:cubicBezTo>
                    <a:pt x="1" y="357"/>
                    <a:pt x="51" y="396"/>
                    <a:pt x="100" y="396"/>
                  </a:cubicBezTo>
                  <a:cubicBezTo>
                    <a:pt x="132" y="396"/>
                    <a:pt x="164" y="379"/>
                    <a:pt x="175" y="339"/>
                  </a:cubicBezTo>
                  <a:cubicBezTo>
                    <a:pt x="199" y="253"/>
                    <a:pt x="212" y="170"/>
                    <a:pt x="212" y="80"/>
                  </a:cubicBezTo>
                  <a:cubicBezTo>
                    <a:pt x="212" y="27"/>
                    <a:pt x="171" y="0"/>
                    <a:pt x="131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69" name="Google Shape;1872;p87">
              <a:extLst>
                <a:ext uri="{FF2B5EF4-FFF2-40B4-BE49-F238E27FC236}">
                  <a16:creationId xmlns:a16="http://schemas.microsoft.com/office/drawing/2014/main" id="{0738F520-BB95-4F2B-BF6D-6909AF357900}"/>
                </a:ext>
              </a:extLst>
            </p:cNvPr>
            <p:cNvSpPr/>
            <p:nvPr/>
          </p:nvSpPr>
          <p:spPr>
            <a:xfrm>
              <a:off x="740917" y="1907287"/>
              <a:ext cx="27314" cy="10643"/>
            </a:xfrm>
            <a:custGeom>
              <a:avLst/>
              <a:gdLst/>
              <a:ahLst/>
              <a:cxnLst/>
              <a:rect l="l" t="t" r="r" b="b"/>
              <a:pathLst>
                <a:path w="521" h="203" extrusionOk="0">
                  <a:moveTo>
                    <a:pt x="105" y="0"/>
                  </a:moveTo>
                  <a:cubicBezTo>
                    <a:pt x="25" y="0"/>
                    <a:pt x="1" y="131"/>
                    <a:pt x="88" y="161"/>
                  </a:cubicBezTo>
                  <a:cubicBezTo>
                    <a:pt x="180" y="189"/>
                    <a:pt x="269" y="203"/>
                    <a:pt x="362" y="203"/>
                  </a:cubicBezTo>
                  <a:cubicBezTo>
                    <a:pt x="380" y="203"/>
                    <a:pt x="399" y="202"/>
                    <a:pt x="417" y="201"/>
                  </a:cubicBezTo>
                  <a:cubicBezTo>
                    <a:pt x="518" y="195"/>
                    <a:pt x="520" y="38"/>
                    <a:pt x="423" y="38"/>
                  </a:cubicBezTo>
                  <a:cubicBezTo>
                    <a:pt x="421" y="38"/>
                    <a:pt x="419" y="38"/>
                    <a:pt x="417" y="38"/>
                  </a:cubicBezTo>
                  <a:cubicBezTo>
                    <a:pt x="398" y="40"/>
                    <a:pt x="379" y="40"/>
                    <a:pt x="360" y="40"/>
                  </a:cubicBezTo>
                  <a:cubicBezTo>
                    <a:pt x="283" y="40"/>
                    <a:pt x="209" y="29"/>
                    <a:pt x="131" y="5"/>
                  </a:cubicBezTo>
                  <a:cubicBezTo>
                    <a:pt x="122" y="2"/>
                    <a:pt x="113" y="0"/>
                    <a:pt x="105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0" name="Google Shape;1873;p87">
              <a:extLst>
                <a:ext uri="{FF2B5EF4-FFF2-40B4-BE49-F238E27FC236}">
                  <a16:creationId xmlns:a16="http://schemas.microsoft.com/office/drawing/2014/main" id="{140D5B1C-DDCF-4D2A-9F65-AE99D939DC19}"/>
                </a:ext>
              </a:extLst>
            </p:cNvPr>
            <p:cNvSpPr/>
            <p:nvPr/>
          </p:nvSpPr>
          <p:spPr>
            <a:xfrm>
              <a:off x="779765" y="1912844"/>
              <a:ext cx="35074" cy="10433"/>
            </a:xfrm>
            <a:custGeom>
              <a:avLst/>
              <a:gdLst/>
              <a:ahLst/>
              <a:cxnLst/>
              <a:rect l="l" t="t" r="r" b="b"/>
              <a:pathLst>
                <a:path w="669" h="199" extrusionOk="0">
                  <a:moveTo>
                    <a:pt x="125" y="1"/>
                  </a:moveTo>
                  <a:cubicBezTo>
                    <a:pt x="35" y="1"/>
                    <a:pt x="1" y="142"/>
                    <a:pt x="99" y="158"/>
                  </a:cubicBezTo>
                  <a:cubicBezTo>
                    <a:pt x="252" y="185"/>
                    <a:pt x="406" y="198"/>
                    <a:pt x="562" y="198"/>
                  </a:cubicBezTo>
                  <a:cubicBezTo>
                    <a:pt x="665" y="198"/>
                    <a:pt x="668" y="35"/>
                    <a:pt x="562" y="35"/>
                  </a:cubicBezTo>
                  <a:cubicBezTo>
                    <a:pt x="422" y="35"/>
                    <a:pt x="279" y="26"/>
                    <a:pt x="139" y="2"/>
                  </a:cubicBezTo>
                  <a:cubicBezTo>
                    <a:pt x="134" y="1"/>
                    <a:pt x="129" y="1"/>
                    <a:pt x="125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1" name="Google Shape;1874;p87">
              <a:extLst>
                <a:ext uri="{FF2B5EF4-FFF2-40B4-BE49-F238E27FC236}">
                  <a16:creationId xmlns:a16="http://schemas.microsoft.com/office/drawing/2014/main" id="{CDFD2EB8-885A-4847-999F-2DCD2509FD92}"/>
                </a:ext>
              </a:extLst>
            </p:cNvPr>
            <p:cNvSpPr/>
            <p:nvPr/>
          </p:nvSpPr>
          <p:spPr>
            <a:xfrm>
              <a:off x="851327" y="1912896"/>
              <a:ext cx="27681" cy="10590"/>
            </a:xfrm>
            <a:custGeom>
              <a:avLst/>
              <a:gdLst/>
              <a:ahLst/>
              <a:cxnLst/>
              <a:rect l="l" t="t" r="r" b="b"/>
              <a:pathLst>
                <a:path w="528" h="202" extrusionOk="0">
                  <a:moveTo>
                    <a:pt x="397" y="0"/>
                  </a:moveTo>
                  <a:cubicBezTo>
                    <a:pt x="393" y="0"/>
                    <a:pt x="389" y="0"/>
                    <a:pt x="385" y="1"/>
                  </a:cubicBezTo>
                  <a:cubicBezTo>
                    <a:pt x="288" y="14"/>
                    <a:pt x="192" y="28"/>
                    <a:pt x="99" y="45"/>
                  </a:cubicBezTo>
                  <a:cubicBezTo>
                    <a:pt x="0" y="57"/>
                    <a:pt x="36" y="201"/>
                    <a:pt x="127" y="201"/>
                  </a:cubicBezTo>
                  <a:cubicBezTo>
                    <a:pt x="131" y="201"/>
                    <a:pt x="135" y="201"/>
                    <a:pt x="139" y="200"/>
                  </a:cubicBezTo>
                  <a:cubicBezTo>
                    <a:pt x="236" y="184"/>
                    <a:pt x="331" y="171"/>
                    <a:pt x="428" y="157"/>
                  </a:cubicBezTo>
                  <a:cubicBezTo>
                    <a:pt x="527" y="145"/>
                    <a:pt x="491" y="0"/>
                    <a:pt x="397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2" name="Google Shape;1875;p87">
              <a:extLst>
                <a:ext uri="{FF2B5EF4-FFF2-40B4-BE49-F238E27FC236}">
                  <a16:creationId xmlns:a16="http://schemas.microsoft.com/office/drawing/2014/main" id="{8528CEE1-906E-4F72-A5B2-786662217D7E}"/>
                </a:ext>
              </a:extLst>
            </p:cNvPr>
            <p:cNvSpPr/>
            <p:nvPr/>
          </p:nvSpPr>
          <p:spPr>
            <a:xfrm>
              <a:off x="902967" y="1904403"/>
              <a:ext cx="22596" cy="13788"/>
            </a:xfrm>
            <a:custGeom>
              <a:avLst/>
              <a:gdLst/>
              <a:ahLst/>
              <a:cxnLst/>
              <a:rect l="l" t="t" r="r" b="b"/>
              <a:pathLst>
                <a:path w="431" h="263" extrusionOk="0">
                  <a:moveTo>
                    <a:pt x="332" y="1"/>
                  </a:moveTo>
                  <a:cubicBezTo>
                    <a:pt x="322" y="1"/>
                    <a:pt x="312" y="3"/>
                    <a:pt x="302" y="7"/>
                  </a:cubicBezTo>
                  <a:cubicBezTo>
                    <a:pt x="229" y="40"/>
                    <a:pt x="156" y="70"/>
                    <a:pt x="85" y="100"/>
                  </a:cubicBezTo>
                  <a:cubicBezTo>
                    <a:pt x="0" y="135"/>
                    <a:pt x="22" y="263"/>
                    <a:pt x="95" y="263"/>
                  </a:cubicBezTo>
                  <a:cubicBezTo>
                    <a:pt x="105" y="263"/>
                    <a:pt x="115" y="261"/>
                    <a:pt x="125" y="256"/>
                  </a:cubicBezTo>
                  <a:cubicBezTo>
                    <a:pt x="199" y="227"/>
                    <a:pt x="272" y="193"/>
                    <a:pt x="345" y="163"/>
                  </a:cubicBezTo>
                  <a:cubicBezTo>
                    <a:pt x="431" y="131"/>
                    <a:pt x="406" y="1"/>
                    <a:pt x="332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3" name="Google Shape;1876;p87">
              <a:extLst>
                <a:ext uri="{FF2B5EF4-FFF2-40B4-BE49-F238E27FC236}">
                  <a16:creationId xmlns:a16="http://schemas.microsoft.com/office/drawing/2014/main" id="{4858EE79-A564-4A41-B7E9-8BD4DA617CCA}"/>
                </a:ext>
              </a:extLst>
            </p:cNvPr>
            <p:cNvSpPr/>
            <p:nvPr/>
          </p:nvSpPr>
          <p:spPr>
            <a:xfrm>
              <a:off x="760210" y="1875307"/>
              <a:ext cx="23854" cy="15780"/>
            </a:xfrm>
            <a:custGeom>
              <a:avLst/>
              <a:gdLst/>
              <a:ahLst/>
              <a:cxnLst/>
              <a:rect l="l" t="t" r="r" b="b"/>
              <a:pathLst>
                <a:path w="455" h="301" extrusionOk="0">
                  <a:moveTo>
                    <a:pt x="339" y="0"/>
                  </a:moveTo>
                  <a:cubicBezTo>
                    <a:pt x="326" y="0"/>
                    <a:pt x="313" y="4"/>
                    <a:pt x="299" y="12"/>
                  </a:cubicBezTo>
                  <a:cubicBezTo>
                    <a:pt x="223" y="59"/>
                    <a:pt x="149" y="103"/>
                    <a:pt x="77" y="149"/>
                  </a:cubicBezTo>
                  <a:cubicBezTo>
                    <a:pt x="0" y="194"/>
                    <a:pt x="48" y="301"/>
                    <a:pt x="117" y="301"/>
                  </a:cubicBezTo>
                  <a:cubicBezTo>
                    <a:pt x="129" y="301"/>
                    <a:pt x="143" y="297"/>
                    <a:pt x="156" y="289"/>
                  </a:cubicBezTo>
                  <a:cubicBezTo>
                    <a:pt x="232" y="243"/>
                    <a:pt x="306" y="199"/>
                    <a:pt x="379" y="152"/>
                  </a:cubicBezTo>
                  <a:cubicBezTo>
                    <a:pt x="455" y="107"/>
                    <a:pt x="407" y="0"/>
                    <a:pt x="339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4" name="Google Shape;1877;p87">
              <a:extLst>
                <a:ext uri="{FF2B5EF4-FFF2-40B4-BE49-F238E27FC236}">
                  <a16:creationId xmlns:a16="http://schemas.microsoft.com/office/drawing/2014/main" id="{0DC54E7F-5E52-410C-9031-F0555CE0B30E}"/>
                </a:ext>
              </a:extLst>
            </p:cNvPr>
            <p:cNvSpPr/>
            <p:nvPr/>
          </p:nvSpPr>
          <p:spPr>
            <a:xfrm>
              <a:off x="793186" y="1850771"/>
              <a:ext cx="29936" cy="16147"/>
            </a:xfrm>
            <a:custGeom>
              <a:avLst/>
              <a:gdLst/>
              <a:ahLst/>
              <a:cxnLst/>
              <a:rect l="l" t="t" r="r" b="b"/>
              <a:pathLst>
                <a:path w="571" h="308" extrusionOk="0">
                  <a:moveTo>
                    <a:pt x="460" y="1"/>
                  </a:moveTo>
                  <a:cubicBezTo>
                    <a:pt x="452" y="1"/>
                    <a:pt x="444" y="2"/>
                    <a:pt x="436" y="4"/>
                  </a:cubicBezTo>
                  <a:cubicBezTo>
                    <a:pt x="313" y="48"/>
                    <a:pt x="193" y="98"/>
                    <a:pt x="79" y="158"/>
                  </a:cubicBezTo>
                  <a:cubicBezTo>
                    <a:pt x="0" y="200"/>
                    <a:pt x="49" y="308"/>
                    <a:pt x="121" y="308"/>
                  </a:cubicBezTo>
                  <a:cubicBezTo>
                    <a:pt x="133" y="308"/>
                    <a:pt x="146" y="305"/>
                    <a:pt x="159" y="298"/>
                  </a:cubicBezTo>
                  <a:cubicBezTo>
                    <a:pt x="262" y="244"/>
                    <a:pt x="369" y="198"/>
                    <a:pt x="479" y="161"/>
                  </a:cubicBezTo>
                  <a:cubicBezTo>
                    <a:pt x="570" y="134"/>
                    <a:pt x="542" y="1"/>
                    <a:pt x="460" y="1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5" name="Google Shape;1878;p87">
              <a:extLst>
                <a:ext uri="{FF2B5EF4-FFF2-40B4-BE49-F238E27FC236}">
                  <a16:creationId xmlns:a16="http://schemas.microsoft.com/office/drawing/2014/main" id="{6B8D3E97-58FE-43F7-B7DF-E257DAAC5726}"/>
                </a:ext>
              </a:extLst>
            </p:cNvPr>
            <p:cNvSpPr/>
            <p:nvPr/>
          </p:nvSpPr>
          <p:spPr>
            <a:xfrm>
              <a:off x="836700" y="1828805"/>
              <a:ext cx="33501" cy="17248"/>
            </a:xfrm>
            <a:custGeom>
              <a:avLst/>
              <a:gdLst/>
              <a:ahLst/>
              <a:cxnLst/>
              <a:rect l="l" t="t" r="r" b="b"/>
              <a:pathLst>
                <a:path w="639" h="329" extrusionOk="0">
                  <a:moveTo>
                    <a:pt x="508" y="0"/>
                  </a:moveTo>
                  <a:cubicBezTo>
                    <a:pt x="497" y="0"/>
                    <a:pt x="486" y="2"/>
                    <a:pt x="475" y="7"/>
                  </a:cubicBezTo>
                  <a:cubicBezTo>
                    <a:pt x="344" y="67"/>
                    <a:pt x="211" y="124"/>
                    <a:pt x="82" y="181"/>
                  </a:cubicBezTo>
                  <a:cubicBezTo>
                    <a:pt x="0" y="218"/>
                    <a:pt x="50" y="329"/>
                    <a:pt x="128" y="329"/>
                  </a:cubicBezTo>
                  <a:cubicBezTo>
                    <a:pt x="140" y="329"/>
                    <a:pt x="152" y="326"/>
                    <a:pt x="165" y="320"/>
                  </a:cubicBezTo>
                  <a:cubicBezTo>
                    <a:pt x="295" y="264"/>
                    <a:pt x="424" y="207"/>
                    <a:pt x="555" y="147"/>
                  </a:cubicBezTo>
                  <a:cubicBezTo>
                    <a:pt x="639" y="112"/>
                    <a:pt x="585" y="0"/>
                    <a:pt x="508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6" name="Google Shape;1879;p87">
              <a:extLst>
                <a:ext uri="{FF2B5EF4-FFF2-40B4-BE49-F238E27FC236}">
                  <a16:creationId xmlns:a16="http://schemas.microsoft.com/office/drawing/2014/main" id="{2D08D69D-6546-469E-BA40-D06E62717697}"/>
                </a:ext>
              </a:extLst>
            </p:cNvPr>
            <p:cNvSpPr/>
            <p:nvPr/>
          </p:nvSpPr>
          <p:spPr>
            <a:xfrm>
              <a:off x="887973" y="1810508"/>
              <a:ext cx="35283" cy="15780"/>
            </a:xfrm>
            <a:custGeom>
              <a:avLst/>
              <a:gdLst/>
              <a:ahLst/>
              <a:cxnLst/>
              <a:rect l="l" t="t" r="r" b="b"/>
              <a:pathLst>
                <a:path w="673" h="301" extrusionOk="0">
                  <a:moveTo>
                    <a:pt x="563" y="0"/>
                  </a:moveTo>
                  <a:cubicBezTo>
                    <a:pt x="555" y="0"/>
                    <a:pt x="547" y="1"/>
                    <a:pt x="538" y="4"/>
                  </a:cubicBezTo>
                  <a:cubicBezTo>
                    <a:pt x="388" y="47"/>
                    <a:pt x="242" y="93"/>
                    <a:pt x="92" y="141"/>
                  </a:cubicBezTo>
                  <a:cubicBezTo>
                    <a:pt x="1" y="168"/>
                    <a:pt x="29" y="300"/>
                    <a:pt x="111" y="300"/>
                  </a:cubicBezTo>
                  <a:cubicBezTo>
                    <a:pt x="119" y="300"/>
                    <a:pt x="127" y="299"/>
                    <a:pt x="136" y="296"/>
                  </a:cubicBezTo>
                  <a:cubicBezTo>
                    <a:pt x="285" y="250"/>
                    <a:pt x="431" y="204"/>
                    <a:pt x="581" y="161"/>
                  </a:cubicBezTo>
                  <a:cubicBezTo>
                    <a:pt x="672" y="133"/>
                    <a:pt x="645" y="0"/>
                    <a:pt x="563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7" name="Google Shape;1880;p87">
              <a:extLst>
                <a:ext uri="{FF2B5EF4-FFF2-40B4-BE49-F238E27FC236}">
                  <a16:creationId xmlns:a16="http://schemas.microsoft.com/office/drawing/2014/main" id="{BB441224-D0A8-4875-BC25-DDF54E781EB6}"/>
                </a:ext>
              </a:extLst>
            </p:cNvPr>
            <p:cNvSpPr/>
            <p:nvPr/>
          </p:nvSpPr>
          <p:spPr>
            <a:xfrm>
              <a:off x="941448" y="1804584"/>
              <a:ext cx="27996" cy="9647"/>
            </a:xfrm>
            <a:custGeom>
              <a:avLst/>
              <a:gdLst/>
              <a:ahLst/>
              <a:cxnLst/>
              <a:rect l="l" t="t" r="r" b="b"/>
              <a:pathLst>
                <a:path w="534" h="184" extrusionOk="0">
                  <a:moveTo>
                    <a:pt x="433" y="0"/>
                  </a:moveTo>
                  <a:cubicBezTo>
                    <a:pt x="431" y="0"/>
                    <a:pt x="429" y="0"/>
                    <a:pt x="426" y="0"/>
                  </a:cubicBezTo>
                  <a:cubicBezTo>
                    <a:pt x="320" y="7"/>
                    <a:pt x="214" y="17"/>
                    <a:pt x="104" y="24"/>
                  </a:cubicBezTo>
                  <a:cubicBezTo>
                    <a:pt x="4" y="30"/>
                    <a:pt x="1" y="184"/>
                    <a:pt x="95" y="184"/>
                  </a:cubicBezTo>
                  <a:cubicBezTo>
                    <a:pt x="98" y="184"/>
                    <a:pt x="101" y="184"/>
                    <a:pt x="104" y="183"/>
                  </a:cubicBezTo>
                  <a:cubicBezTo>
                    <a:pt x="214" y="177"/>
                    <a:pt x="320" y="170"/>
                    <a:pt x="426" y="163"/>
                  </a:cubicBezTo>
                  <a:cubicBezTo>
                    <a:pt x="528" y="157"/>
                    <a:pt x="533" y="0"/>
                    <a:pt x="433" y="0"/>
                  </a:cubicBezTo>
                  <a:close/>
                </a:path>
              </a:pathLst>
            </a:custGeom>
            <a:solidFill>
              <a:srgbClr val="3EC1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8" name="Google Shape;1881;p87">
              <a:extLst>
                <a:ext uri="{FF2B5EF4-FFF2-40B4-BE49-F238E27FC236}">
                  <a16:creationId xmlns:a16="http://schemas.microsoft.com/office/drawing/2014/main" id="{67941BC4-F6A4-4F81-B177-4857198F3E1D}"/>
                </a:ext>
              </a:extLst>
            </p:cNvPr>
            <p:cNvSpPr/>
            <p:nvPr/>
          </p:nvSpPr>
          <p:spPr>
            <a:xfrm>
              <a:off x="1015474" y="1556607"/>
              <a:ext cx="10852" cy="24483"/>
            </a:xfrm>
            <a:custGeom>
              <a:avLst/>
              <a:gdLst/>
              <a:ahLst/>
              <a:cxnLst/>
              <a:rect l="l" t="t" r="r" b="b"/>
              <a:pathLst>
                <a:path w="207" h="467" extrusionOk="0">
                  <a:moveTo>
                    <a:pt x="96" y="1"/>
                  </a:moveTo>
                  <a:cubicBezTo>
                    <a:pt x="53" y="1"/>
                    <a:pt x="13" y="27"/>
                    <a:pt x="7" y="81"/>
                  </a:cubicBezTo>
                  <a:cubicBezTo>
                    <a:pt x="0" y="191"/>
                    <a:pt x="10" y="300"/>
                    <a:pt x="36" y="411"/>
                  </a:cubicBezTo>
                  <a:cubicBezTo>
                    <a:pt x="43" y="451"/>
                    <a:pt x="76" y="467"/>
                    <a:pt x="106" y="467"/>
                  </a:cubicBezTo>
                  <a:cubicBezTo>
                    <a:pt x="156" y="467"/>
                    <a:pt x="206" y="427"/>
                    <a:pt x="189" y="367"/>
                  </a:cubicBezTo>
                  <a:cubicBezTo>
                    <a:pt x="169" y="271"/>
                    <a:pt x="163" y="177"/>
                    <a:pt x="169" y="81"/>
                  </a:cubicBezTo>
                  <a:cubicBezTo>
                    <a:pt x="173" y="27"/>
                    <a:pt x="136" y="1"/>
                    <a:pt x="96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79" name="Google Shape;1882;p87">
              <a:extLst>
                <a:ext uri="{FF2B5EF4-FFF2-40B4-BE49-F238E27FC236}">
                  <a16:creationId xmlns:a16="http://schemas.microsoft.com/office/drawing/2014/main" id="{1DC0F157-C962-46ED-BEE1-C07D33E0B429}"/>
                </a:ext>
              </a:extLst>
            </p:cNvPr>
            <p:cNvSpPr/>
            <p:nvPr/>
          </p:nvSpPr>
          <p:spPr>
            <a:xfrm>
              <a:off x="1035343" y="1432042"/>
              <a:ext cx="11010" cy="23068"/>
            </a:xfrm>
            <a:custGeom>
              <a:avLst/>
              <a:gdLst/>
              <a:ahLst/>
              <a:cxnLst/>
              <a:rect l="l" t="t" r="r" b="b"/>
              <a:pathLst>
                <a:path w="210" h="440" extrusionOk="0">
                  <a:moveTo>
                    <a:pt x="107" y="1"/>
                  </a:moveTo>
                  <a:cubicBezTo>
                    <a:pt x="67" y="1"/>
                    <a:pt x="30" y="27"/>
                    <a:pt x="36" y="77"/>
                  </a:cubicBezTo>
                  <a:cubicBezTo>
                    <a:pt x="47" y="167"/>
                    <a:pt x="40" y="251"/>
                    <a:pt x="17" y="337"/>
                  </a:cubicBezTo>
                  <a:cubicBezTo>
                    <a:pt x="1" y="400"/>
                    <a:pt x="50" y="440"/>
                    <a:pt x="100" y="440"/>
                  </a:cubicBezTo>
                  <a:cubicBezTo>
                    <a:pt x="133" y="440"/>
                    <a:pt x="163" y="420"/>
                    <a:pt x="173" y="380"/>
                  </a:cubicBezTo>
                  <a:cubicBezTo>
                    <a:pt x="200" y="280"/>
                    <a:pt x="210" y="180"/>
                    <a:pt x="196" y="77"/>
                  </a:cubicBezTo>
                  <a:cubicBezTo>
                    <a:pt x="193" y="27"/>
                    <a:pt x="150" y="1"/>
                    <a:pt x="107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0" name="Google Shape;1883;p87">
              <a:extLst>
                <a:ext uri="{FF2B5EF4-FFF2-40B4-BE49-F238E27FC236}">
                  <a16:creationId xmlns:a16="http://schemas.microsoft.com/office/drawing/2014/main" id="{24DE2F94-CC88-43E4-BF0A-57DE51BF7926}"/>
                </a:ext>
              </a:extLst>
            </p:cNvPr>
            <p:cNvSpPr/>
            <p:nvPr/>
          </p:nvSpPr>
          <p:spPr>
            <a:xfrm>
              <a:off x="1048083" y="1440064"/>
              <a:ext cx="8441" cy="22963"/>
            </a:xfrm>
            <a:custGeom>
              <a:avLst/>
              <a:gdLst/>
              <a:ahLst/>
              <a:cxnLst/>
              <a:rect l="l" t="t" r="r" b="b"/>
              <a:pathLst>
                <a:path w="161" h="438" extrusionOk="0">
                  <a:moveTo>
                    <a:pt x="80" y="1"/>
                  </a:moveTo>
                  <a:cubicBezTo>
                    <a:pt x="40" y="1"/>
                    <a:pt x="0" y="27"/>
                    <a:pt x="0" y="78"/>
                  </a:cubicBezTo>
                  <a:lnTo>
                    <a:pt x="0" y="360"/>
                  </a:lnTo>
                  <a:cubicBezTo>
                    <a:pt x="0" y="410"/>
                    <a:pt x="40" y="437"/>
                    <a:pt x="80" y="437"/>
                  </a:cubicBezTo>
                  <a:cubicBezTo>
                    <a:pt x="120" y="437"/>
                    <a:pt x="160" y="410"/>
                    <a:pt x="160" y="360"/>
                  </a:cubicBezTo>
                  <a:lnTo>
                    <a:pt x="160" y="78"/>
                  </a:lnTo>
                  <a:cubicBezTo>
                    <a:pt x="160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1" name="Google Shape;1884;p87">
              <a:extLst>
                <a:ext uri="{FF2B5EF4-FFF2-40B4-BE49-F238E27FC236}">
                  <a16:creationId xmlns:a16="http://schemas.microsoft.com/office/drawing/2014/main" id="{DFA75C65-0E7D-4D58-B4F7-96155AB923E7}"/>
                </a:ext>
              </a:extLst>
            </p:cNvPr>
            <p:cNvSpPr/>
            <p:nvPr/>
          </p:nvSpPr>
          <p:spPr>
            <a:xfrm>
              <a:off x="1302822" y="1332590"/>
              <a:ext cx="10328" cy="28468"/>
            </a:xfrm>
            <a:custGeom>
              <a:avLst/>
              <a:gdLst/>
              <a:ahLst/>
              <a:cxnLst/>
              <a:rect l="l" t="t" r="r" b="b"/>
              <a:pathLst>
                <a:path w="197" h="543" extrusionOk="0">
                  <a:moveTo>
                    <a:pt x="100" y="1"/>
                  </a:moveTo>
                  <a:cubicBezTo>
                    <a:pt x="54" y="1"/>
                    <a:pt x="0" y="40"/>
                    <a:pt x="11" y="100"/>
                  </a:cubicBezTo>
                  <a:cubicBezTo>
                    <a:pt x="31" y="223"/>
                    <a:pt x="34" y="343"/>
                    <a:pt x="23" y="466"/>
                  </a:cubicBezTo>
                  <a:cubicBezTo>
                    <a:pt x="17" y="517"/>
                    <a:pt x="57" y="543"/>
                    <a:pt x="97" y="543"/>
                  </a:cubicBezTo>
                  <a:cubicBezTo>
                    <a:pt x="137" y="543"/>
                    <a:pt x="180" y="517"/>
                    <a:pt x="183" y="466"/>
                  </a:cubicBezTo>
                  <a:cubicBezTo>
                    <a:pt x="197" y="326"/>
                    <a:pt x="190" y="194"/>
                    <a:pt x="166" y="60"/>
                  </a:cubicBezTo>
                  <a:cubicBezTo>
                    <a:pt x="160" y="17"/>
                    <a:pt x="134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2" name="Google Shape;1885;p87">
              <a:extLst>
                <a:ext uri="{FF2B5EF4-FFF2-40B4-BE49-F238E27FC236}">
                  <a16:creationId xmlns:a16="http://schemas.microsoft.com/office/drawing/2014/main" id="{F0082A89-CC58-499C-8C66-439740BA9230}"/>
                </a:ext>
              </a:extLst>
            </p:cNvPr>
            <p:cNvSpPr/>
            <p:nvPr/>
          </p:nvSpPr>
          <p:spPr>
            <a:xfrm>
              <a:off x="1322377" y="1355605"/>
              <a:ext cx="10852" cy="25742"/>
            </a:xfrm>
            <a:custGeom>
              <a:avLst/>
              <a:gdLst/>
              <a:ahLst/>
              <a:cxnLst/>
              <a:rect l="l" t="t" r="r" b="b"/>
              <a:pathLst>
                <a:path w="207" h="491" extrusionOk="0">
                  <a:moveTo>
                    <a:pt x="100" y="1"/>
                  </a:moveTo>
                  <a:cubicBezTo>
                    <a:pt x="60" y="1"/>
                    <a:pt x="17" y="27"/>
                    <a:pt x="13" y="78"/>
                  </a:cubicBezTo>
                  <a:cubicBezTo>
                    <a:pt x="0" y="197"/>
                    <a:pt x="10" y="314"/>
                    <a:pt x="37" y="434"/>
                  </a:cubicBezTo>
                  <a:cubicBezTo>
                    <a:pt x="47" y="474"/>
                    <a:pt x="77" y="490"/>
                    <a:pt x="107" y="490"/>
                  </a:cubicBezTo>
                  <a:cubicBezTo>
                    <a:pt x="157" y="490"/>
                    <a:pt x="206" y="451"/>
                    <a:pt x="193" y="391"/>
                  </a:cubicBezTo>
                  <a:cubicBezTo>
                    <a:pt x="166" y="287"/>
                    <a:pt x="163" y="184"/>
                    <a:pt x="173" y="78"/>
                  </a:cubicBezTo>
                  <a:cubicBezTo>
                    <a:pt x="180" y="27"/>
                    <a:pt x="143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3" name="Google Shape;1886;p87">
              <a:extLst>
                <a:ext uri="{FF2B5EF4-FFF2-40B4-BE49-F238E27FC236}">
                  <a16:creationId xmlns:a16="http://schemas.microsoft.com/office/drawing/2014/main" id="{A53925C5-BCAF-4973-87E9-0F22EA544887}"/>
                </a:ext>
              </a:extLst>
            </p:cNvPr>
            <p:cNvSpPr/>
            <p:nvPr/>
          </p:nvSpPr>
          <p:spPr>
            <a:xfrm>
              <a:off x="1187484" y="1779262"/>
              <a:ext cx="8598" cy="27105"/>
            </a:xfrm>
            <a:custGeom>
              <a:avLst/>
              <a:gdLst/>
              <a:ahLst/>
              <a:cxnLst/>
              <a:rect l="l" t="t" r="r" b="b"/>
              <a:pathLst>
                <a:path w="164" h="517" extrusionOk="0">
                  <a:moveTo>
                    <a:pt x="80" y="1"/>
                  </a:moveTo>
                  <a:cubicBezTo>
                    <a:pt x="40" y="1"/>
                    <a:pt x="0" y="27"/>
                    <a:pt x="0" y="81"/>
                  </a:cubicBezTo>
                  <a:lnTo>
                    <a:pt x="0" y="437"/>
                  </a:lnTo>
                  <a:cubicBezTo>
                    <a:pt x="0" y="490"/>
                    <a:pt x="40" y="517"/>
                    <a:pt x="80" y="517"/>
                  </a:cubicBezTo>
                  <a:cubicBezTo>
                    <a:pt x="120" y="517"/>
                    <a:pt x="163" y="490"/>
                    <a:pt x="163" y="437"/>
                  </a:cubicBezTo>
                  <a:lnTo>
                    <a:pt x="163" y="81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4" name="Google Shape;1887;p87">
              <a:extLst>
                <a:ext uri="{FF2B5EF4-FFF2-40B4-BE49-F238E27FC236}">
                  <a16:creationId xmlns:a16="http://schemas.microsoft.com/office/drawing/2014/main" id="{A4C055EE-164B-4E67-9B94-E390DC0A8060}"/>
                </a:ext>
              </a:extLst>
            </p:cNvPr>
            <p:cNvSpPr/>
            <p:nvPr/>
          </p:nvSpPr>
          <p:spPr>
            <a:xfrm>
              <a:off x="1200906" y="1753783"/>
              <a:ext cx="8441" cy="21705"/>
            </a:xfrm>
            <a:custGeom>
              <a:avLst/>
              <a:gdLst/>
              <a:ahLst/>
              <a:cxnLst/>
              <a:rect l="l" t="t" r="r" b="b"/>
              <a:pathLst>
                <a:path w="161" h="414" extrusionOk="0">
                  <a:moveTo>
                    <a:pt x="81" y="0"/>
                  </a:moveTo>
                  <a:cubicBezTo>
                    <a:pt x="41" y="0"/>
                    <a:pt x="1" y="28"/>
                    <a:pt x="1" y="80"/>
                  </a:cubicBezTo>
                  <a:lnTo>
                    <a:pt x="1" y="334"/>
                  </a:lnTo>
                  <a:cubicBezTo>
                    <a:pt x="1" y="387"/>
                    <a:pt x="41" y="413"/>
                    <a:pt x="81" y="413"/>
                  </a:cubicBezTo>
                  <a:cubicBezTo>
                    <a:pt x="121" y="413"/>
                    <a:pt x="161" y="387"/>
                    <a:pt x="161" y="334"/>
                  </a:cubicBezTo>
                  <a:lnTo>
                    <a:pt x="161" y="80"/>
                  </a:lnTo>
                  <a:cubicBezTo>
                    <a:pt x="161" y="28"/>
                    <a:pt x="121" y="0"/>
                    <a:pt x="8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5" name="Google Shape;1888;p87">
              <a:extLst>
                <a:ext uri="{FF2B5EF4-FFF2-40B4-BE49-F238E27FC236}">
                  <a16:creationId xmlns:a16="http://schemas.microsoft.com/office/drawing/2014/main" id="{C8866756-A7D4-4F94-ABBF-9BC7DD6E39B0}"/>
                </a:ext>
              </a:extLst>
            </p:cNvPr>
            <p:cNvSpPr/>
            <p:nvPr/>
          </p:nvSpPr>
          <p:spPr>
            <a:xfrm>
              <a:off x="1237709" y="1776483"/>
              <a:ext cx="12111" cy="27262"/>
            </a:xfrm>
            <a:custGeom>
              <a:avLst/>
              <a:gdLst/>
              <a:ahLst/>
              <a:cxnLst/>
              <a:rect l="l" t="t" r="r" b="b"/>
              <a:pathLst>
                <a:path w="231" h="520" extrusionOk="0">
                  <a:moveTo>
                    <a:pt x="101" y="0"/>
                  </a:moveTo>
                  <a:cubicBezTo>
                    <a:pt x="54" y="0"/>
                    <a:pt x="1" y="40"/>
                    <a:pt x="11" y="103"/>
                  </a:cubicBezTo>
                  <a:cubicBezTo>
                    <a:pt x="27" y="223"/>
                    <a:pt x="47" y="343"/>
                    <a:pt x="64" y="460"/>
                  </a:cubicBezTo>
                  <a:cubicBezTo>
                    <a:pt x="70" y="503"/>
                    <a:pt x="101" y="520"/>
                    <a:pt x="130" y="520"/>
                  </a:cubicBezTo>
                  <a:cubicBezTo>
                    <a:pt x="177" y="520"/>
                    <a:pt x="230" y="480"/>
                    <a:pt x="221" y="417"/>
                  </a:cubicBezTo>
                  <a:cubicBezTo>
                    <a:pt x="204" y="300"/>
                    <a:pt x="184" y="180"/>
                    <a:pt x="167" y="60"/>
                  </a:cubicBezTo>
                  <a:cubicBezTo>
                    <a:pt x="161" y="20"/>
                    <a:pt x="130" y="0"/>
                    <a:pt x="10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6" name="Google Shape;1889;p87">
              <a:extLst>
                <a:ext uri="{FF2B5EF4-FFF2-40B4-BE49-F238E27FC236}">
                  <a16:creationId xmlns:a16="http://schemas.microsoft.com/office/drawing/2014/main" id="{9D01510F-77C9-40C8-86A4-B45D07F19C47}"/>
                </a:ext>
              </a:extLst>
            </p:cNvPr>
            <p:cNvSpPr/>
            <p:nvPr/>
          </p:nvSpPr>
          <p:spPr>
            <a:xfrm>
              <a:off x="1490194" y="1706861"/>
              <a:ext cx="13316" cy="28520"/>
            </a:xfrm>
            <a:custGeom>
              <a:avLst/>
              <a:gdLst/>
              <a:ahLst/>
              <a:cxnLst/>
              <a:rect l="l" t="t" r="r" b="b"/>
              <a:pathLst>
                <a:path w="254" h="544" extrusionOk="0">
                  <a:moveTo>
                    <a:pt x="94" y="1"/>
                  </a:moveTo>
                  <a:cubicBezTo>
                    <a:pt x="54" y="1"/>
                    <a:pt x="14" y="27"/>
                    <a:pt x="11" y="81"/>
                  </a:cubicBezTo>
                  <a:cubicBezTo>
                    <a:pt x="1" y="221"/>
                    <a:pt x="24" y="356"/>
                    <a:pt x="74" y="490"/>
                  </a:cubicBezTo>
                  <a:cubicBezTo>
                    <a:pt x="87" y="526"/>
                    <a:pt x="121" y="543"/>
                    <a:pt x="154" y="543"/>
                  </a:cubicBezTo>
                  <a:cubicBezTo>
                    <a:pt x="204" y="543"/>
                    <a:pt x="254" y="506"/>
                    <a:pt x="231" y="447"/>
                  </a:cubicBezTo>
                  <a:cubicBezTo>
                    <a:pt x="184" y="327"/>
                    <a:pt x="164" y="207"/>
                    <a:pt x="171" y="81"/>
                  </a:cubicBezTo>
                  <a:cubicBezTo>
                    <a:pt x="174" y="27"/>
                    <a:pt x="134" y="1"/>
                    <a:pt x="94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7" name="Google Shape;1890;p87">
              <a:extLst>
                <a:ext uri="{FF2B5EF4-FFF2-40B4-BE49-F238E27FC236}">
                  <a16:creationId xmlns:a16="http://schemas.microsoft.com/office/drawing/2014/main" id="{47F8655E-19E1-4BED-90A6-A82649012B11}"/>
                </a:ext>
              </a:extLst>
            </p:cNvPr>
            <p:cNvSpPr/>
            <p:nvPr/>
          </p:nvSpPr>
          <p:spPr>
            <a:xfrm>
              <a:off x="1520077" y="1728303"/>
              <a:ext cx="8388" cy="25742"/>
            </a:xfrm>
            <a:custGeom>
              <a:avLst/>
              <a:gdLst/>
              <a:ahLst/>
              <a:cxnLst/>
              <a:rect l="l" t="t" r="r" b="b"/>
              <a:pathLst>
                <a:path w="160" h="491" extrusionOk="0">
                  <a:moveTo>
                    <a:pt x="80" y="1"/>
                  </a:moveTo>
                  <a:cubicBezTo>
                    <a:pt x="40" y="1"/>
                    <a:pt x="0" y="27"/>
                    <a:pt x="0" y="81"/>
                  </a:cubicBezTo>
                  <a:lnTo>
                    <a:pt x="0" y="411"/>
                  </a:lnTo>
                  <a:cubicBezTo>
                    <a:pt x="0" y="463"/>
                    <a:pt x="40" y="490"/>
                    <a:pt x="80" y="490"/>
                  </a:cubicBezTo>
                  <a:cubicBezTo>
                    <a:pt x="120" y="490"/>
                    <a:pt x="160" y="463"/>
                    <a:pt x="160" y="411"/>
                  </a:cubicBezTo>
                  <a:lnTo>
                    <a:pt x="160" y="81"/>
                  </a:lnTo>
                  <a:cubicBezTo>
                    <a:pt x="160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8" name="Google Shape;1891;p87">
              <a:extLst>
                <a:ext uri="{FF2B5EF4-FFF2-40B4-BE49-F238E27FC236}">
                  <a16:creationId xmlns:a16="http://schemas.microsoft.com/office/drawing/2014/main" id="{13911AB5-61C4-454B-8D30-B6D856948306}"/>
                </a:ext>
              </a:extLst>
            </p:cNvPr>
            <p:cNvSpPr/>
            <p:nvPr/>
          </p:nvSpPr>
          <p:spPr>
            <a:xfrm>
              <a:off x="1039328" y="2103676"/>
              <a:ext cx="12845" cy="27262"/>
            </a:xfrm>
            <a:custGeom>
              <a:avLst/>
              <a:gdLst/>
              <a:ahLst/>
              <a:cxnLst/>
              <a:rect l="l" t="t" r="r" b="b"/>
              <a:pathLst>
                <a:path w="245" h="520" extrusionOk="0">
                  <a:moveTo>
                    <a:pt x="100" y="0"/>
                  </a:moveTo>
                  <a:cubicBezTo>
                    <a:pt x="48" y="0"/>
                    <a:pt x="0" y="40"/>
                    <a:pt x="24" y="100"/>
                  </a:cubicBezTo>
                  <a:cubicBezTo>
                    <a:pt x="68" y="203"/>
                    <a:pt x="80" y="306"/>
                    <a:pt x="64" y="415"/>
                  </a:cubicBezTo>
                  <a:cubicBezTo>
                    <a:pt x="54" y="479"/>
                    <a:pt x="104" y="519"/>
                    <a:pt x="151" y="519"/>
                  </a:cubicBezTo>
                  <a:cubicBezTo>
                    <a:pt x="184" y="519"/>
                    <a:pt x="214" y="499"/>
                    <a:pt x="220" y="459"/>
                  </a:cubicBezTo>
                  <a:cubicBezTo>
                    <a:pt x="244" y="320"/>
                    <a:pt x="234" y="186"/>
                    <a:pt x="180" y="56"/>
                  </a:cubicBezTo>
                  <a:cubicBezTo>
                    <a:pt x="164" y="16"/>
                    <a:pt x="131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89" name="Google Shape;1892;p87">
              <a:extLst>
                <a:ext uri="{FF2B5EF4-FFF2-40B4-BE49-F238E27FC236}">
                  <a16:creationId xmlns:a16="http://schemas.microsoft.com/office/drawing/2014/main" id="{AC664171-80C7-4A63-BC2D-EDB80508E364}"/>
                </a:ext>
              </a:extLst>
            </p:cNvPr>
            <p:cNvSpPr/>
            <p:nvPr/>
          </p:nvSpPr>
          <p:spPr>
            <a:xfrm>
              <a:off x="1064125" y="2122497"/>
              <a:ext cx="8598" cy="24483"/>
            </a:xfrm>
            <a:custGeom>
              <a:avLst/>
              <a:gdLst/>
              <a:ahLst/>
              <a:cxnLst/>
              <a:rect l="l" t="t" r="r" b="b"/>
              <a:pathLst>
                <a:path w="164" h="467" extrusionOk="0">
                  <a:moveTo>
                    <a:pt x="80" y="1"/>
                  </a:moveTo>
                  <a:cubicBezTo>
                    <a:pt x="40" y="1"/>
                    <a:pt x="0" y="27"/>
                    <a:pt x="0" y="80"/>
                  </a:cubicBezTo>
                  <a:lnTo>
                    <a:pt x="0" y="386"/>
                  </a:lnTo>
                  <a:cubicBezTo>
                    <a:pt x="0" y="440"/>
                    <a:pt x="40" y="466"/>
                    <a:pt x="80" y="466"/>
                  </a:cubicBezTo>
                  <a:cubicBezTo>
                    <a:pt x="120" y="466"/>
                    <a:pt x="163" y="440"/>
                    <a:pt x="163" y="386"/>
                  </a:cubicBezTo>
                  <a:lnTo>
                    <a:pt x="163" y="80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0" name="Google Shape;1893;p87">
              <a:extLst>
                <a:ext uri="{FF2B5EF4-FFF2-40B4-BE49-F238E27FC236}">
                  <a16:creationId xmlns:a16="http://schemas.microsoft.com/office/drawing/2014/main" id="{983B86DF-D1B3-4B35-A8FB-1D2CF56E817D}"/>
                </a:ext>
              </a:extLst>
            </p:cNvPr>
            <p:cNvSpPr/>
            <p:nvPr/>
          </p:nvSpPr>
          <p:spPr>
            <a:xfrm>
              <a:off x="1169502" y="2084959"/>
              <a:ext cx="10852" cy="24483"/>
            </a:xfrm>
            <a:custGeom>
              <a:avLst/>
              <a:gdLst/>
              <a:ahLst/>
              <a:cxnLst/>
              <a:rect l="l" t="t" r="r" b="b"/>
              <a:pathLst>
                <a:path w="207" h="467" extrusionOk="0">
                  <a:moveTo>
                    <a:pt x="101" y="1"/>
                  </a:moveTo>
                  <a:cubicBezTo>
                    <a:pt x="61" y="1"/>
                    <a:pt x="18" y="27"/>
                    <a:pt x="10" y="81"/>
                  </a:cubicBezTo>
                  <a:cubicBezTo>
                    <a:pt x="1" y="190"/>
                    <a:pt x="10" y="300"/>
                    <a:pt x="38" y="410"/>
                  </a:cubicBezTo>
                  <a:cubicBezTo>
                    <a:pt x="47" y="450"/>
                    <a:pt x="77" y="467"/>
                    <a:pt x="107" y="467"/>
                  </a:cubicBezTo>
                  <a:cubicBezTo>
                    <a:pt x="157" y="467"/>
                    <a:pt x="207" y="427"/>
                    <a:pt x="193" y="367"/>
                  </a:cubicBezTo>
                  <a:cubicBezTo>
                    <a:pt x="170" y="270"/>
                    <a:pt x="164" y="177"/>
                    <a:pt x="173" y="81"/>
                  </a:cubicBezTo>
                  <a:cubicBezTo>
                    <a:pt x="181" y="27"/>
                    <a:pt x="141" y="1"/>
                    <a:pt x="10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1" name="Google Shape;1894;p87">
              <a:extLst>
                <a:ext uri="{FF2B5EF4-FFF2-40B4-BE49-F238E27FC236}">
                  <a16:creationId xmlns:a16="http://schemas.microsoft.com/office/drawing/2014/main" id="{D265C42B-B657-4509-A8C5-81EB5D70EDA3}"/>
                </a:ext>
              </a:extLst>
            </p:cNvPr>
            <p:cNvSpPr/>
            <p:nvPr/>
          </p:nvSpPr>
          <p:spPr>
            <a:xfrm>
              <a:off x="1186751" y="2095759"/>
              <a:ext cx="11744" cy="30984"/>
            </a:xfrm>
            <a:custGeom>
              <a:avLst/>
              <a:gdLst/>
              <a:ahLst/>
              <a:cxnLst/>
              <a:rect l="l" t="t" r="r" b="b"/>
              <a:pathLst>
                <a:path w="224" h="591" extrusionOk="0">
                  <a:moveTo>
                    <a:pt x="81" y="1"/>
                  </a:moveTo>
                  <a:cubicBezTo>
                    <a:pt x="38" y="1"/>
                    <a:pt x="1" y="27"/>
                    <a:pt x="8" y="78"/>
                  </a:cubicBezTo>
                  <a:cubicBezTo>
                    <a:pt x="24" y="224"/>
                    <a:pt x="41" y="371"/>
                    <a:pt x="58" y="514"/>
                  </a:cubicBezTo>
                  <a:cubicBezTo>
                    <a:pt x="61" y="566"/>
                    <a:pt x="104" y="590"/>
                    <a:pt x="148" y="590"/>
                  </a:cubicBezTo>
                  <a:cubicBezTo>
                    <a:pt x="188" y="590"/>
                    <a:pt x="224" y="566"/>
                    <a:pt x="217" y="514"/>
                  </a:cubicBezTo>
                  <a:cubicBezTo>
                    <a:pt x="201" y="371"/>
                    <a:pt x="188" y="224"/>
                    <a:pt x="171" y="78"/>
                  </a:cubicBezTo>
                  <a:cubicBezTo>
                    <a:pt x="164" y="27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2" name="Google Shape;1895;p87">
              <a:extLst>
                <a:ext uri="{FF2B5EF4-FFF2-40B4-BE49-F238E27FC236}">
                  <a16:creationId xmlns:a16="http://schemas.microsoft.com/office/drawing/2014/main" id="{D9F5E7B5-4E8D-40EC-9779-6163596544A8}"/>
                </a:ext>
              </a:extLst>
            </p:cNvPr>
            <p:cNvSpPr/>
            <p:nvPr/>
          </p:nvSpPr>
          <p:spPr>
            <a:xfrm>
              <a:off x="1746506" y="2107870"/>
              <a:ext cx="8598" cy="22858"/>
            </a:xfrm>
            <a:custGeom>
              <a:avLst/>
              <a:gdLst/>
              <a:ahLst/>
              <a:cxnLst/>
              <a:rect l="l" t="t" r="r" b="b"/>
              <a:pathLst>
                <a:path w="164" h="436" extrusionOk="0">
                  <a:moveTo>
                    <a:pt x="84" y="0"/>
                  </a:moveTo>
                  <a:cubicBezTo>
                    <a:pt x="44" y="0"/>
                    <a:pt x="1" y="26"/>
                    <a:pt x="1" y="76"/>
                  </a:cubicBezTo>
                  <a:lnTo>
                    <a:pt x="1" y="359"/>
                  </a:lnTo>
                  <a:cubicBezTo>
                    <a:pt x="1" y="412"/>
                    <a:pt x="44" y="435"/>
                    <a:pt x="84" y="435"/>
                  </a:cubicBezTo>
                  <a:cubicBezTo>
                    <a:pt x="124" y="435"/>
                    <a:pt x="164" y="412"/>
                    <a:pt x="164" y="359"/>
                  </a:cubicBezTo>
                  <a:lnTo>
                    <a:pt x="164" y="76"/>
                  </a:lnTo>
                  <a:cubicBezTo>
                    <a:pt x="164" y="26"/>
                    <a:pt x="124" y="0"/>
                    <a:pt x="84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3" name="Google Shape;1896;p87">
              <a:extLst>
                <a:ext uri="{FF2B5EF4-FFF2-40B4-BE49-F238E27FC236}">
                  <a16:creationId xmlns:a16="http://schemas.microsoft.com/office/drawing/2014/main" id="{11A3FF15-5ACF-48D8-A8D1-3A23514DB27E}"/>
                </a:ext>
              </a:extLst>
            </p:cNvPr>
            <p:cNvSpPr/>
            <p:nvPr/>
          </p:nvSpPr>
          <p:spPr>
            <a:xfrm>
              <a:off x="1764016" y="2105039"/>
              <a:ext cx="8546" cy="20446"/>
            </a:xfrm>
            <a:custGeom>
              <a:avLst/>
              <a:gdLst/>
              <a:ahLst/>
              <a:cxnLst/>
              <a:rect l="l" t="t" r="r" b="b"/>
              <a:pathLst>
                <a:path w="163" h="390" extrusionOk="0">
                  <a:moveTo>
                    <a:pt x="83" y="0"/>
                  </a:moveTo>
                  <a:cubicBezTo>
                    <a:pt x="40" y="0"/>
                    <a:pt x="0" y="27"/>
                    <a:pt x="0" y="80"/>
                  </a:cubicBezTo>
                  <a:lnTo>
                    <a:pt x="0" y="310"/>
                  </a:lnTo>
                  <a:cubicBezTo>
                    <a:pt x="0" y="363"/>
                    <a:pt x="40" y="389"/>
                    <a:pt x="83" y="389"/>
                  </a:cubicBezTo>
                  <a:cubicBezTo>
                    <a:pt x="123" y="389"/>
                    <a:pt x="163" y="363"/>
                    <a:pt x="163" y="310"/>
                  </a:cubicBezTo>
                  <a:lnTo>
                    <a:pt x="163" y="80"/>
                  </a:lnTo>
                  <a:cubicBezTo>
                    <a:pt x="163" y="27"/>
                    <a:pt x="123" y="0"/>
                    <a:pt x="83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4" name="Google Shape;1897;p87">
              <a:extLst>
                <a:ext uri="{FF2B5EF4-FFF2-40B4-BE49-F238E27FC236}">
                  <a16:creationId xmlns:a16="http://schemas.microsoft.com/office/drawing/2014/main" id="{926208FD-A71E-495A-98FE-425FCF90891D}"/>
                </a:ext>
              </a:extLst>
            </p:cNvPr>
            <p:cNvSpPr/>
            <p:nvPr/>
          </p:nvSpPr>
          <p:spPr>
            <a:xfrm>
              <a:off x="1822629" y="1898636"/>
              <a:ext cx="10852" cy="20289"/>
            </a:xfrm>
            <a:custGeom>
              <a:avLst/>
              <a:gdLst/>
              <a:ahLst/>
              <a:cxnLst/>
              <a:rect l="l" t="t" r="r" b="b"/>
              <a:pathLst>
                <a:path w="207" h="387" extrusionOk="0">
                  <a:moveTo>
                    <a:pt x="80" y="0"/>
                  </a:moveTo>
                  <a:cubicBezTo>
                    <a:pt x="36" y="0"/>
                    <a:pt x="0" y="27"/>
                    <a:pt x="7" y="80"/>
                  </a:cubicBezTo>
                  <a:cubicBezTo>
                    <a:pt x="16" y="157"/>
                    <a:pt x="27" y="233"/>
                    <a:pt x="36" y="310"/>
                  </a:cubicBezTo>
                  <a:cubicBezTo>
                    <a:pt x="43" y="360"/>
                    <a:pt x="87" y="386"/>
                    <a:pt x="130" y="386"/>
                  </a:cubicBezTo>
                  <a:cubicBezTo>
                    <a:pt x="170" y="386"/>
                    <a:pt x="206" y="360"/>
                    <a:pt x="200" y="310"/>
                  </a:cubicBezTo>
                  <a:cubicBezTo>
                    <a:pt x="190" y="233"/>
                    <a:pt x="180" y="157"/>
                    <a:pt x="170" y="80"/>
                  </a:cubicBezTo>
                  <a:cubicBezTo>
                    <a:pt x="163" y="27"/>
                    <a:pt x="120" y="0"/>
                    <a:pt x="8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5" name="Google Shape;1898;p87">
              <a:extLst>
                <a:ext uri="{FF2B5EF4-FFF2-40B4-BE49-F238E27FC236}">
                  <a16:creationId xmlns:a16="http://schemas.microsoft.com/office/drawing/2014/main" id="{22247958-04E3-466A-9DEA-AD40A368B5AB}"/>
                </a:ext>
              </a:extLst>
            </p:cNvPr>
            <p:cNvSpPr/>
            <p:nvPr/>
          </p:nvSpPr>
          <p:spPr>
            <a:xfrm>
              <a:off x="1849629" y="1916042"/>
              <a:ext cx="12425" cy="21862"/>
            </a:xfrm>
            <a:custGeom>
              <a:avLst/>
              <a:gdLst/>
              <a:ahLst/>
              <a:cxnLst/>
              <a:rect l="l" t="t" r="r" b="b"/>
              <a:pathLst>
                <a:path w="237" h="417" extrusionOk="0">
                  <a:moveTo>
                    <a:pt x="88" y="1"/>
                  </a:moveTo>
                  <a:cubicBezTo>
                    <a:pt x="48" y="1"/>
                    <a:pt x="4" y="28"/>
                    <a:pt x="4" y="77"/>
                  </a:cubicBezTo>
                  <a:cubicBezTo>
                    <a:pt x="0" y="184"/>
                    <a:pt x="24" y="280"/>
                    <a:pt x="68" y="374"/>
                  </a:cubicBezTo>
                  <a:cubicBezTo>
                    <a:pt x="80" y="404"/>
                    <a:pt x="104" y="417"/>
                    <a:pt x="127" y="417"/>
                  </a:cubicBezTo>
                  <a:cubicBezTo>
                    <a:pt x="180" y="417"/>
                    <a:pt x="237" y="357"/>
                    <a:pt x="207" y="294"/>
                  </a:cubicBezTo>
                  <a:cubicBezTo>
                    <a:pt x="177" y="224"/>
                    <a:pt x="164" y="154"/>
                    <a:pt x="167" y="77"/>
                  </a:cubicBezTo>
                  <a:cubicBezTo>
                    <a:pt x="167" y="28"/>
                    <a:pt x="127" y="1"/>
                    <a:pt x="88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6" name="Google Shape;1899;p87">
              <a:extLst>
                <a:ext uri="{FF2B5EF4-FFF2-40B4-BE49-F238E27FC236}">
                  <a16:creationId xmlns:a16="http://schemas.microsoft.com/office/drawing/2014/main" id="{09A4FDA9-0754-444C-9C2E-DB01A2D4AF6C}"/>
                </a:ext>
              </a:extLst>
            </p:cNvPr>
            <p:cNvSpPr/>
            <p:nvPr/>
          </p:nvSpPr>
          <p:spPr>
            <a:xfrm>
              <a:off x="1442224" y="2927345"/>
              <a:ext cx="13316" cy="29359"/>
            </a:xfrm>
            <a:custGeom>
              <a:avLst/>
              <a:gdLst/>
              <a:ahLst/>
              <a:cxnLst/>
              <a:rect l="l" t="t" r="r" b="b"/>
              <a:pathLst>
                <a:path w="254" h="560" extrusionOk="0">
                  <a:moveTo>
                    <a:pt x="100" y="1"/>
                  </a:moveTo>
                  <a:cubicBezTo>
                    <a:pt x="51" y="1"/>
                    <a:pt x="0" y="38"/>
                    <a:pt x="23" y="97"/>
                  </a:cubicBezTo>
                  <a:cubicBezTo>
                    <a:pt x="74" y="224"/>
                    <a:pt x="91" y="347"/>
                    <a:pt x="77" y="484"/>
                  </a:cubicBezTo>
                  <a:cubicBezTo>
                    <a:pt x="71" y="534"/>
                    <a:pt x="107" y="560"/>
                    <a:pt x="147" y="560"/>
                  </a:cubicBezTo>
                  <a:cubicBezTo>
                    <a:pt x="187" y="560"/>
                    <a:pt x="230" y="534"/>
                    <a:pt x="237" y="484"/>
                  </a:cubicBezTo>
                  <a:cubicBezTo>
                    <a:pt x="254" y="334"/>
                    <a:pt x="237" y="191"/>
                    <a:pt x="180" y="54"/>
                  </a:cubicBezTo>
                  <a:cubicBezTo>
                    <a:pt x="167" y="18"/>
                    <a:pt x="131" y="1"/>
                    <a:pt x="10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7" name="Google Shape;1900;p87">
              <a:extLst>
                <a:ext uri="{FF2B5EF4-FFF2-40B4-BE49-F238E27FC236}">
                  <a16:creationId xmlns:a16="http://schemas.microsoft.com/office/drawing/2014/main" id="{AF49EF8E-96DE-4DDF-8145-80B0D3299060}"/>
                </a:ext>
              </a:extLst>
            </p:cNvPr>
            <p:cNvSpPr/>
            <p:nvPr/>
          </p:nvSpPr>
          <p:spPr>
            <a:xfrm>
              <a:off x="1458791" y="2943073"/>
              <a:ext cx="12478" cy="21862"/>
            </a:xfrm>
            <a:custGeom>
              <a:avLst/>
              <a:gdLst/>
              <a:ahLst/>
              <a:cxnLst/>
              <a:rect l="l" t="t" r="r" b="b"/>
              <a:pathLst>
                <a:path w="238" h="417" extrusionOk="0">
                  <a:moveTo>
                    <a:pt x="100" y="0"/>
                  </a:moveTo>
                  <a:cubicBezTo>
                    <a:pt x="54" y="0"/>
                    <a:pt x="1" y="40"/>
                    <a:pt x="14" y="104"/>
                  </a:cubicBezTo>
                  <a:cubicBezTo>
                    <a:pt x="34" y="187"/>
                    <a:pt x="51" y="274"/>
                    <a:pt x="67" y="357"/>
                  </a:cubicBezTo>
                  <a:cubicBezTo>
                    <a:pt x="77" y="400"/>
                    <a:pt x="107" y="417"/>
                    <a:pt x="137" y="417"/>
                  </a:cubicBezTo>
                  <a:cubicBezTo>
                    <a:pt x="184" y="417"/>
                    <a:pt x="237" y="377"/>
                    <a:pt x="223" y="317"/>
                  </a:cubicBezTo>
                  <a:cubicBezTo>
                    <a:pt x="207" y="230"/>
                    <a:pt x="191" y="144"/>
                    <a:pt x="171" y="60"/>
                  </a:cubicBezTo>
                  <a:cubicBezTo>
                    <a:pt x="164" y="20"/>
                    <a:pt x="134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8" name="Google Shape;1901;p87">
              <a:extLst>
                <a:ext uri="{FF2B5EF4-FFF2-40B4-BE49-F238E27FC236}">
                  <a16:creationId xmlns:a16="http://schemas.microsoft.com/office/drawing/2014/main" id="{EA587024-FF5D-4B51-B351-BA0C3199ED21}"/>
                </a:ext>
              </a:extLst>
            </p:cNvPr>
            <p:cNvSpPr/>
            <p:nvPr/>
          </p:nvSpPr>
          <p:spPr>
            <a:xfrm>
              <a:off x="1253594" y="2957910"/>
              <a:ext cx="12478" cy="21705"/>
            </a:xfrm>
            <a:custGeom>
              <a:avLst/>
              <a:gdLst/>
              <a:ahLst/>
              <a:cxnLst/>
              <a:rect l="l" t="t" r="r" b="b"/>
              <a:pathLst>
                <a:path w="238" h="414" extrusionOk="0">
                  <a:moveTo>
                    <a:pt x="101" y="1"/>
                  </a:moveTo>
                  <a:cubicBezTo>
                    <a:pt x="51" y="1"/>
                    <a:pt x="1" y="41"/>
                    <a:pt x="14" y="101"/>
                  </a:cubicBezTo>
                  <a:cubicBezTo>
                    <a:pt x="31" y="187"/>
                    <a:pt x="51" y="270"/>
                    <a:pt x="67" y="356"/>
                  </a:cubicBezTo>
                  <a:cubicBezTo>
                    <a:pt x="77" y="396"/>
                    <a:pt x="107" y="413"/>
                    <a:pt x="140" y="413"/>
                  </a:cubicBezTo>
                  <a:cubicBezTo>
                    <a:pt x="187" y="413"/>
                    <a:pt x="237" y="373"/>
                    <a:pt x="224" y="313"/>
                  </a:cubicBezTo>
                  <a:cubicBezTo>
                    <a:pt x="207" y="230"/>
                    <a:pt x="187" y="144"/>
                    <a:pt x="171" y="57"/>
                  </a:cubicBezTo>
                  <a:cubicBezTo>
                    <a:pt x="160" y="17"/>
                    <a:pt x="131" y="1"/>
                    <a:pt x="10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199" name="Google Shape;1902;p87">
              <a:extLst>
                <a:ext uri="{FF2B5EF4-FFF2-40B4-BE49-F238E27FC236}">
                  <a16:creationId xmlns:a16="http://schemas.microsoft.com/office/drawing/2014/main" id="{7C4E7204-DBE9-4FE7-A4C4-6C374E3666D4}"/>
                </a:ext>
              </a:extLst>
            </p:cNvPr>
            <p:cNvSpPr/>
            <p:nvPr/>
          </p:nvSpPr>
          <p:spPr>
            <a:xfrm>
              <a:off x="1232833" y="2947110"/>
              <a:ext cx="10538" cy="16462"/>
            </a:xfrm>
            <a:custGeom>
              <a:avLst/>
              <a:gdLst/>
              <a:ahLst/>
              <a:cxnLst/>
              <a:rect l="l" t="t" r="r" b="b"/>
              <a:pathLst>
                <a:path w="201" h="314" extrusionOk="0">
                  <a:moveTo>
                    <a:pt x="100" y="0"/>
                  </a:moveTo>
                  <a:cubicBezTo>
                    <a:pt x="54" y="0"/>
                    <a:pt x="1" y="40"/>
                    <a:pt x="11" y="100"/>
                  </a:cubicBezTo>
                  <a:cubicBezTo>
                    <a:pt x="20" y="153"/>
                    <a:pt x="28" y="203"/>
                    <a:pt x="34" y="253"/>
                  </a:cubicBezTo>
                  <a:cubicBezTo>
                    <a:pt x="40" y="296"/>
                    <a:pt x="71" y="313"/>
                    <a:pt x="100" y="313"/>
                  </a:cubicBezTo>
                  <a:cubicBezTo>
                    <a:pt x="151" y="313"/>
                    <a:pt x="200" y="273"/>
                    <a:pt x="191" y="213"/>
                  </a:cubicBezTo>
                  <a:cubicBezTo>
                    <a:pt x="183" y="160"/>
                    <a:pt x="174" y="110"/>
                    <a:pt x="167" y="57"/>
                  </a:cubicBezTo>
                  <a:cubicBezTo>
                    <a:pt x="160" y="17"/>
                    <a:pt x="131" y="0"/>
                    <a:pt x="100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0" name="Google Shape;1903;p87">
              <a:extLst>
                <a:ext uri="{FF2B5EF4-FFF2-40B4-BE49-F238E27FC236}">
                  <a16:creationId xmlns:a16="http://schemas.microsoft.com/office/drawing/2014/main" id="{ECCFDC5A-CF26-424B-999F-BC251554FE22}"/>
                </a:ext>
              </a:extLst>
            </p:cNvPr>
            <p:cNvSpPr/>
            <p:nvPr/>
          </p:nvSpPr>
          <p:spPr>
            <a:xfrm>
              <a:off x="1467493" y="1275183"/>
              <a:ext cx="12635" cy="36332"/>
            </a:xfrm>
            <a:custGeom>
              <a:avLst/>
              <a:gdLst/>
              <a:ahLst/>
              <a:cxnLst/>
              <a:rect l="l" t="t" r="r" b="b"/>
              <a:pathLst>
                <a:path w="241" h="693" extrusionOk="0">
                  <a:moveTo>
                    <a:pt x="77" y="0"/>
                  </a:moveTo>
                  <a:cubicBezTo>
                    <a:pt x="38" y="0"/>
                    <a:pt x="1" y="24"/>
                    <a:pt x="8" y="77"/>
                  </a:cubicBezTo>
                  <a:cubicBezTo>
                    <a:pt x="31" y="257"/>
                    <a:pt x="51" y="437"/>
                    <a:pt x="74" y="616"/>
                  </a:cubicBezTo>
                  <a:cubicBezTo>
                    <a:pt x="81" y="667"/>
                    <a:pt x="125" y="693"/>
                    <a:pt x="165" y="693"/>
                  </a:cubicBezTo>
                  <a:cubicBezTo>
                    <a:pt x="204" y="693"/>
                    <a:pt x="240" y="667"/>
                    <a:pt x="234" y="616"/>
                  </a:cubicBezTo>
                  <a:cubicBezTo>
                    <a:pt x="214" y="437"/>
                    <a:pt x="191" y="257"/>
                    <a:pt x="171" y="77"/>
                  </a:cubicBezTo>
                  <a:cubicBezTo>
                    <a:pt x="165" y="24"/>
                    <a:pt x="121" y="0"/>
                    <a:pt x="77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1" name="Google Shape;1904;p87">
              <a:extLst>
                <a:ext uri="{FF2B5EF4-FFF2-40B4-BE49-F238E27FC236}">
                  <a16:creationId xmlns:a16="http://schemas.microsoft.com/office/drawing/2014/main" id="{17D67390-6E7A-4529-842B-C6F5E27CD844}"/>
                </a:ext>
              </a:extLst>
            </p:cNvPr>
            <p:cNvSpPr/>
            <p:nvPr/>
          </p:nvSpPr>
          <p:spPr>
            <a:xfrm>
              <a:off x="1493182" y="1288447"/>
              <a:ext cx="8598" cy="28468"/>
            </a:xfrm>
            <a:custGeom>
              <a:avLst/>
              <a:gdLst/>
              <a:ahLst/>
              <a:cxnLst/>
              <a:rect l="l" t="t" r="r" b="b"/>
              <a:pathLst>
                <a:path w="164" h="543" extrusionOk="0">
                  <a:moveTo>
                    <a:pt x="80" y="1"/>
                  </a:moveTo>
                  <a:cubicBezTo>
                    <a:pt x="40" y="1"/>
                    <a:pt x="0" y="27"/>
                    <a:pt x="0" y="80"/>
                  </a:cubicBezTo>
                  <a:lnTo>
                    <a:pt x="0" y="463"/>
                  </a:lnTo>
                  <a:cubicBezTo>
                    <a:pt x="0" y="517"/>
                    <a:pt x="40" y="543"/>
                    <a:pt x="80" y="543"/>
                  </a:cubicBezTo>
                  <a:cubicBezTo>
                    <a:pt x="123" y="543"/>
                    <a:pt x="163" y="517"/>
                    <a:pt x="163" y="463"/>
                  </a:cubicBezTo>
                  <a:lnTo>
                    <a:pt x="163" y="80"/>
                  </a:lnTo>
                  <a:cubicBezTo>
                    <a:pt x="163" y="27"/>
                    <a:pt x="120" y="1"/>
                    <a:pt x="80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2" name="Google Shape;1905;p87">
              <a:extLst>
                <a:ext uri="{FF2B5EF4-FFF2-40B4-BE49-F238E27FC236}">
                  <a16:creationId xmlns:a16="http://schemas.microsoft.com/office/drawing/2014/main" id="{53A0EA40-91F5-4E04-A86E-41EEB088C6AB}"/>
                </a:ext>
              </a:extLst>
            </p:cNvPr>
            <p:cNvSpPr/>
            <p:nvPr/>
          </p:nvSpPr>
          <p:spPr>
            <a:xfrm>
              <a:off x="1044046" y="1627802"/>
              <a:ext cx="8441" cy="21705"/>
            </a:xfrm>
            <a:custGeom>
              <a:avLst/>
              <a:gdLst/>
              <a:ahLst/>
              <a:cxnLst/>
              <a:rect l="l" t="t" r="r" b="b"/>
              <a:pathLst>
                <a:path w="161" h="414" extrusionOk="0">
                  <a:moveTo>
                    <a:pt x="81" y="1"/>
                  </a:moveTo>
                  <a:cubicBezTo>
                    <a:pt x="41" y="1"/>
                    <a:pt x="1" y="24"/>
                    <a:pt x="1" y="77"/>
                  </a:cubicBezTo>
                  <a:lnTo>
                    <a:pt x="1" y="334"/>
                  </a:lnTo>
                  <a:cubicBezTo>
                    <a:pt x="1" y="387"/>
                    <a:pt x="41" y="414"/>
                    <a:pt x="81" y="414"/>
                  </a:cubicBezTo>
                  <a:cubicBezTo>
                    <a:pt x="121" y="414"/>
                    <a:pt x="160" y="387"/>
                    <a:pt x="160" y="334"/>
                  </a:cubicBezTo>
                  <a:lnTo>
                    <a:pt x="160" y="77"/>
                  </a:lnTo>
                  <a:cubicBezTo>
                    <a:pt x="160" y="24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3" name="Google Shape;1906;p87">
              <a:extLst>
                <a:ext uri="{FF2B5EF4-FFF2-40B4-BE49-F238E27FC236}">
                  <a16:creationId xmlns:a16="http://schemas.microsoft.com/office/drawing/2014/main" id="{9C01DD87-B72A-4D6A-94A7-232F65E2E558}"/>
                </a:ext>
              </a:extLst>
            </p:cNvPr>
            <p:cNvSpPr/>
            <p:nvPr/>
          </p:nvSpPr>
          <p:spPr>
            <a:xfrm>
              <a:off x="1059407" y="1603581"/>
              <a:ext cx="13159" cy="29674"/>
            </a:xfrm>
            <a:custGeom>
              <a:avLst/>
              <a:gdLst/>
              <a:ahLst/>
              <a:cxnLst/>
              <a:rect l="l" t="t" r="r" b="b"/>
              <a:pathLst>
                <a:path w="251" h="566" extrusionOk="0">
                  <a:moveTo>
                    <a:pt x="101" y="0"/>
                  </a:moveTo>
                  <a:cubicBezTo>
                    <a:pt x="50" y="0"/>
                    <a:pt x="1" y="40"/>
                    <a:pt x="21" y="100"/>
                  </a:cubicBezTo>
                  <a:cubicBezTo>
                    <a:pt x="57" y="226"/>
                    <a:pt x="77" y="357"/>
                    <a:pt x="84" y="489"/>
                  </a:cubicBezTo>
                  <a:cubicBezTo>
                    <a:pt x="87" y="539"/>
                    <a:pt x="130" y="566"/>
                    <a:pt x="170" y="566"/>
                  </a:cubicBezTo>
                  <a:cubicBezTo>
                    <a:pt x="210" y="566"/>
                    <a:pt x="250" y="539"/>
                    <a:pt x="247" y="489"/>
                  </a:cubicBezTo>
                  <a:cubicBezTo>
                    <a:pt x="240" y="343"/>
                    <a:pt x="217" y="197"/>
                    <a:pt x="177" y="57"/>
                  </a:cubicBezTo>
                  <a:cubicBezTo>
                    <a:pt x="164" y="17"/>
                    <a:pt x="133" y="0"/>
                    <a:pt x="101" y="0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4" name="Google Shape;1907;p87">
              <a:extLst>
                <a:ext uri="{FF2B5EF4-FFF2-40B4-BE49-F238E27FC236}">
                  <a16:creationId xmlns:a16="http://schemas.microsoft.com/office/drawing/2014/main" id="{54460A89-D639-438C-A3CB-2B507BF9BD48}"/>
                </a:ext>
              </a:extLst>
            </p:cNvPr>
            <p:cNvSpPr/>
            <p:nvPr/>
          </p:nvSpPr>
          <p:spPr>
            <a:xfrm>
              <a:off x="829256" y="1338147"/>
              <a:ext cx="8598" cy="25375"/>
            </a:xfrm>
            <a:custGeom>
              <a:avLst/>
              <a:gdLst/>
              <a:ahLst/>
              <a:cxnLst/>
              <a:rect l="l" t="t" r="r" b="b"/>
              <a:pathLst>
                <a:path w="164" h="484" extrusionOk="0">
                  <a:moveTo>
                    <a:pt x="84" y="1"/>
                  </a:moveTo>
                  <a:cubicBezTo>
                    <a:pt x="41" y="1"/>
                    <a:pt x="1" y="25"/>
                    <a:pt x="1" y="77"/>
                  </a:cubicBezTo>
                  <a:lnTo>
                    <a:pt x="1" y="407"/>
                  </a:lnTo>
                  <a:cubicBezTo>
                    <a:pt x="1" y="460"/>
                    <a:pt x="41" y="484"/>
                    <a:pt x="84" y="484"/>
                  </a:cubicBezTo>
                  <a:cubicBezTo>
                    <a:pt x="124" y="484"/>
                    <a:pt x="164" y="460"/>
                    <a:pt x="164" y="407"/>
                  </a:cubicBezTo>
                  <a:lnTo>
                    <a:pt x="164" y="77"/>
                  </a:lnTo>
                  <a:cubicBezTo>
                    <a:pt x="164" y="25"/>
                    <a:pt x="124" y="1"/>
                    <a:pt x="84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5" name="Google Shape;1908;p87">
              <a:extLst>
                <a:ext uri="{FF2B5EF4-FFF2-40B4-BE49-F238E27FC236}">
                  <a16:creationId xmlns:a16="http://schemas.microsoft.com/office/drawing/2014/main" id="{AFBFD7AB-7381-4725-83CB-DACC8987E311}"/>
                </a:ext>
              </a:extLst>
            </p:cNvPr>
            <p:cNvSpPr/>
            <p:nvPr/>
          </p:nvSpPr>
          <p:spPr>
            <a:xfrm>
              <a:off x="843778" y="1345487"/>
              <a:ext cx="11534" cy="26947"/>
            </a:xfrm>
            <a:custGeom>
              <a:avLst/>
              <a:gdLst/>
              <a:ahLst/>
              <a:cxnLst/>
              <a:rect l="l" t="t" r="r" b="b"/>
              <a:pathLst>
                <a:path w="220" h="514" extrusionOk="0">
                  <a:moveTo>
                    <a:pt x="86" y="1"/>
                  </a:moveTo>
                  <a:cubicBezTo>
                    <a:pt x="53" y="1"/>
                    <a:pt x="27" y="20"/>
                    <a:pt x="20" y="60"/>
                  </a:cubicBezTo>
                  <a:cubicBezTo>
                    <a:pt x="0" y="197"/>
                    <a:pt x="3" y="324"/>
                    <a:pt x="43" y="457"/>
                  </a:cubicBezTo>
                  <a:cubicBezTo>
                    <a:pt x="56" y="497"/>
                    <a:pt x="90" y="513"/>
                    <a:pt x="120" y="513"/>
                  </a:cubicBezTo>
                  <a:cubicBezTo>
                    <a:pt x="170" y="513"/>
                    <a:pt x="220" y="473"/>
                    <a:pt x="200" y="413"/>
                  </a:cubicBezTo>
                  <a:cubicBezTo>
                    <a:pt x="170" y="310"/>
                    <a:pt x="160" y="211"/>
                    <a:pt x="176" y="104"/>
                  </a:cubicBezTo>
                  <a:cubicBezTo>
                    <a:pt x="186" y="44"/>
                    <a:pt x="133" y="1"/>
                    <a:pt x="86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6" name="Google Shape;1909;p87">
              <a:extLst>
                <a:ext uri="{FF2B5EF4-FFF2-40B4-BE49-F238E27FC236}">
                  <a16:creationId xmlns:a16="http://schemas.microsoft.com/office/drawing/2014/main" id="{D5F25244-665D-4758-A690-BB92DB6E8DD2}"/>
                </a:ext>
              </a:extLst>
            </p:cNvPr>
            <p:cNvSpPr/>
            <p:nvPr/>
          </p:nvSpPr>
          <p:spPr>
            <a:xfrm>
              <a:off x="948945" y="1320899"/>
              <a:ext cx="8598" cy="15780"/>
            </a:xfrm>
            <a:custGeom>
              <a:avLst/>
              <a:gdLst/>
              <a:ahLst/>
              <a:cxnLst/>
              <a:rect l="l" t="t" r="r" b="b"/>
              <a:pathLst>
                <a:path w="164" h="301" extrusionOk="0">
                  <a:moveTo>
                    <a:pt x="81" y="1"/>
                  </a:moveTo>
                  <a:cubicBezTo>
                    <a:pt x="41" y="1"/>
                    <a:pt x="1" y="27"/>
                    <a:pt x="1" y="77"/>
                  </a:cubicBezTo>
                  <a:lnTo>
                    <a:pt x="1" y="220"/>
                  </a:lnTo>
                  <a:cubicBezTo>
                    <a:pt x="1" y="274"/>
                    <a:pt x="41" y="300"/>
                    <a:pt x="81" y="300"/>
                  </a:cubicBezTo>
                  <a:cubicBezTo>
                    <a:pt x="121" y="300"/>
                    <a:pt x="164" y="274"/>
                    <a:pt x="164" y="220"/>
                  </a:cubicBezTo>
                  <a:lnTo>
                    <a:pt x="164" y="77"/>
                  </a:lnTo>
                  <a:cubicBezTo>
                    <a:pt x="164" y="27"/>
                    <a:pt x="121" y="1"/>
                    <a:pt x="81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7" name="Google Shape;1910;p87">
              <a:extLst>
                <a:ext uri="{FF2B5EF4-FFF2-40B4-BE49-F238E27FC236}">
                  <a16:creationId xmlns:a16="http://schemas.microsoft.com/office/drawing/2014/main" id="{2B21C99C-A697-451B-A0E8-DF0242C3E871}"/>
                </a:ext>
              </a:extLst>
            </p:cNvPr>
            <p:cNvSpPr/>
            <p:nvPr/>
          </p:nvSpPr>
          <p:spPr>
            <a:xfrm>
              <a:off x="963939" y="1328396"/>
              <a:ext cx="8650" cy="20132"/>
            </a:xfrm>
            <a:custGeom>
              <a:avLst/>
              <a:gdLst/>
              <a:ahLst/>
              <a:cxnLst/>
              <a:rect l="l" t="t" r="r" b="b"/>
              <a:pathLst>
                <a:path w="165" h="384" extrusionOk="0">
                  <a:moveTo>
                    <a:pt x="85" y="1"/>
                  </a:moveTo>
                  <a:cubicBezTo>
                    <a:pt x="45" y="1"/>
                    <a:pt x="1" y="27"/>
                    <a:pt x="1" y="77"/>
                  </a:cubicBezTo>
                  <a:lnTo>
                    <a:pt x="1" y="303"/>
                  </a:lnTo>
                  <a:cubicBezTo>
                    <a:pt x="1" y="357"/>
                    <a:pt x="45" y="383"/>
                    <a:pt x="85" y="383"/>
                  </a:cubicBezTo>
                  <a:cubicBezTo>
                    <a:pt x="124" y="383"/>
                    <a:pt x="164" y="357"/>
                    <a:pt x="164" y="303"/>
                  </a:cubicBezTo>
                  <a:lnTo>
                    <a:pt x="164" y="77"/>
                  </a:lnTo>
                  <a:cubicBezTo>
                    <a:pt x="164" y="27"/>
                    <a:pt x="124" y="1"/>
                    <a:pt x="85" y="1"/>
                  </a:cubicBezTo>
                  <a:close/>
                </a:path>
              </a:pathLst>
            </a:custGeom>
            <a:solidFill>
              <a:srgbClr val="FF864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8" name="Google Shape;1911;p87">
              <a:extLst>
                <a:ext uri="{FF2B5EF4-FFF2-40B4-BE49-F238E27FC236}">
                  <a16:creationId xmlns:a16="http://schemas.microsoft.com/office/drawing/2014/main" id="{78D3E7D5-01F6-46AF-8E22-881502EB3EC3}"/>
                </a:ext>
              </a:extLst>
            </p:cNvPr>
            <p:cNvSpPr/>
            <p:nvPr/>
          </p:nvSpPr>
          <p:spPr>
            <a:xfrm>
              <a:off x="1123262" y="2048523"/>
              <a:ext cx="101394" cy="41365"/>
            </a:xfrm>
            <a:custGeom>
              <a:avLst/>
              <a:gdLst/>
              <a:ahLst/>
              <a:cxnLst/>
              <a:rect l="l" t="t" r="r" b="b"/>
              <a:pathLst>
                <a:path w="1934" h="789" extrusionOk="0">
                  <a:moveTo>
                    <a:pt x="1934" y="0"/>
                  </a:moveTo>
                  <a:cubicBezTo>
                    <a:pt x="1575" y="34"/>
                    <a:pt x="1242" y="140"/>
                    <a:pt x="916" y="269"/>
                  </a:cubicBezTo>
                  <a:cubicBezTo>
                    <a:pt x="593" y="406"/>
                    <a:pt x="281" y="562"/>
                    <a:pt x="1" y="789"/>
                  </a:cubicBezTo>
                  <a:cubicBezTo>
                    <a:pt x="353" y="719"/>
                    <a:pt x="676" y="599"/>
                    <a:pt x="999" y="469"/>
                  </a:cubicBezTo>
                  <a:cubicBezTo>
                    <a:pt x="1319" y="336"/>
                    <a:pt x="1631" y="197"/>
                    <a:pt x="193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09" name="Google Shape;1912;p87">
              <a:extLst>
                <a:ext uri="{FF2B5EF4-FFF2-40B4-BE49-F238E27FC236}">
                  <a16:creationId xmlns:a16="http://schemas.microsoft.com/office/drawing/2014/main" id="{5BB937B8-87B4-43A5-B410-A2105020C2C9}"/>
                </a:ext>
              </a:extLst>
            </p:cNvPr>
            <p:cNvSpPr/>
            <p:nvPr/>
          </p:nvSpPr>
          <p:spPr>
            <a:xfrm>
              <a:off x="1923602" y="1499358"/>
              <a:ext cx="105483" cy="106846"/>
            </a:xfrm>
            <a:custGeom>
              <a:avLst/>
              <a:gdLst/>
              <a:ahLst/>
              <a:cxnLst/>
              <a:rect l="l" t="t" r="r" b="b"/>
              <a:pathLst>
                <a:path w="2012" h="2038" extrusionOk="0">
                  <a:moveTo>
                    <a:pt x="2011" y="1"/>
                  </a:moveTo>
                  <a:lnTo>
                    <a:pt x="1" y="724"/>
                  </a:lnTo>
                  <a:cubicBezTo>
                    <a:pt x="151" y="1226"/>
                    <a:pt x="523" y="1898"/>
                    <a:pt x="1469" y="2038"/>
                  </a:cubicBezTo>
                  <a:lnTo>
                    <a:pt x="2011" y="1"/>
                  </a:lnTo>
                  <a:close/>
                </a:path>
              </a:pathLst>
            </a:custGeom>
            <a:solidFill>
              <a:srgbClr val="741B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10" name="Google Shape;1913;p87">
              <a:extLst>
                <a:ext uri="{FF2B5EF4-FFF2-40B4-BE49-F238E27FC236}">
                  <a16:creationId xmlns:a16="http://schemas.microsoft.com/office/drawing/2014/main" id="{F4A2814C-1407-4D54-8555-01E2BE222CDA}"/>
                </a:ext>
              </a:extLst>
            </p:cNvPr>
            <p:cNvSpPr/>
            <p:nvPr/>
          </p:nvSpPr>
          <p:spPr>
            <a:xfrm rot="-544738">
              <a:off x="1222780" y="1443410"/>
              <a:ext cx="58177" cy="68652"/>
            </a:xfrm>
            <a:custGeom>
              <a:avLst/>
              <a:gdLst/>
              <a:ahLst/>
              <a:cxnLst/>
              <a:rect l="l" t="t" r="r" b="b"/>
              <a:pathLst>
                <a:path w="2327" h="2746" extrusionOk="0">
                  <a:moveTo>
                    <a:pt x="229" y="1"/>
                  </a:moveTo>
                  <a:cubicBezTo>
                    <a:pt x="73" y="480"/>
                    <a:pt x="1" y="983"/>
                    <a:pt x="35" y="1503"/>
                  </a:cubicBezTo>
                  <a:cubicBezTo>
                    <a:pt x="52" y="1762"/>
                    <a:pt x="103" y="2027"/>
                    <a:pt x="250" y="2295"/>
                  </a:cubicBezTo>
                  <a:cubicBezTo>
                    <a:pt x="321" y="2425"/>
                    <a:pt x="433" y="2557"/>
                    <a:pt x="589" y="2642"/>
                  </a:cubicBezTo>
                  <a:cubicBezTo>
                    <a:pt x="714" y="2715"/>
                    <a:pt x="856" y="2746"/>
                    <a:pt x="993" y="2746"/>
                  </a:cubicBezTo>
                  <a:cubicBezTo>
                    <a:pt x="1024" y="2746"/>
                    <a:pt x="1055" y="2744"/>
                    <a:pt x="1086" y="2741"/>
                  </a:cubicBezTo>
                  <a:cubicBezTo>
                    <a:pt x="1252" y="2727"/>
                    <a:pt x="1412" y="2659"/>
                    <a:pt x="1541" y="2568"/>
                  </a:cubicBezTo>
                  <a:cubicBezTo>
                    <a:pt x="1670" y="2473"/>
                    <a:pt x="1769" y="2360"/>
                    <a:pt x="1850" y="2245"/>
                  </a:cubicBezTo>
                  <a:cubicBezTo>
                    <a:pt x="2000" y="2007"/>
                    <a:pt x="2102" y="1759"/>
                    <a:pt x="2163" y="1511"/>
                  </a:cubicBezTo>
                  <a:cubicBezTo>
                    <a:pt x="2293" y="1010"/>
                    <a:pt x="2326" y="500"/>
                    <a:pt x="2269" y="1"/>
                  </a:cubicBezTo>
                  <a:lnTo>
                    <a:pt x="2269" y="1"/>
                  </a:lnTo>
                  <a:cubicBezTo>
                    <a:pt x="2122" y="480"/>
                    <a:pt x="1983" y="949"/>
                    <a:pt x="1800" y="1385"/>
                  </a:cubicBezTo>
                  <a:cubicBezTo>
                    <a:pt x="1704" y="1599"/>
                    <a:pt x="1602" y="1806"/>
                    <a:pt x="1469" y="1969"/>
                  </a:cubicBezTo>
                  <a:cubicBezTo>
                    <a:pt x="1341" y="2132"/>
                    <a:pt x="1191" y="2242"/>
                    <a:pt x="1038" y="2251"/>
                  </a:cubicBezTo>
                  <a:cubicBezTo>
                    <a:pt x="1020" y="2253"/>
                    <a:pt x="1002" y="2254"/>
                    <a:pt x="986" y="2254"/>
                  </a:cubicBezTo>
                  <a:cubicBezTo>
                    <a:pt x="846" y="2254"/>
                    <a:pt x="743" y="2190"/>
                    <a:pt x="644" y="2051"/>
                  </a:cubicBezTo>
                  <a:cubicBezTo>
                    <a:pt x="531" y="1895"/>
                    <a:pt x="470" y="1670"/>
                    <a:pt x="413" y="1446"/>
                  </a:cubicBezTo>
                  <a:cubicBezTo>
                    <a:pt x="314" y="990"/>
                    <a:pt x="273" y="500"/>
                    <a:pt x="2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  <p:sp>
          <p:nvSpPr>
            <p:cNvPr id="211" name="Google Shape;1914;p87">
              <a:extLst>
                <a:ext uri="{FF2B5EF4-FFF2-40B4-BE49-F238E27FC236}">
                  <a16:creationId xmlns:a16="http://schemas.microsoft.com/office/drawing/2014/main" id="{68A07F3A-15F9-45CF-8A78-D963D1EF3F4F}"/>
                </a:ext>
              </a:extLst>
            </p:cNvPr>
            <p:cNvSpPr/>
            <p:nvPr/>
          </p:nvSpPr>
          <p:spPr>
            <a:xfrm rot="-544738">
              <a:off x="1448521" y="1405944"/>
              <a:ext cx="76377" cy="79252"/>
            </a:xfrm>
            <a:custGeom>
              <a:avLst/>
              <a:gdLst/>
              <a:ahLst/>
              <a:cxnLst/>
              <a:rect l="l" t="t" r="r" b="b"/>
              <a:pathLst>
                <a:path w="3055" h="3170" extrusionOk="0">
                  <a:moveTo>
                    <a:pt x="2309" y="1"/>
                  </a:moveTo>
                  <a:lnTo>
                    <a:pt x="2309" y="1"/>
                  </a:lnTo>
                  <a:cubicBezTo>
                    <a:pt x="2466" y="582"/>
                    <a:pt x="2612" y="1167"/>
                    <a:pt x="2626" y="1728"/>
                  </a:cubicBezTo>
                  <a:cubicBezTo>
                    <a:pt x="2626" y="2000"/>
                    <a:pt x="2588" y="2275"/>
                    <a:pt x="2456" y="2438"/>
                  </a:cubicBezTo>
                  <a:cubicBezTo>
                    <a:pt x="2337" y="2601"/>
                    <a:pt x="2116" y="2677"/>
                    <a:pt x="1860" y="2677"/>
                  </a:cubicBezTo>
                  <a:lnTo>
                    <a:pt x="1819" y="2677"/>
                  </a:lnTo>
                  <a:cubicBezTo>
                    <a:pt x="1575" y="2677"/>
                    <a:pt x="1344" y="2615"/>
                    <a:pt x="1143" y="2490"/>
                  </a:cubicBezTo>
                  <a:cubicBezTo>
                    <a:pt x="929" y="2364"/>
                    <a:pt x="769" y="2140"/>
                    <a:pt x="627" y="1905"/>
                  </a:cubicBezTo>
                  <a:cubicBezTo>
                    <a:pt x="355" y="1422"/>
                    <a:pt x="205" y="841"/>
                    <a:pt x="90" y="249"/>
                  </a:cubicBezTo>
                  <a:lnTo>
                    <a:pt x="90" y="249"/>
                  </a:lnTo>
                  <a:cubicBezTo>
                    <a:pt x="1" y="847"/>
                    <a:pt x="38" y="1480"/>
                    <a:pt x="283" y="2074"/>
                  </a:cubicBezTo>
                  <a:cubicBezTo>
                    <a:pt x="405" y="2371"/>
                    <a:pt x="592" y="2663"/>
                    <a:pt x="878" y="2870"/>
                  </a:cubicBezTo>
                  <a:cubicBezTo>
                    <a:pt x="1163" y="3078"/>
                    <a:pt x="1521" y="3169"/>
                    <a:pt x="1860" y="3169"/>
                  </a:cubicBezTo>
                  <a:lnTo>
                    <a:pt x="1864" y="3169"/>
                  </a:lnTo>
                  <a:cubicBezTo>
                    <a:pt x="2034" y="3163"/>
                    <a:pt x="2211" y="3142"/>
                    <a:pt x="2384" y="3067"/>
                  </a:cubicBezTo>
                  <a:cubicBezTo>
                    <a:pt x="2561" y="2996"/>
                    <a:pt x="2728" y="2870"/>
                    <a:pt x="2836" y="2707"/>
                  </a:cubicBezTo>
                  <a:cubicBezTo>
                    <a:pt x="3047" y="2374"/>
                    <a:pt x="3054" y="2010"/>
                    <a:pt x="3010" y="1697"/>
                  </a:cubicBezTo>
                  <a:cubicBezTo>
                    <a:pt x="2914" y="1062"/>
                    <a:pt x="2649" y="504"/>
                    <a:pt x="23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defTabSz="914378">
                <a:defRPr/>
              </a:pPr>
              <a:endParaRPr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887608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9E57426-80EA-AE49-8F6F-12FE87A2C90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24928" b="95129" l="3385" r="96308">
                        <a14:foregroundMark x1="37231" y1="34670" x2="37231" y2="34670"/>
                        <a14:foregroundMark x1="6442" y1="35483" x2="9077" y2="52149"/>
                        <a14:foregroundMark x1="9077" y1="52149" x2="4917" y2="62680"/>
                        <a14:foregroundMark x1="5172" y1="71896" x2="7538" y2="88825"/>
                        <a14:foregroundMark x1="7538" y1="88825" x2="14545" y2="87366"/>
                        <a14:foregroundMark x1="30191" y1="91635" x2="30308" y2="91691"/>
                        <a14:foregroundMark x1="30308" y1="91691" x2="34105" y2="90180"/>
                        <a14:foregroundMark x1="77540" y1="89394" x2="85468" y2="85648"/>
                        <a14:foregroundMark x1="90920" y1="87667" x2="97077" y2="93123"/>
                        <a14:foregroundMark x1="97077" y1="93123" x2="92615" y2="39685"/>
                        <a14:foregroundMark x1="92615" y1="39685" x2="89385" y2="27937"/>
                        <a14:foregroundMark x1="89385" y1="27937" x2="45175" y2="24535"/>
                        <a14:foregroundMark x1="22938" y1="24963" x2="8308" y2="26791"/>
                        <a14:foregroundMark x1="8308" y1="26791" x2="6372" y2="30918"/>
                        <a14:foregroundMark x1="5156" y1="92569" x2="7538" y2="94699"/>
                        <a14:foregroundMark x1="12769" y1="79513" x2="52923" y2="55874"/>
                        <a14:foregroundMark x1="52923" y1="55874" x2="70615" y2="26504"/>
                        <a14:foregroundMark x1="70615" y1="26504" x2="81692" y2="31805"/>
                        <a14:foregroundMark x1="81692" y1="31805" x2="81538" y2="32808"/>
                        <a14:foregroundMark x1="91538" y1="46991" x2="96308" y2="91404"/>
                        <a14:foregroundMark x1="55385" y1="83524" x2="62769" y2="83238"/>
                        <a14:foregroundMark x1="81077" y1="95129" x2="82308" y2="95129"/>
                        <a14:foregroundMark x1="22000" y1="26648" x2="26308" y2="26791"/>
                        <a14:foregroundMark x1="51846" y1="25215" x2="41077" y2="24928"/>
                        <a14:foregroundMark x1="41077" y1="24928" x2="27538" y2="26074"/>
                        <a14:foregroundMark x1="85538" y1="79083" x2="64923" y2="79226"/>
                        <a14:backgroundMark x1="1385" y1="29513" x2="3077" y2="90831"/>
                        <a14:backgroundMark x1="17846" y1="89255" x2="24000" y2="84957"/>
                        <a14:backgroundMark x1="16462" y1="85673" x2="18923" y2="88968"/>
                        <a14:backgroundMark x1="23231" y1="87106" x2="26000" y2="90831"/>
                        <a14:backgroundMark x1="26769" y1="91117" x2="26769" y2="91117"/>
                        <a14:backgroundMark x1="26308" y1="90115" x2="26769" y2="92264"/>
                        <a14:backgroundMark x1="2615" y1="91547" x2="2923" y2="92980"/>
                        <a14:backgroundMark x1="2923" y1="91404" x2="2923" y2="91404"/>
                        <a14:backgroundMark x1="2308" y1="90115" x2="3077" y2="92264"/>
                        <a14:backgroundMark x1="36000" y1="87106" x2="55293" y2="83663"/>
                        <a14:backgroundMark x1="36308" y1="88539" x2="37231" y2="91404"/>
                        <a14:backgroundMark x1="59231" y1="85673" x2="74769" y2="89685"/>
                        <a14:backgroundMark x1="58607" y1="85417" x2="60154" y2="87966"/>
                        <a14:backgroundMark x1="74923" y1="88968" x2="74923" y2="91977"/>
                        <a14:backgroundMark x1="87692" y1="86390" x2="88769" y2="93266"/>
                        <a14:backgroundMark x1="88000" y1="84670" x2="88462" y2="89398"/>
                        <a14:backgroundMark x1="95846" y1="93410" x2="95846" y2="93410"/>
                        <a14:backgroundMark x1="3692" y1="26791" x2="3846" y2="36819"/>
                      </a14:backgroundRemoval>
                    </a14:imgEffect>
                  </a14:imgLayer>
                </a14:imgProps>
              </a:ext>
            </a:extLst>
          </a:blip>
          <a:srcRect t="23990"/>
          <a:stretch/>
        </p:blipFill>
        <p:spPr>
          <a:xfrm flipH="1">
            <a:off x="1178613" y="588719"/>
            <a:ext cx="5332819" cy="45661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32B2755-0FB8-AE47-92EE-AACF355F609F}"/>
              </a:ext>
            </a:extLst>
          </p:cNvPr>
          <p:cNvSpPr txBox="1"/>
          <p:nvPr/>
        </p:nvSpPr>
        <p:spPr>
          <a:xfrm>
            <a:off x="1844662" y="1409544"/>
            <a:ext cx="44036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378">
              <a:defRPr/>
            </a:pPr>
            <a:r>
              <a:rPr lang="en-US" sz="3200" b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Con đánh giá tiết học </a:t>
            </a:r>
          </a:p>
          <a:p>
            <a:pPr defTabSz="914378">
              <a:defRPr/>
            </a:pPr>
            <a:r>
              <a:rPr lang="en-US" sz="3200" b="1">
                <a:solidFill>
                  <a:srgbClr val="C00000"/>
                </a:solidFill>
                <a:latin typeface="Cambria" panose="02040503050406030204" pitchFamily="18" charset="0"/>
                <a:ea typeface="Cambria" panose="02040503050406030204" pitchFamily="18" charset="0"/>
                <a:cs typeface="Tahoma" panose="020B0604030504040204" pitchFamily="34" charset="0"/>
              </a:rPr>
              <a:t>hôm nay như thế nào?</a:t>
            </a:r>
            <a:endParaRPr lang="en-US" sz="3200" b="1" dirty="0">
              <a:solidFill>
                <a:srgbClr val="C00000"/>
              </a:solidFill>
              <a:latin typeface="Tahoma" panose="020B0604030504040204" pitchFamily="34" charset="0"/>
              <a:ea typeface="+mn-ea"/>
              <a:cs typeface="Tahoma" panose="020B060403050404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FF971094-955D-DF48-BDFF-1D88C4016CA2}"/>
              </a:ext>
            </a:extLst>
          </p:cNvPr>
          <p:cNvGrpSpPr/>
          <p:nvPr/>
        </p:nvGrpSpPr>
        <p:grpSpPr>
          <a:xfrm>
            <a:off x="1957063" y="2825414"/>
            <a:ext cx="1633057" cy="778300"/>
            <a:chOff x="5895389" y="925683"/>
            <a:chExt cx="1562126" cy="738364"/>
          </a:xfrm>
        </p:grpSpPr>
        <p:pic>
          <p:nvPicPr>
            <p:cNvPr id="12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1B0A18AD-046F-4B4E-8848-75A863F62E0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895389" y="925683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4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65599C60-74D6-A149-A284-B40834D61A5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6693248" y="930165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0" name="Picture 19">
            <a:extLst>
              <a:ext uri="{FF2B5EF4-FFF2-40B4-BE49-F238E27FC236}">
                <a16:creationId xmlns:a16="http://schemas.microsoft.com/office/drawing/2014/main" id="{4539A74A-BDC6-4720-A3FF-F9B20765F1DA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87" y="2177734"/>
            <a:ext cx="1641927" cy="2725717"/>
          </a:xfrm>
          <a:prstGeom prst="rect">
            <a:avLst/>
          </a:prstGeom>
        </p:spPr>
      </p:pic>
      <p:grpSp>
        <p:nvGrpSpPr>
          <p:cNvPr id="2" name="Google Shape;1449;p59">
            <a:extLst>
              <a:ext uri="{FF2B5EF4-FFF2-40B4-BE49-F238E27FC236}">
                <a16:creationId xmlns:a16="http://schemas.microsoft.com/office/drawing/2014/main" id="{19128C57-BEED-0175-F62C-D7FBB8E61645}"/>
              </a:ext>
            </a:extLst>
          </p:cNvPr>
          <p:cNvGrpSpPr/>
          <p:nvPr/>
        </p:nvGrpSpPr>
        <p:grpSpPr>
          <a:xfrm>
            <a:off x="7289846" y="1353824"/>
            <a:ext cx="1681121" cy="2181097"/>
            <a:chOff x="6770207" y="2115326"/>
            <a:chExt cx="1681121" cy="2181097"/>
          </a:xfrm>
        </p:grpSpPr>
        <p:sp>
          <p:nvSpPr>
            <p:cNvPr id="3" name="Google Shape;1450;p59">
              <a:extLst>
                <a:ext uri="{FF2B5EF4-FFF2-40B4-BE49-F238E27FC236}">
                  <a16:creationId xmlns:a16="http://schemas.microsoft.com/office/drawing/2014/main" id="{0D618643-CD3D-A422-950B-94601D542551}"/>
                </a:ext>
              </a:extLst>
            </p:cNvPr>
            <p:cNvSpPr/>
            <p:nvPr/>
          </p:nvSpPr>
          <p:spPr>
            <a:xfrm>
              <a:off x="8176042" y="2806261"/>
              <a:ext cx="80988" cy="101585"/>
            </a:xfrm>
            <a:custGeom>
              <a:avLst/>
              <a:gdLst/>
              <a:ahLst/>
              <a:cxnLst/>
              <a:rect l="l" t="t" r="r" b="b"/>
              <a:pathLst>
                <a:path w="3537" h="4437" extrusionOk="0">
                  <a:moveTo>
                    <a:pt x="0" y="1360"/>
                  </a:moveTo>
                  <a:cubicBezTo>
                    <a:pt x="84" y="1235"/>
                    <a:pt x="188" y="1068"/>
                    <a:pt x="272" y="942"/>
                  </a:cubicBezTo>
                  <a:cubicBezTo>
                    <a:pt x="481" y="544"/>
                    <a:pt x="691" y="189"/>
                    <a:pt x="1193" y="126"/>
                  </a:cubicBezTo>
                  <a:cubicBezTo>
                    <a:pt x="1737" y="105"/>
                    <a:pt x="2344" y="0"/>
                    <a:pt x="2783" y="461"/>
                  </a:cubicBezTo>
                  <a:cubicBezTo>
                    <a:pt x="2908" y="607"/>
                    <a:pt x="3013" y="775"/>
                    <a:pt x="3097" y="942"/>
                  </a:cubicBezTo>
                  <a:cubicBezTo>
                    <a:pt x="3180" y="1151"/>
                    <a:pt x="3139" y="1402"/>
                    <a:pt x="3222" y="1612"/>
                  </a:cubicBezTo>
                  <a:cubicBezTo>
                    <a:pt x="3536" y="2386"/>
                    <a:pt x="3222" y="2972"/>
                    <a:pt x="2762" y="3537"/>
                  </a:cubicBezTo>
                  <a:cubicBezTo>
                    <a:pt x="2469" y="3850"/>
                    <a:pt x="2092" y="4081"/>
                    <a:pt x="1674" y="4436"/>
                  </a:cubicBezTo>
                  <a:lnTo>
                    <a:pt x="1758" y="4436"/>
                  </a:lnTo>
                  <a:cubicBezTo>
                    <a:pt x="1737" y="4436"/>
                    <a:pt x="1716" y="4415"/>
                    <a:pt x="1674" y="4394"/>
                  </a:cubicBezTo>
                  <a:cubicBezTo>
                    <a:pt x="1151" y="3390"/>
                    <a:pt x="607" y="2428"/>
                    <a:pt x="0" y="136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451;p59">
              <a:extLst>
                <a:ext uri="{FF2B5EF4-FFF2-40B4-BE49-F238E27FC236}">
                  <a16:creationId xmlns:a16="http://schemas.microsoft.com/office/drawing/2014/main" id="{85D5BD9A-E359-EF13-2643-5456538CF5F5}"/>
                </a:ext>
              </a:extLst>
            </p:cNvPr>
            <p:cNvSpPr/>
            <p:nvPr/>
          </p:nvSpPr>
          <p:spPr>
            <a:xfrm>
              <a:off x="7299403" y="2891166"/>
              <a:ext cx="49848" cy="86245"/>
            </a:xfrm>
            <a:custGeom>
              <a:avLst/>
              <a:gdLst/>
              <a:ahLst/>
              <a:cxnLst/>
              <a:rect l="l" t="t" r="r" b="b"/>
              <a:pathLst>
                <a:path w="2177" h="3767" extrusionOk="0">
                  <a:moveTo>
                    <a:pt x="1047" y="0"/>
                  </a:moveTo>
                  <a:cubicBezTo>
                    <a:pt x="1215" y="21"/>
                    <a:pt x="1445" y="0"/>
                    <a:pt x="1570" y="84"/>
                  </a:cubicBezTo>
                  <a:cubicBezTo>
                    <a:pt x="1926" y="398"/>
                    <a:pt x="2177" y="753"/>
                    <a:pt x="2031" y="1297"/>
                  </a:cubicBezTo>
                  <a:cubicBezTo>
                    <a:pt x="1884" y="1779"/>
                    <a:pt x="1926" y="2260"/>
                    <a:pt x="1863" y="2762"/>
                  </a:cubicBezTo>
                  <a:cubicBezTo>
                    <a:pt x="1842" y="3076"/>
                    <a:pt x="1842" y="3411"/>
                    <a:pt x="1842" y="3766"/>
                  </a:cubicBezTo>
                  <a:cubicBezTo>
                    <a:pt x="671" y="2846"/>
                    <a:pt x="1" y="2113"/>
                    <a:pt x="10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452;p59">
              <a:extLst>
                <a:ext uri="{FF2B5EF4-FFF2-40B4-BE49-F238E27FC236}">
                  <a16:creationId xmlns:a16="http://schemas.microsoft.com/office/drawing/2014/main" id="{9AE1BF67-A4C8-03F6-38A5-146D27358EA1}"/>
                </a:ext>
              </a:extLst>
            </p:cNvPr>
            <p:cNvSpPr/>
            <p:nvPr/>
          </p:nvSpPr>
          <p:spPr>
            <a:xfrm>
              <a:off x="8279397" y="2274459"/>
              <a:ext cx="118333" cy="61018"/>
            </a:xfrm>
            <a:custGeom>
              <a:avLst/>
              <a:gdLst/>
              <a:ahLst/>
              <a:cxnLst/>
              <a:rect l="l" t="t" r="r" b="b"/>
              <a:pathLst>
                <a:path w="5399" h="2784" extrusionOk="0">
                  <a:moveTo>
                    <a:pt x="272" y="2784"/>
                  </a:moveTo>
                  <a:cubicBezTo>
                    <a:pt x="209" y="2721"/>
                    <a:pt x="105" y="2700"/>
                    <a:pt x="63" y="2616"/>
                  </a:cubicBezTo>
                  <a:cubicBezTo>
                    <a:pt x="42" y="2553"/>
                    <a:pt x="0" y="2407"/>
                    <a:pt x="63" y="2365"/>
                  </a:cubicBezTo>
                  <a:cubicBezTo>
                    <a:pt x="356" y="1926"/>
                    <a:pt x="733" y="1549"/>
                    <a:pt x="1235" y="1340"/>
                  </a:cubicBezTo>
                  <a:cubicBezTo>
                    <a:pt x="2239" y="942"/>
                    <a:pt x="3202" y="524"/>
                    <a:pt x="4164" y="168"/>
                  </a:cubicBezTo>
                  <a:cubicBezTo>
                    <a:pt x="4394" y="63"/>
                    <a:pt x="4666" y="43"/>
                    <a:pt x="4917" y="1"/>
                  </a:cubicBezTo>
                  <a:cubicBezTo>
                    <a:pt x="5127" y="1"/>
                    <a:pt x="5294" y="147"/>
                    <a:pt x="5336" y="356"/>
                  </a:cubicBezTo>
                  <a:cubicBezTo>
                    <a:pt x="5399" y="587"/>
                    <a:pt x="5294" y="733"/>
                    <a:pt x="5127" y="879"/>
                  </a:cubicBezTo>
                  <a:cubicBezTo>
                    <a:pt x="5085" y="921"/>
                    <a:pt x="5022" y="942"/>
                    <a:pt x="4980" y="984"/>
                  </a:cubicBezTo>
                  <a:cubicBezTo>
                    <a:pt x="3453" y="1549"/>
                    <a:pt x="1967" y="2156"/>
                    <a:pt x="461" y="2721"/>
                  </a:cubicBezTo>
                  <a:cubicBezTo>
                    <a:pt x="419" y="2784"/>
                    <a:pt x="377" y="2784"/>
                    <a:pt x="272" y="27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453;p59">
              <a:extLst>
                <a:ext uri="{FF2B5EF4-FFF2-40B4-BE49-F238E27FC236}">
                  <a16:creationId xmlns:a16="http://schemas.microsoft.com/office/drawing/2014/main" id="{07DA86C7-3E0A-6475-D9F3-AEFC37BF6C42}"/>
                </a:ext>
              </a:extLst>
            </p:cNvPr>
            <p:cNvSpPr/>
            <p:nvPr/>
          </p:nvSpPr>
          <p:spPr>
            <a:xfrm>
              <a:off x="8005589" y="2115326"/>
              <a:ext cx="28471" cy="128415"/>
            </a:xfrm>
            <a:custGeom>
              <a:avLst/>
              <a:gdLst/>
              <a:ahLst/>
              <a:cxnLst/>
              <a:rect l="l" t="t" r="r" b="b"/>
              <a:pathLst>
                <a:path w="1299" h="5859" extrusionOk="0">
                  <a:moveTo>
                    <a:pt x="1235" y="5733"/>
                  </a:moveTo>
                  <a:cubicBezTo>
                    <a:pt x="838" y="5859"/>
                    <a:pt x="566" y="5754"/>
                    <a:pt x="357" y="5482"/>
                  </a:cubicBezTo>
                  <a:cubicBezTo>
                    <a:pt x="147" y="5231"/>
                    <a:pt x="1" y="4938"/>
                    <a:pt x="1" y="4582"/>
                  </a:cubicBezTo>
                  <a:cubicBezTo>
                    <a:pt x="1" y="3285"/>
                    <a:pt x="22" y="1988"/>
                    <a:pt x="43" y="691"/>
                  </a:cubicBezTo>
                  <a:cubicBezTo>
                    <a:pt x="43" y="523"/>
                    <a:pt x="126" y="314"/>
                    <a:pt x="210" y="147"/>
                  </a:cubicBezTo>
                  <a:cubicBezTo>
                    <a:pt x="231" y="63"/>
                    <a:pt x="357" y="0"/>
                    <a:pt x="440" y="21"/>
                  </a:cubicBezTo>
                  <a:cubicBezTo>
                    <a:pt x="545" y="42"/>
                    <a:pt x="733" y="105"/>
                    <a:pt x="754" y="168"/>
                  </a:cubicBezTo>
                  <a:cubicBezTo>
                    <a:pt x="838" y="398"/>
                    <a:pt x="921" y="628"/>
                    <a:pt x="921" y="858"/>
                  </a:cubicBezTo>
                  <a:lnTo>
                    <a:pt x="984" y="3055"/>
                  </a:lnTo>
                  <a:cubicBezTo>
                    <a:pt x="1026" y="3829"/>
                    <a:pt x="921" y="4645"/>
                    <a:pt x="1256" y="5398"/>
                  </a:cubicBezTo>
                  <a:cubicBezTo>
                    <a:pt x="1298" y="5461"/>
                    <a:pt x="1256" y="5566"/>
                    <a:pt x="1235" y="57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454;p59">
              <a:extLst>
                <a:ext uri="{FF2B5EF4-FFF2-40B4-BE49-F238E27FC236}">
                  <a16:creationId xmlns:a16="http://schemas.microsoft.com/office/drawing/2014/main" id="{DCDB5916-909A-65B4-278C-330AEA9E7ECE}"/>
                </a:ext>
              </a:extLst>
            </p:cNvPr>
            <p:cNvSpPr/>
            <p:nvPr/>
          </p:nvSpPr>
          <p:spPr>
            <a:xfrm>
              <a:off x="7799686" y="2138253"/>
              <a:ext cx="50914" cy="105029"/>
            </a:xfrm>
            <a:custGeom>
              <a:avLst/>
              <a:gdLst/>
              <a:ahLst/>
              <a:cxnLst/>
              <a:rect l="l" t="t" r="r" b="b"/>
              <a:pathLst>
                <a:path w="2323" h="4792" extrusionOk="0">
                  <a:moveTo>
                    <a:pt x="2323" y="4311"/>
                  </a:moveTo>
                  <a:cubicBezTo>
                    <a:pt x="2323" y="4645"/>
                    <a:pt x="2155" y="4792"/>
                    <a:pt x="1946" y="4792"/>
                  </a:cubicBezTo>
                  <a:cubicBezTo>
                    <a:pt x="1653" y="4750"/>
                    <a:pt x="1444" y="4624"/>
                    <a:pt x="1318" y="4373"/>
                  </a:cubicBezTo>
                  <a:cubicBezTo>
                    <a:pt x="1046" y="3788"/>
                    <a:pt x="732" y="3244"/>
                    <a:pt x="544" y="2637"/>
                  </a:cubicBezTo>
                  <a:cubicBezTo>
                    <a:pt x="335" y="1988"/>
                    <a:pt x="209" y="1277"/>
                    <a:pt x="84" y="607"/>
                  </a:cubicBezTo>
                  <a:cubicBezTo>
                    <a:pt x="0" y="231"/>
                    <a:pt x="293" y="0"/>
                    <a:pt x="607" y="147"/>
                  </a:cubicBezTo>
                  <a:cubicBezTo>
                    <a:pt x="795" y="231"/>
                    <a:pt x="963" y="419"/>
                    <a:pt x="1109" y="565"/>
                  </a:cubicBezTo>
                  <a:cubicBezTo>
                    <a:pt x="1214" y="712"/>
                    <a:pt x="1235" y="879"/>
                    <a:pt x="1256" y="1047"/>
                  </a:cubicBezTo>
                  <a:cubicBezTo>
                    <a:pt x="1423" y="2009"/>
                    <a:pt x="1737" y="2909"/>
                    <a:pt x="2155" y="3767"/>
                  </a:cubicBezTo>
                  <a:cubicBezTo>
                    <a:pt x="2260" y="3976"/>
                    <a:pt x="2281" y="4206"/>
                    <a:pt x="2323" y="431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455;p59">
              <a:extLst>
                <a:ext uri="{FF2B5EF4-FFF2-40B4-BE49-F238E27FC236}">
                  <a16:creationId xmlns:a16="http://schemas.microsoft.com/office/drawing/2014/main" id="{7279A4CA-E7BA-5F27-C7C2-34C32C10FC41}"/>
                </a:ext>
              </a:extLst>
            </p:cNvPr>
            <p:cNvSpPr/>
            <p:nvPr/>
          </p:nvSpPr>
          <p:spPr>
            <a:xfrm>
              <a:off x="8155097" y="2205676"/>
              <a:ext cx="66520" cy="68339"/>
            </a:xfrm>
            <a:custGeom>
              <a:avLst/>
              <a:gdLst/>
              <a:ahLst/>
              <a:cxnLst/>
              <a:rect l="l" t="t" r="r" b="b"/>
              <a:pathLst>
                <a:path w="3035" h="3118" extrusionOk="0">
                  <a:moveTo>
                    <a:pt x="3014" y="670"/>
                  </a:moveTo>
                  <a:cubicBezTo>
                    <a:pt x="3014" y="942"/>
                    <a:pt x="2909" y="1109"/>
                    <a:pt x="2700" y="1297"/>
                  </a:cubicBezTo>
                  <a:cubicBezTo>
                    <a:pt x="2093" y="1841"/>
                    <a:pt x="1424" y="2302"/>
                    <a:pt x="901" y="2909"/>
                  </a:cubicBezTo>
                  <a:cubicBezTo>
                    <a:pt x="754" y="3076"/>
                    <a:pt x="545" y="3118"/>
                    <a:pt x="378" y="3034"/>
                  </a:cubicBezTo>
                  <a:cubicBezTo>
                    <a:pt x="168" y="2971"/>
                    <a:pt x="1" y="2720"/>
                    <a:pt x="22" y="2490"/>
                  </a:cubicBezTo>
                  <a:cubicBezTo>
                    <a:pt x="64" y="2051"/>
                    <a:pt x="336" y="1820"/>
                    <a:pt x="691" y="1569"/>
                  </a:cubicBezTo>
                  <a:cubicBezTo>
                    <a:pt x="1131" y="1256"/>
                    <a:pt x="1570" y="921"/>
                    <a:pt x="2010" y="565"/>
                  </a:cubicBezTo>
                  <a:cubicBezTo>
                    <a:pt x="2156" y="460"/>
                    <a:pt x="2219" y="293"/>
                    <a:pt x="2365" y="188"/>
                  </a:cubicBezTo>
                  <a:cubicBezTo>
                    <a:pt x="2428" y="105"/>
                    <a:pt x="2616" y="0"/>
                    <a:pt x="2700" y="63"/>
                  </a:cubicBezTo>
                  <a:cubicBezTo>
                    <a:pt x="2826" y="105"/>
                    <a:pt x="2930" y="272"/>
                    <a:pt x="3014" y="398"/>
                  </a:cubicBezTo>
                  <a:cubicBezTo>
                    <a:pt x="3035" y="502"/>
                    <a:pt x="3014" y="607"/>
                    <a:pt x="3014" y="67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456;p59">
              <a:extLst>
                <a:ext uri="{FF2B5EF4-FFF2-40B4-BE49-F238E27FC236}">
                  <a16:creationId xmlns:a16="http://schemas.microsoft.com/office/drawing/2014/main" id="{B53F1FE8-FE73-938E-5279-F16551430C6C}"/>
                </a:ext>
              </a:extLst>
            </p:cNvPr>
            <p:cNvSpPr/>
            <p:nvPr/>
          </p:nvSpPr>
          <p:spPr>
            <a:xfrm>
              <a:off x="7366748" y="2733050"/>
              <a:ext cx="846125" cy="555280"/>
            </a:xfrm>
            <a:custGeom>
              <a:avLst/>
              <a:gdLst/>
              <a:ahLst/>
              <a:cxnLst/>
              <a:rect l="l" t="t" r="r" b="b"/>
              <a:pathLst>
                <a:path w="38605" h="25335" extrusionOk="0">
                  <a:moveTo>
                    <a:pt x="20091" y="1"/>
                  </a:moveTo>
                  <a:cubicBezTo>
                    <a:pt x="19931" y="1"/>
                    <a:pt x="19766" y="44"/>
                    <a:pt x="19606" y="107"/>
                  </a:cubicBezTo>
                  <a:cubicBezTo>
                    <a:pt x="19396" y="191"/>
                    <a:pt x="19166" y="337"/>
                    <a:pt x="19041" y="525"/>
                  </a:cubicBezTo>
                  <a:cubicBezTo>
                    <a:pt x="18643" y="1007"/>
                    <a:pt x="18288" y="1530"/>
                    <a:pt x="17890" y="2011"/>
                  </a:cubicBezTo>
                  <a:cubicBezTo>
                    <a:pt x="17677" y="2285"/>
                    <a:pt x="17463" y="2426"/>
                    <a:pt x="17202" y="2426"/>
                  </a:cubicBezTo>
                  <a:cubicBezTo>
                    <a:pt x="17104" y="2426"/>
                    <a:pt x="16999" y="2407"/>
                    <a:pt x="16886" y="2367"/>
                  </a:cubicBezTo>
                  <a:cubicBezTo>
                    <a:pt x="16383" y="2157"/>
                    <a:pt x="15965" y="1844"/>
                    <a:pt x="15735" y="1258"/>
                  </a:cubicBezTo>
                  <a:cubicBezTo>
                    <a:pt x="15484" y="1248"/>
                    <a:pt x="15257" y="1218"/>
                    <a:pt x="15044" y="1218"/>
                  </a:cubicBezTo>
                  <a:cubicBezTo>
                    <a:pt x="14815" y="1218"/>
                    <a:pt x="14602" y="1253"/>
                    <a:pt x="14396" y="1383"/>
                  </a:cubicBezTo>
                  <a:cubicBezTo>
                    <a:pt x="13998" y="1655"/>
                    <a:pt x="13580" y="1885"/>
                    <a:pt x="13370" y="2304"/>
                  </a:cubicBezTo>
                  <a:cubicBezTo>
                    <a:pt x="13119" y="2911"/>
                    <a:pt x="12534" y="3141"/>
                    <a:pt x="12073" y="3455"/>
                  </a:cubicBezTo>
                  <a:cubicBezTo>
                    <a:pt x="11926" y="3562"/>
                    <a:pt x="11761" y="3615"/>
                    <a:pt x="11595" y="3615"/>
                  </a:cubicBezTo>
                  <a:cubicBezTo>
                    <a:pt x="11406" y="3615"/>
                    <a:pt x="11215" y="3547"/>
                    <a:pt x="11048" y="3413"/>
                  </a:cubicBezTo>
                  <a:cubicBezTo>
                    <a:pt x="10629" y="3057"/>
                    <a:pt x="10232" y="2722"/>
                    <a:pt x="10295" y="2095"/>
                  </a:cubicBezTo>
                  <a:cubicBezTo>
                    <a:pt x="10316" y="1948"/>
                    <a:pt x="10295" y="1760"/>
                    <a:pt x="10232" y="1592"/>
                  </a:cubicBezTo>
                  <a:cubicBezTo>
                    <a:pt x="10099" y="1208"/>
                    <a:pt x="9893" y="1002"/>
                    <a:pt x="9592" y="1002"/>
                  </a:cubicBezTo>
                  <a:cubicBezTo>
                    <a:pt x="9467" y="1002"/>
                    <a:pt x="9325" y="1037"/>
                    <a:pt x="9165" y="1111"/>
                  </a:cubicBezTo>
                  <a:cubicBezTo>
                    <a:pt x="8851" y="1237"/>
                    <a:pt x="8579" y="1425"/>
                    <a:pt x="8307" y="1572"/>
                  </a:cubicBezTo>
                  <a:cubicBezTo>
                    <a:pt x="8035" y="1739"/>
                    <a:pt x="7805" y="1927"/>
                    <a:pt x="7575" y="2095"/>
                  </a:cubicBezTo>
                  <a:cubicBezTo>
                    <a:pt x="7219" y="2367"/>
                    <a:pt x="6842" y="2388"/>
                    <a:pt x="6445" y="2388"/>
                  </a:cubicBezTo>
                  <a:cubicBezTo>
                    <a:pt x="6005" y="2388"/>
                    <a:pt x="5691" y="2241"/>
                    <a:pt x="5482" y="1844"/>
                  </a:cubicBezTo>
                  <a:cubicBezTo>
                    <a:pt x="5273" y="1425"/>
                    <a:pt x="5064" y="1028"/>
                    <a:pt x="4855" y="588"/>
                  </a:cubicBezTo>
                  <a:cubicBezTo>
                    <a:pt x="4766" y="544"/>
                    <a:pt x="4686" y="525"/>
                    <a:pt x="4612" y="525"/>
                  </a:cubicBezTo>
                  <a:cubicBezTo>
                    <a:pt x="4370" y="525"/>
                    <a:pt x="4194" y="726"/>
                    <a:pt x="4018" y="902"/>
                  </a:cubicBezTo>
                  <a:cubicBezTo>
                    <a:pt x="2867" y="2074"/>
                    <a:pt x="1967" y="3413"/>
                    <a:pt x="1235" y="4877"/>
                  </a:cubicBezTo>
                  <a:cubicBezTo>
                    <a:pt x="837" y="5694"/>
                    <a:pt x="502" y="6489"/>
                    <a:pt x="419" y="7409"/>
                  </a:cubicBezTo>
                  <a:cubicBezTo>
                    <a:pt x="314" y="8351"/>
                    <a:pt x="168" y="9313"/>
                    <a:pt x="105" y="10255"/>
                  </a:cubicBezTo>
                  <a:cubicBezTo>
                    <a:pt x="0" y="12033"/>
                    <a:pt x="377" y="13770"/>
                    <a:pt x="879" y="15444"/>
                  </a:cubicBezTo>
                  <a:cubicBezTo>
                    <a:pt x="942" y="15758"/>
                    <a:pt x="1109" y="16072"/>
                    <a:pt x="1256" y="16344"/>
                  </a:cubicBezTo>
                  <a:cubicBezTo>
                    <a:pt x="1862" y="17348"/>
                    <a:pt x="2469" y="18352"/>
                    <a:pt x="3097" y="19315"/>
                  </a:cubicBezTo>
                  <a:cubicBezTo>
                    <a:pt x="3662" y="20173"/>
                    <a:pt x="4331" y="20968"/>
                    <a:pt x="5085" y="21658"/>
                  </a:cubicBezTo>
                  <a:cubicBezTo>
                    <a:pt x="5608" y="22139"/>
                    <a:pt x="6235" y="22411"/>
                    <a:pt x="6863" y="22746"/>
                  </a:cubicBezTo>
                  <a:cubicBezTo>
                    <a:pt x="7805" y="23227"/>
                    <a:pt x="8851" y="23500"/>
                    <a:pt x="9625" y="24253"/>
                  </a:cubicBezTo>
                  <a:cubicBezTo>
                    <a:pt x="9709" y="24336"/>
                    <a:pt x="9876" y="24378"/>
                    <a:pt x="10002" y="24420"/>
                  </a:cubicBezTo>
                  <a:cubicBezTo>
                    <a:pt x="10881" y="24671"/>
                    <a:pt x="11759" y="24964"/>
                    <a:pt x="12701" y="25111"/>
                  </a:cubicBezTo>
                  <a:cubicBezTo>
                    <a:pt x="13674" y="25273"/>
                    <a:pt x="14647" y="25334"/>
                    <a:pt x="15621" y="25334"/>
                  </a:cubicBezTo>
                  <a:cubicBezTo>
                    <a:pt x="15903" y="25334"/>
                    <a:pt x="16185" y="25329"/>
                    <a:pt x="16467" y="25320"/>
                  </a:cubicBezTo>
                  <a:cubicBezTo>
                    <a:pt x="18036" y="25299"/>
                    <a:pt x="19564" y="25152"/>
                    <a:pt x="21070" y="24650"/>
                  </a:cubicBezTo>
                  <a:cubicBezTo>
                    <a:pt x="21907" y="24357"/>
                    <a:pt x="22765" y="24127"/>
                    <a:pt x="23623" y="23855"/>
                  </a:cubicBezTo>
                  <a:cubicBezTo>
                    <a:pt x="26050" y="23165"/>
                    <a:pt x="28394" y="22244"/>
                    <a:pt x="30549" y="20968"/>
                  </a:cubicBezTo>
                  <a:cubicBezTo>
                    <a:pt x="31281" y="20507"/>
                    <a:pt x="32097" y="20173"/>
                    <a:pt x="32850" y="19775"/>
                  </a:cubicBezTo>
                  <a:cubicBezTo>
                    <a:pt x="33269" y="19566"/>
                    <a:pt x="33666" y="19315"/>
                    <a:pt x="34064" y="19085"/>
                  </a:cubicBezTo>
                  <a:cubicBezTo>
                    <a:pt x="35403" y="18269"/>
                    <a:pt x="36470" y="17076"/>
                    <a:pt x="37558" y="16009"/>
                  </a:cubicBezTo>
                  <a:cubicBezTo>
                    <a:pt x="38270" y="15339"/>
                    <a:pt x="38604" y="14502"/>
                    <a:pt x="38583" y="13540"/>
                  </a:cubicBezTo>
                  <a:cubicBezTo>
                    <a:pt x="38562" y="13226"/>
                    <a:pt x="38562" y="12849"/>
                    <a:pt x="38562" y="12494"/>
                  </a:cubicBezTo>
                  <a:cubicBezTo>
                    <a:pt x="38562" y="11343"/>
                    <a:pt x="38374" y="10234"/>
                    <a:pt x="37914" y="9188"/>
                  </a:cubicBezTo>
                  <a:cubicBezTo>
                    <a:pt x="37579" y="8476"/>
                    <a:pt x="37244" y="7807"/>
                    <a:pt x="36910" y="7116"/>
                  </a:cubicBezTo>
                  <a:cubicBezTo>
                    <a:pt x="36658" y="6635"/>
                    <a:pt x="36345" y="6154"/>
                    <a:pt x="35821" y="5966"/>
                  </a:cubicBezTo>
                  <a:cubicBezTo>
                    <a:pt x="35570" y="5108"/>
                    <a:pt x="35570" y="5108"/>
                    <a:pt x="35026" y="4459"/>
                  </a:cubicBezTo>
                  <a:cubicBezTo>
                    <a:pt x="34399" y="3706"/>
                    <a:pt x="33750" y="2932"/>
                    <a:pt x="33122" y="2157"/>
                  </a:cubicBezTo>
                  <a:cubicBezTo>
                    <a:pt x="32620" y="1551"/>
                    <a:pt x="32013" y="1028"/>
                    <a:pt x="31386" y="525"/>
                  </a:cubicBezTo>
                  <a:cubicBezTo>
                    <a:pt x="30967" y="986"/>
                    <a:pt x="30507" y="1320"/>
                    <a:pt x="30214" y="1760"/>
                  </a:cubicBezTo>
                  <a:cubicBezTo>
                    <a:pt x="29885" y="2283"/>
                    <a:pt x="29450" y="2464"/>
                    <a:pt x="28976" y="2464"/>
                  </a:cubicBezTo>
                  <a:cubicBezTo>
                    <a:pt x="28786" y="2464"/>
                    <a:pt x="28591" y="2435"/>
                    <a:pt x="28394" y="2388"/>
                  </a:cubicBezTo>
                  <a:cubicBezTo>
                    <a:pt x="27996" y="2304"/>
                    <a:pt x="27473" y="2157"/>
                    <a:pt x="27347" y="1697"/>
                  </a:cubicBezTo>
                  <a:cubicBezTo>
                    <a:pt x="27180" y="1153"/>
                    <a:pt x="26762" y="944"/>
                    <a:pt x="26364" y="630"/>
                  </a:cubicBezTo>
                  <a:cubicBezTo>
                    <a:pt x="26118" y="440"/>
                    <a:pt x="25855" y="352"/>
                    <a:pt x="25586" y="352"/>
                  </a:cubicBezTo>
                  <a:cubicBezTo>
                    <a:pt x="25352" y="352"/>
                    <a:pt x="25113" y="419"/>
                    <a:pt x="24878" y="546"/>
                  </a:cubicBezTo>
                  <a:cubicBezTo>
                    <a:pt x="24439" y="839"/>
                    <a:pt x="24021" y="1153"/>
                    <a:pt x="23623" y="1530"/>
                  </a:cubicBezTo>
                  <a:cubicBezTo>
                    <a:pt x="23262" y="1849"/>
                    <a:pt x="22932" y="2016"/>
                    <a:pt x="22608" y="2016"/>
                  </a:cubicBezTo>
                  <a:cubicBezTo>
                    <a:pt x="22273" y="2016"/>
                    <a:pt x="21944" y="1839"/>
                    <a:pt x="21593" y="1467"/>
                  </a:cubicBezTo>
                  <a:cubicBezTo>
                    <a:pt x="21447" y="1341"/>
                    <a:pt x="21342" y="1153"/>
                    <a:pt x="21238" y="1007"/>
                  </a:cubicBezTo>
                  <a:lnTo>
                    <a:pt x="20694" y="295"/>
                  </a:lnTo>
                  <a:cubicBezTo>
                    <a:pt x="20514" y="79"/>
                    <a:pt x="20306" y="1"/>
                    <a:pt x="200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457;p59">
              <a:extLst>
                <a:ext uri="{FF2B5EF4-FFF2-40B4-BE49-F238E27FC236}">
                  <a16:creationId xmlns:a16="http://schemas.microsoft.com/office/drawing/2014/main" id="{3C5E3FBA-7286-52DF-D7FB-784462131C69}"/>
                </a:ext>
              </a:extLst>
            </p:cNvPr>
            <p:cNvSpPr/>
            <p:nvPr/>
          </p:nvSpPr>
          <p:spPr>
            <a:xfrm>
              <a:off x="7437831" y="2420769"/>
              <a:ext cx="753020" cy="362757"/>
            </a:xfrm>
            <a:custGeom>
              <a:avLst/>
              <a:gdLst/>
              <a:ahLst/>
              <a:cxnLst/>
              <a:rect l="l" t="t" r="r" b="b"/>
              <a:pathLst>
                <a:path w="34357" h="16551" extrusionOk="0">
                  <a:moveTo>
                    <a:pt x="13956" y="15254"/>
                  </a:moveTo>
                  <a:cubicBezTo>
                    <a:pt x="13768" y="15170"/>
                    <a:pt x="13747" y="15170"/>
                    <a:pt x="13705" y="15170"/>
                  </a:cubicBezTo>
                  <a:cubicBezTo>
                    <a:pt x="12764" y="14312"/>
                    <a:pt x="12743" y="14312"/>
                    <a:pt x="11508" y="14354"/>
                  </a:cubicBezTo>
                  <a:cubicBezTo>
                    <a:pt x="11174" y="14396"/>
                    <a:pt x="10860" y="14459"/>
                    <a:pt x="10567" y="14647"/>
                  </a:cubicBezTo>
                  <a:cubicBezTo>
                    <a:pt x="10002" y="15003"/>
                    <a:pt x="9500" y="15400"/>
                    <a:pt x="9102" y="15986"/>
                  </a:cubicBezTo>
                  <a:cubicBezTo>
                    <a:pt x="8872" y="16321"/>
                    <a:pt x="8851" y="16321"/>
                    <a:pt x="8265" y="16551"/>
                  </a:cubicBezTo>
                  <a:cubicBezTo>
                    <a:pt x="8223" y="16404"/>
                    <a:pt x="8161" y="16237"/>
                    <a:pt x="8161" y="16111"/>
                  </a:cubicBezTo>
                  <a:cubicBezTo>
                    <a:pt x="8119" y="15463"/>
                    <a:pt x="7784" y="14940"/>
                    <a:pt x="7303" y="14500"/>
                  </a:cubicBezTo>
                  <a:cubicBezTo>
                    <a:pt x="6968" y="14145"/>
                    <a:pt x="6570" y="14040"/>
                    <a:pt x="6131" y="14187"/>
                  </a:cubicBezTo>
                  <a:cubicBezTo>
                    <a:pt x="5503" y="14354"/>
                    <a:pt x="4876" y="14563"/>
                    <a:pt x="4353" y="15023"/>
                  </a:cubicBezTo>
                  <a:cubicBezTo>
                    <a:pt x="4122" y="15191"/>
                    <a:pt x="3850" y="15358"/>
                    <a:pt x="3620" y="15505"/>
                  </a:cubicBezTo>
                  <a:cubicBezTo>
                    <a:pt x="3537" y="15567"/>
                    <a:pt x="3432" y="15547"/>
                    <a:pt x="3285" y="15567"/>
                  </a:cubicBezTo>
                  <a:cubicBezTo>
                    <a:pt x="3139" y="15442"/>
                    <a:pt x="3013" y="15337"/>
                    <a:pt x="2888" y="15170"/>
                  </a:cubicBezTo>
                  <a:cubicBezTo>
                    <a:pt x="2679" y="14940"/>
                    <a:pt x="2511" y="14626"/>
                    <a:pt x="2239" y="14459"/>
                  </a:cubicBezTo>
                  <a:cubicBezTo>
                    <a:pt x="2051" y="14354"/>
                    <a:pt x="1884" y="14145"/>
                    <a:pt x="1779" y="13935"/>
                  </a:cubicBezTo>
                  <a:cubicBezTo>
                    <a:pt x="1674" y="13726"/>
                    <a:pt x="1549" y="13601"/>
                    <a:pt x="1319" y="13496"/>
                  </a:cubicBezTo>
                  <a:cubicBezTo>
                    <a:pt x="1109" y="13391"/>
                    <a:pt x="900" y="13161"/>
                    <a:pt x="796" y="12931"/>
                  </a:cubicBezTo>
                  <a:cubicBezTo>
                    <a:pt x="356" y="11927"/>
                    <a:pt x="0" y="10881"/>
                    <a:pt x="63" y="9751"/>
                  </a:cubicBezTo>
                  <a:cubicBezTo>
                    <a:pt x="105" y="8767"/>
                    <a:pt x="63" y="7763"/>
                    <a:pt x="63" y="6780"/>
                  </a:cubicBezTo>
                  <a:cubicBezTo>
                    <a:pt x="63" y="6298"/>
                    <a:pt x="105" y="5859"/>
                    <a:pt x="544" y="5461"/>
                  </a:cubicBezTo>
                  <a:cubicBezTo>
                    <a:pt x="1235" y="6152"/>
                    <a:pt x="1632" y="6926"/>
                    <a:pt x="1653" y="7847"/>
                  </a:cubicBezTo>
                  <a:cubicBezTo>
                    <a:pt x="1674" y="8370"/>
                    <a:pt x="1842" y="8809"/>
                    <a:pt x="1967" y="9290"/>
                  </a:cubicBezTo>
                  <a:cubicBezTo>
                    <a:pt x="2051" y="9625"/>
                    <a:pt x="2260" y="9751"/>
                    <a:pt x="2532" y="9730"/>
                  </a:cubicBezTo>
                  <a:cubicBezTo>
                    <a:pt x="2804" y="9709"/>
                    <a:pt x="3013" y="9541"/>
                    <a:pt x="3055" y="9228"/>
                  </a:cubicBezTo>
                  <a:cubicBezTo>
                    <a:pt x="3265" y="7847"/>
                    <a:pt x="3746" y="6549"/>
                    <a:pt x="4206" y="5231"/>
                  </a:cubicBezTo>
                  <a:cubicBezTo>
                    <a:pt x="4520" y="4373"/>
                    <a:pt x="5001" y="3641"/>
                    <a:pt x="5671" y="3034"/>
                  </a:cubicBezTo>
                  <a:cubicBezTo>
                    <a:pt x="5964" y="2783"/>
                    <a:pt x="6298" y="2532"/>
                    <a:pt x="6591" y="2260"/>
                  </a:cubicBezTo>
                  <a:cubicBezTo>
                    <a:pt x="7094" y="1737"/>
                    <a:pt x="7700" y="1695"/>
                    <a:pt x="8349" y="1779"/>
                  </a:cubicBezTo>
                  <a:cubicBezTo>
                    <a:pt x="8956" y="1863"/>
                    <a:pt x="9374" y="2197"/>
                    <a:pt x="9709" y="2699"/>
                  </a:cubicBezTo>
                  <a:cubicBezTo>
                    <a:pt x="10127" y="3264"/>
                    <a:pt x="10420" y="3892"/>
                    <a:pt x="10316" y="4624"/>
                  </a:cubicBezTo>
                  <a:cubicBezTo>
                    <a:pt x="10253" y="4938"/>
                    <a:pt x="10274" y="5294"/>
                    <a:pt x="10274" y="5629"/>
                  </a:cubicBezTo>
                  <a:cubicBezTo>
                    <a:pt x="10274" y="5775"/>
                    <a:pt x="10316" y="5964"/>
                    <a:pt x="10358" y="6131"/>
                  </a:cubicBezTo>
                  <a:cubicBezTo>
                    <a:pt x="10441" y="6361"/>
                    <a:pt x="10630" y="6508"/>
                    <a:pt x="10881" y="6508"/>
                  </a:cubicBezTo>
                  <a:cubicBezTo>
                    <a:pt x="11153" y="6508"/>
                    <a:pt x="11425" y="6298"/>
                    <a:pt x="11425" y="6047"/>
                  </a:cubicBezTo>
                  <a:cubicBezTo>
                    <a:pt x="11383" y="5231"/>
                    <a:pt x="11885" y="4687"/>
                    <a:pt x="12304" y="4101"/>
                  </a:cubicBezTo>
                  <a:cubicBezTo>
                    <a:pt x="12576" y="3725"/>
                    <a:pt x="12889" y="3327"/>
                    <a:pt x="13182" y="2909"/>
                  </a:cubicBezTo>
                  <a:cubicBezTo>
                    <a:pt x="13517" y="2407"/>
                    <a:pt x="13936" y="1967"/>
                    <a:pt x="14459" y="1674"/>
                  </a:cubicBezTo>
                  <a:cubicBezTo>
                    <a:pt x="15589" y="1005"/>
                    <a:pt x="16718" y="272"/>
                    <a:pt x="18078" y="105"/>
                  </a:cubicBezTo>
                  <a:cubicBezTo>
                    <a:pt x="18748" y="21"/>
                    <a:pt x="19459" y="21"/>
                    <a:pt x="20087" y="0"/>
                  </a:cubicBezTo>
                  <a:cubicBezTo>
                    <a:pt x="20275" y="168"/>
                    <a:pt x="20401" y="293"/>
                    <a:pt x="20526" y="377"/>
                  </a:cubicBezTo>
                  <a:cubicBezTo>
                    <a:pt x="20945" y="691"/>
                    <a:pt x="21091" y="1067"/>
                    <a:pt x="21029" y="1591"/>
                  </a:cubicBezTo>
                  <a:cubicBezTo>
                    <a:pt x="21008" y="1883"/>
                    <a:pt x="21008" y="2197"/>
                    <a:pt x="21029" y="2490"/>
                  </a:cubicBezTo>
                  <a:cubicBezTo>
                    <a:pt x="21050" y="2951"/>
                    <a:pt x="20987" y="3411"/>
                    <a:pt x="20715" y="3829"/>
                  </a:cubicBezTo>
                  <a:cubicBezTo>
                    <a:pt x="20610" y="4039"/>
                    <a:pt x="20506" y="4248"/>
                    <a:pt x="20464" y="4457"/>
                  </a:cubicBezTo>
                  <a:cubicBezTo>
                    <a:pt x="20380" y="4771"/>
                    <a:pt x="20464" y="5043"/>
                    <a:pt x="20715" y="5231"/>
                  </a:cubicBezTo>
                  <a:cubicBezTo>
                    <a:pt x="20945" y="5420"/>
                    <a:pt x="21238" y="5399"/>
                    <a:pt x="21531" y="5106"/>
                  </a:cubicBezTo>
                  <a:cubicBezTo>
                    <a:pt x="21824" y="4813"/>
                    <a:pt x="22075" y="4520"/>
                    <a:pt x="22305" y="4206"/>
                  </a:cubicBezTo>
                  <a:cubicBezTo>
                    <a:pt x="22577" y="3850"/>
                    <a:pt x="22870" y="3557"/>
                    <a:pt x="23247" y="3348"/>
                  </a:cubicBezTo>
                  <a:cubicBezTo>
                    <a:pt x="23539" y="3202"/>
                    <a:pt x="23853" y="3034"/>
                    <a:pt x="24084" y="2825"/>
                  </a:cubicBezTo>
                  <a:cubicBezTo>
                    <a:pt x="25025" y="2072"/>
                    <a:pt x="26113" y="2072"/>
                    <a:pt x="27201" y="2155"/>
                  </a:cubicBezTo>
                  <a:cubicBezTo>
                    <a:pt x="27682" y="2176"/>
                    <a:pt x="27892" y="2365"/>
                    <a:pt x="27892" y="2825"/>
                  </a:cubicBezTo>
                  <a:cubicBezTo>
                    <a:pt x="27850" y="3641"/>
                    <a:pt x="28059" y="4478"/>
                    <a:pt x="27641" y="5252"/>
                  </a:cubicBezTo>
                  <a:cubicBezTo>
                    <a:pt x="27536" y="5461"/>
                    <a:pt x="27578" y="5775"/>
                    <a:pt x="27620" y="6047"/>
                  </a:cubicBezTo>
                  <a:cubicBezTo>
                    <a:pt x="27641" y="6340"/>
                    <a:pt x="27850" y="6508"/>
                    <a:pt x="28143" y="6570"/>
                  </a:cubicBezTo>
                  <a:cubicBezTo>
                    <a:pt x="28373" y="6591"/>
                    <a:pt x="28624" y="6591"/>
                    <a:pt x="28854" y="6591"/>
                  </a:cubicBezTo>
                  <a:cubicBezTo>
                    <a:pt x="29775" y="6591"/>
                    <a:pt x="30716" y="6570"/>
                    <a:pt x="31658" y="6591"/>
                  </a:cubicBezTo>
                  <a:cubicBezTo>
                    <a:pt x="31951" y="6591"/>
                    <a:pt x="32244" y="6612"/>
                    <a:pt x="32537" y="6675"/>
                  </a:cubicBezTo>
                  <a:cubicBezTo>
                    <a:pt x="33143" y="6780"/>
                    <a:pt x="33562" y="7093"/>
                    <a:pt x="33708" y="7721"/>
                  </a:cubicBezTo>
                  <a:cubicBezTo>
                    <a:pt x="33771" y="7868"/>
                    <a:pt x="33813" y="8035"/>
                    <a:pt x="33897" y="8181"/>
                  </a:cubicBezTo>
                  <a:cubicBezTo>
                    <a:pt x="34357" y="8914"/>
                    <a:pt x="34190" y="9541"/>
                    <a:pt x="33708" y="10232"/>
                  </a:cubicBezTo>
                  <a:cubicBezTo>
                    <a:pt x="33039" y="11174"/>
                    <a:pt x="32202" y="11990"/>
                    <a:pt x="31281" y="12680"/>
                  </a:cubicBezTo>
                  <a:cubicBezTo>
                    <a:pt x="31051" y="12868"/>
                    <a:pt x="30758" y="12952"/>
                    <a:pt x="30486" y="13057"/>
                  </a:cubicBezTo>
                  <a:cubicBezTo>
                    <a:pt x="30089" y="13203"/>
                    <a:pt x="29691" y="13370"/>
                    <a:pt x="29273" y="13517"/>
                  </a:cubicBezTo>
                  <a:cubicBezTo>
                    <a:pt x="29084" y="13601"/>
                    <a:pt x="28938" y="13726"/>
                    <a:pt x="28729" y="13559"/>
                  </a:cubicBezTo>
                  <a:cubicBezTo>
                    <a:pt x="28059" y="13622"/>
                    <a:pt x="27389" y="13663"/>
                    <a:pt x="26971" y="14249"/>
                  </a:cubicBezTo>
                  <a:cubicBezTo>
                    <a:pt x="26678" y="14710"/>
                    <a:pt x="26113" y="14877"/>
                    <a:pt x="25904" y="15400"/>
                  </a:cubicBezTo>
                  <a:cubicBezTo>
                    <a:pt x="25862" y="15484"/>
                    <a:pt x="25590" y="15505"/>
                    <a:pt x="25444" y="15484"/>
                  </a:cubicBezTo>
                  <a:cubicBezTo>
                    <a:pt x="25339" y="15463"/>
                    <a:pt x="25192" y="15358"/>
                    <a:pt x="25130" y="15254"/>
                  </a:cubicBezTo>
                  <a:cubicBezTo>
                    <a:pt x="24900" y="14605"/>
                    <a:pt x="24335" y="14312"/>
                    <a:pt x="23811" y="13977"/>
                  </a:cubicBezTo>
                  <a:cubicBezTo>
                    <a:pt x="22891" y="13308"/>
                    <a:pt x="21949" y="13308"/>
                    <a:pt x="21008" y="13873"/>
                  </a:cubicBezTo>
                  <a:cubicBezTo>
                    <a:pt x="20568" y="14124"/>
                    <a:pt x="20150" y="14500"/>
                    <a:pt x="19731" y="14814"/>
                  </a:cubicBezTo>
                  <a:cubicBezTo>
                    <a:pt x="19418" y="15044"/>
                    <a:pt x="19229" y="15023"/>
                    <a:pt x="18999" y="14710"/>
                  </a:cubicBezTo>
                  <a:cubicBezTo>
                    <a:pt x="18727" y="14354"/>
                    <a:pt x="18476" y="14019"/>
                    <a:pt x="18183" y="13705"/>
                  </a:cubicBezTo>
                  <a:cubicBezTo>
                    <a:pt x="17597" y="13140"/>
                    <a:pt x="16635" y="12973"/>
                    <a:pt x="15881" y="13350"/>
                  </a:cubicBezTo>
                  <a:cubicBezTo>
                    <a:pt x="15400" y="13580"/>
                    <a:pt x="14961" y="13873"/>
                    <a:pt x="14668" y="14354"/>
                  </a:cubicBezTo>
                  <a:cubicBezTo>
                    <a:pt x="14500" y="14668"/>
                    <a:pt x="14208" y="14940"/>
                    <a:pt x="13956" y="1525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458;p59">
              <a:extLst>
                <a:ext uri="{FF2B5EF4-FFF2-40B4-BE49-F238E27FC236}">
                  <a16:creationId xmlns:a16="http://schemas.microsoft.com/office/drawing/2014/main" id="{A74D549F-D46B-7FDF-3A90-2587E18C0CFF}"/>
                </a:ext>
              </a:extLst>
            </p:cNvPr>
            <p:cNvSpPr/>
            <p:nvPr/>
          </p:nvSpPr>
          <p:spPr>
            <a:xfrm>
              <a:off x="7682728" y="3245826"/>
              <a:ext cx="425134" cy="484311"/>
            </a:xfrm>
            <a:custGeom>
              <a:avLst/>
              <a:gdLst/>
              <a:ahLst/>
              <a:cxnLst/>
              <a:rect l="l" t="t" r="r" b="b"/>
              <a:pathLst>
                <a:path w="19397" h="22097" extrusionOk="0">
                  <a:moveTo>
                    <a:pt x="2093" y="3370"/>
                  </a:moveTo>
                  <a:cubicBezTo>
                    <a:pt x="3348" y="3244"/>
                    <a:pt x="4604" y="3077"/>
                    <a:pt x="5859" y="2951"/>
                  </a:cubicBezTo>
                  <a:cubicBezTo>
                    <a:pt x="6257" y="3642"/>
                    <a:pt x="6780" y="4186"/>
                    <a:pt x="7387" y="4688"/>
                  </a:cubicBezTo>
                  <a:cubicBezTo>
                    <a:pt x="7491" y="4751"/>
                    <a:pt x="7596" y="4897"/>
                    <a:pt x="7701" y="4918"/>
                  </a:cubicBezTo>
                  <a:cubicBezTo>
                    <a:pt x="9416" y="5253"/>
                    <a:pt x="11111" y="4541"/>
                    <a:pt x="11258" y="2533"/>
                  </a:cubicBezTo>
                  <a:cubicBezTo>
                    <a:pt x="11278" y="2177"/>
                    <a:pt x="11258" y="1800"/>
                    <a:pt x="11258" y="1403"/>
                  </a:cubicBezTo>
                  <a:cubicBezTo>
                    <a:pt x="11781" y="1047"/>
                    <a:pt x="12366" y="922"/>
                    <a:pt x="12952" y="650"/>
                  </a:cubicBezTo>
                  <a:cubicBezTo>
                    <a:pt x="13496" y="419"/>
                    <a:pt x="14040" y="210"/>
                    <a:pt x="14626" y="1"/>
                  </a:cubicBezTo>
                  <a:cubicBezTo>
                    <a:pt x="15024" y="336"/>
                    <a:pt x="15254" y="754"/>
                    <a:pt x="15400" y="1235"/>
                  </a:cubicBezTo>
                  <a:cubicBezTo>
                    <a:pt x="15505" y="1507"/>
                    <a:pt x="15568" y="1821"/>
                    <a:pt x="15714" y="2051"/>
                  </a:cubicBezTo>
                  <a:cubicBezTo>
                    <a:pt x="16237" y="2805"/>
                    <a:pt x="16405" y="3621"/>
                    <a:pt x="16551" y="4499"/>
                  </a:cubicBezTo>
                  <a:cubicBezTo>
                    <a:pt x="16698" y="5148"/>
                    <a:pt x="16886" y="5776"/>
                    <a:pt x="17116" y="6404"/>
                  </a:cubicBezTo>
                  <a:cubicBezTo>
                    <a:pt x="17367" y="7220"/>
                    <a:pt x="17556" y="8056"/>
                    <a:pt x="17744" y="8914"/>
                  </a:cubicBezTo>
                  <a:cubicBezTo>
                    <a:pt x="17869" y="9605"/>
                    <a:pt x="18016" y="10274"/>
                    <a:pt x="18288" y="10923"/>
                  </a:cubicBezTo>
                  <a:cubicBezTo>
                    <a:pt x="18413" y="11237"/>
                    <a:pt x="18518" y="11551"/>
                    <a:pt x="18497" y="11906"/>
                  </a:cubicBezTo>
                  <a:cubicBezTo>
                    <a:pt x="18455" y="12639"/>
                    <a:pt x="18644" y="13329"/>
                    <a:pt x="18832" y="14041"/>
                  </a:cubicBezTo>
                  <a:cubicBezTo>
                    <a:pt x="18978" y="14606"/>
                    <a:pt x="19083" y="15191"/>
                    <a:pt x="19083" y="15798"/>
                  </a:cubicBezTo>
                  <a:cubicBezTo>
                    <a:pt x="19083" y="16133"/>
                    <a:pt x="19146" y="16447"/>
                    <a:pt x="19188" y="16782"/>
                  </a:cubicBezTo>
                  <a:cubicBezTo>
                    <a:pt x="19397" y="17660"/>
                    <a:pt x="19334" y="18497"/>
                    <a:pt x="19334" y="19397"/>
                  </a:cubicBezTo>
                  <a:cubicBezTo>
                    <a:pt x="18351" y="19816"/>
                    <a:pt x="17409" y="20150"/>
                    <a:pt x="16405" y="20318"/>
                  </a:cubicBezTo>
                  <a:cubicBezTo>
                    <a:pt x="13162" y="20862"/>
                    <a:pt x="9939" y="21448"/>
                    <a:pt x="6696" y="22013"/>
                  </a:cubicBezTo>
                  <a:cubicBezTo>
                    <a:pt x="6424" y="22075"/>
                    <a:pt x="6173" y="22096"/>
                    <a:pt x="5901" y="22096"/>
                  </a:cubicBezTo>
                  <a:lnTo>
                    <a:pt x="733" y="22096"/>
                  </a:lnTo>
                  <a:cubicBezTo>
                    <a:pt x="503" y="22096"/>
                    <a:pt x="294" y="22054"/>
                    <a:pt x="22" y="22013"/>
                  </a:cubicBezTo>
                  <a:cubicBezTo>
                    <a:pt x="22" y="21699"/>
                    <a:pt x="1" y="21448"/>
                    <a:pt x="22" y="21197"/>
                  </a:cubicBezTo>
                  <a:cubicBezTo>
                    <a:pt x="105" y="20652"/>
                    <a:pt x="210" y="20108"/>
                    <a:pt x="335" y="19564"/>
                  </a:cubicBezTo>
                  <a:cubicBezTo>
                    <a:pt x="461" y="18937"/>
                    <a:pt x="607" y="18330"/>
                    <a:pt x="566" y="17702"/>
                  </a:cubicBezTo>
                  <a:cubicBezTo>
                    <a:pt x="566" y="17388"/>
                    <a:pt x="628" y="17054"/>
                    <a:pt x="712" y="16698"/>
                  </a:cubicBezTo>
                  <a:cubicBezTo>
                    <a:pt x="1151" y="14459"/>
                    <a:pt x="1403" y="12178"/>
                    <a:pt x="1403" y="9898"/>
                  </a:cubicBezTo>
                  <a:cubicBezTo>
                    <a:pt x="1403" y="9647"/>
                    <a:pt x="1403" y="9375"/>
                    <a:pt x="1486" y="9124"/>
                  </a:cubicBezTo>
                  <a:cubicBezTo>
                    <a:pt x="1695" y="8328"/>
                    <a:pt x="1758" y="7554"/>
                    <a:pt x="1695" y="6759"/>
                  </a:cubicBezTo>
                  <a:cubicBezTo>
                    <a:pt x="1675" y="6173"/>
                    <a:pt x="1716" y="5587"/>
                    <a:pt x="1863" y="4981"/>
                  </a:cubicBezTo>
                  <a:cubicBezTo>
                    <a:pt x="2051" y="4395"/>
                    <a:pt x="2051" y="3893"/>
                    <a:pt x="2093" y="33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459;p59">
              <a:extLst>
                <a:ext uri="{FF2B5EF4-FFF2-40B4-BE49-F238E27FC236}">
                  <a16:creationId xmlns:a16="http://schemas.microsoft.com/office/drawing/2014/main" id="{14DAAD5B-351B-496E-E6B2-E6ED9CC3AB99}"/>
                </a:ext>
              </a:extLst>
            </p:cNvPr>
            <p:cNvSpPr/>
            <p:nvPr/>
          </p:nvSpPr>
          <p:spPr>
            <a:xfrm>
              <a:off x="7693271" y="3702160"/>
              <a:ext cx="409550" cy="243547"/>
            </a:xfrm>
            <a:custGeom>
              <a:avLst/>
              <a:gdLst/>
              <a:ahLst/>
              <a:cxnLst/>
              <a:rect l="l" t="t" r="r" b="b"/>
              <a:pathLst>
                <a:path w="18686" h="11112" extrusionOk="0">
                  <a:moveTo>
                    <a:pt x="12974" y="10463"/>
                  </a:moveTo>
                  <a:cubicBezTo>
                    <a:pt x="12660" y="10149"/>
                    <a:pt x="12555" y="9835"/>
                    <a:pt x="12576" y="9437"/>
                  </a:cubicBezTo>
                  <a:cubicBezTo>
                    <a:pt x="12597" y="9228"/>
                    <a:pt x="12576" y="9040"/>
                    <a:pt x="12576" y="8831"/>
                  </a:cubicBezTo>
                  <a:cubicBezTo>
                    <a:pt x="12597" y="8266"/>
                    <a:pt x="12492" y="7722"/>
                    <a:pt x="12074" y="7220"/>
                  </a:cubicBezTo>
                  <a:cubicBezTo>
                    <a:pt x="11885" y="7220"/>
                    <a:pt x="11676" y="7199"/>
                    <a:pt x="11446" y="7199"/>
                  </a:cubicBezTo>
                  <a:cubicBezTo>
                    <a:pt x="10316" y="7220"/>
                    <a:pt x="9207" y="7220"/>
                    <a:pt x="8077" y="7261"/>
                  </a:cubicBezTo>
                  <a:cubicBezTo>
                    <a:pt x="7220" y="7303"/>
                    <a:pt x="6655" y="7847"/>
                    <a:pt x="6487" y="8705"/>
                  </a:cubicBezTo>
                  <a:cubicBezTo>
                    <a:pt x="6383" y="9186"/>
                    <a:pt x="6215" y="9647"/>
                    <a:pt x="6069" y="10128"/>
                  </a:cubicBezTo>
                  <a:cubicBezTo>
                    <a:pt x="5901" y="10651"/>
                    <a:pt x="5483" y="10902"/>
                    <a:pt x="4918" y="11111"/>
                  </a:cubicBezTo>
                  <a:cubicBezTo>
                    <a:pt x="4646" y="11028"/>
                    <a:pt x="4353" y="10693"/>
                    <a:pt x="3976" y="10797"/>
                  </a:cubicBezTo>
                  <a:cubicBezTo>
                    <a:pt x="2826" y="10463"/>
                    <a:pt x="1612" y="10484"/>
                    <a:pt x="482" y="10191"/>
                  </a:cubicBezTo>
                  <a:cubicBezTo>
                    <a:pt x="231" y="10149"/>
                    <a:pt x="64" y="9981"/>
                    <a:pt x="43" y="9730"/>
                  </a:cubicBezTo>
                  <a:cubicBezTo>
                    <a:pt x="22" y="9563"/>
                    <a:pt x="1" y="9396"/>
                    <a:pt x="43" y="9228"/>
                  </a:cubicBezTo>
                  <a:cubicBezTo>
                    <a:pt x="315" y="8036"/>
                    <a:pt x="252" y="6801"/>
                    <a:pt x="566" y="5629"/>
                  </a:cubicBezTo>
                  <a:cubicBezTo>
                    <a:pt x="650" y="5315"/>
                    <a:pt x="629" y="4960"/>
                    <a:pt x="629" y="4625"/>
                  </a:cubicBezTo>
                  <a:lnTo>
                    <a:pt x="629" y="2512"/>
                  </a:lnTo>
                  <a:cubicBezTo>
                    <a:pt x="880" y="2470"/>
                    <a:pt x="1110" y="2428"/>
                    <a:pt x="1319" y="2428"/>
                  </a:cubicBezTo>
                  <a:lnTo>
                    <a:pt x="5085" y="2428"/>
                  </a:lnTo>
                  <a:cubicBezTo>
                    <a:pt x="5797" y="2428"/>
                    <a:pt x="6487" y="2386"/>
                    <a:pt x="7157" y="2240"/>
                  </a:cubicBezTo>
                  <a:cubicBezTo>
                    <a:pt x="9040" y="1884"/>
                    <a:pt x="10944" y="1591"/>
                    <a:pt x="12827" y="1256"/>
                  </a:cubicBezTo>
                  <a:cubicBezTo>
                    <a:pt x="14375" y="984"/>
                    <a:pt x="15882" y="670"/>
                    <a:pt x="17388" y="168"/>
                  </a:cubicBezTo>
                  <a:cubicBezTo>
                    <a:pt x="17619" y="106"/>
                    <a:pt x="17911" y="43"/>
                    <a:pt x="18121" y="1"/>
                  </a:cubicBezTo>
                  <a:cubicBezTo>
                    <a:pt x="18581" y="252"/>
                    <a:pt x="18686" y="629"/>
                    <a:pt x="18686" y="1089"/>
                  </a:cubicBezTo>
                  <a:lnTo>
                    <a:pt x="18686" y="3872"/>
                  </a:lnTo>
                  <a:cubicBezTo>
                    <a:pt x="18686" y="4081"/>
                    <a:pt x="18686" y="4290"/>
                    <a:pt x="18623" y="4437"/>
                  </a:cubicBezTo>
                  <a:cubicBezTo>
                    <a:pt x="18351" y="4960"/>
                    <a:pt x="18372" y="5546"/>
                    <a:pt x="18372" y="6090"/>
                  </a:cubicBezTo>
                  <a:lnTo>
                    <a:pt x="18372" y="7868"/>
                  </a:lnTo>
                  <a:cubicBezTo>
                    <a:pt x="18372" y="8433"/>
                    <a:pt x="18309" y="8956"/>
                    <a:pt x="18142" y="9521"/>
                  </a:cubicBezTo>
                  <a:cubicBezTo>
                    <a:pt x="17911" y="10337"/>
                    <a:pt x="17326" y="10651"/>
                    <a:pt x="16635" y="10756"/>
                  </a:cubicBezTo>
                  <a:cubicBezTo>
                    <a:pt x="15861" y="10818"/>
                    <a:pt x="15108" y="10797"/>
                    <a:pt x="14354" y="10756"/>
                  </a:cubicBezTo>
                  <a:cubicBezTo>
                    <a:pt x="13915" y="10756"/>
                    <a:pt x="13455" y="10567"/>
                    <a:pt x="12974" y="1046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460;p59">
              <a:extLst>
                <a:ext uri="{FF2B5EF4-FFF2-40B4-BE49-F238E27FC236}">
                  <a16:creationId xmlns:a16="http://schemas.microsoft.com/office/drawing/2014/main" id="{BB7A35DA-5C31-BBB2-7016-FDD33100DA31}"/>
                </a:ext>
              </a:extLst>
            </p:cNvPr>
            <p:cNvSpPr/>
            <p:nvPr/>
          </p:nvSpPr>
          <p:spPr>
            <a:xfrm>
              <a:off x="7804267" y="4110798"/>
              <a:ext cx="52295" cy="136699"/>
            </a:xfrm>
            <a:custGeom>
              <a:avLst/>
              <a:gdLst/>
              <a:ahLst/>
              <a:cxnLst/>
              <a:rect l="l" t="t" r="r" b="b"/>
              <a:pathLst>
                <a:path w="2386" h="6237" extrusionOk="0">
                  <a:moveTo>
                    <a:pt x="1591" y="1"/>
                  </a:moveTo>
                  <a:lnTo>
                    <a:pt x="2197" y="1"/>
                  </a:lnTo>
                  <a:cubicBezTo>
                    <a:pt x="2386" y="963"/>
                    <a:pt x="2260" y="1968"/>
                    <a:pt x="2093" y="2930"/>
                  </a:cubicBezTo>
                  <a:cubicBezTo>
                    <a:pt x="1967" y="3914"/>
                    <a:pt x="1444" y="4792"/>
                    <a:pt x="1319" y="5776"/>
                  </a:cubicBezTo>
                  <a:cubicBezTo>
                    <a:pt x="1256" y="6090"/>
                    <a:pt x="1005" y="6236"/>
                    <a:pt x="628" y="6194"/>
                  </a:cubicBezTo>
                  <a:cubicBezTo>
                    <a:pt x="272" y="6173"/>
                    <a:pt x="84" y="6006"/>
                    <a:pt x="84" y="5650"/>
                  </a:cubicBezTo>
                  <a:cubicBezTo>
                    <a:pt x="42" y="4604"/>
                    <a:pt x="0" y="3558"/>
                    <a:pt x="523" y="2574"/>
                  </a:cubicBezTo>
                  <a:cubicBezTo>
                    <a:pt x="942" y="1737"/>
                    <a:pt x="1235" y="859"/>
                    <a:pt x="15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461;p59">
              <a:extLst>
                <a:ext uri="{FF2B5EF4-FFF2-40B4-BE49-F238E27FC236}">
                  <a16:creationId xmlns:a16="http://schemas.microsoft.com/office/drawing/2014/main" id="{8215158E-A485-6566-BAE8-84B0C16DDC63}"/>
                </a:ext>
              </a:extLst>
            </p:cNvPr>
            <p:cNvSpPr/>
            <p:nvPr/>
          </p:nvSpPr>
          <p:spPr>
            <a:xfrm>
              <a:off x="8095938" y="4163557"/>
              <a:ext cx="40394" cy="109149"/>
            </a:xfrm>
            <a:custGeom>
              <a:avLst/>
              <a:gdLst/>
              <a:ahLst/>
              <a:cxnLst/>
              <a:rect l="l" t="t" r="r" b="b"/>
              <a:pathLst>
                <a:path w="1843" h="4980" extrusionOk="0">
                  <a:moveTo>
                    <a:pt x="587" y="4980"/>
                  </a:moveTo>
                  <a:cubicBezTo>
                    <a:pt x="1" y="3745"/>
                    <a:pt x="1" y="2490"/>
                    <a:pt x="273" y="1214"/>
                  </a:cubicBezTo>
                  <a:cubicBezTo>
                    <a:pt x="336" y="858"/>
                    <a:pt x="398" y="502"/>
                    <a:pt x="461" y="167"/>
                  </a:cubicBezTo>
                  <a:cubicBezTo>
                    <a:pt x="775" y="0"/>
                    <a:pt x="1068" y="21"/>
                    <a:pt x="1319" y="209"/>
                  </a:cubicBezTo>
                  <a:cubicBezTo>
                    <a:pt x="1507" y="377"/>
                    <a:pt x="1675" y="628"/>
                    <a:pt x="1696" y="858"/>
                  </a:cubicBezTo>
                  <a:cubicBezTo>
                    <a:pt x="1779" y="1360"/>
                    <a:pt x="1779" y="1862"/>
                    <a:pt x="1800" y="2323"/>
                  </a:cubicBezTo>
                  <a:cubicBezTo>
                    <a:pt x="1842" y="2929"/>
                    <a:pt x="1737" y="3515"/>
                    <a:pt x="1549" y="4080"/>
                  </a:cubicBezTo>
                  <a:cubicBezTo>
                    <a:pt x="1403" y="4582"/>
                    <a:pt x="1110" y="4833"/>
                    <a:pt x="587" y="49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462;p59">
              <a:extLst>
                <a:ext uri="{FF2B5EF4-FFF2-40B4-BE49-F238E27FC236}">
                  <a16:creationId xmlns:a16="http://schemas.microsoft.com/office/drawing/2014/main" id="{54566E22-2665-88B3-E176-2882A66919FF}"/>
                </a:ext>
              </a:extLst>
            </p:cNvPr>
            <p:cNvSpPr/>
            <p:nvPr/>
          </p:nvSpPr>
          <p:spPr>
            <a:xfrm>
              <a:off x="7833155" y="3282058"/>
              <a:ext cx="75681" cy="52777"/>
            </a:xfrm>
            <a:custGeom>
              <a:avLst/>
              <a:gdLst/>
              <a:ahLst/>
              <a:cxnLst/>
              <a:rect l="l" t="t" r="r" b="b"/>
              <a:pathLst>
                <a:path w="3453" h="2408" extrusionOk="0">
                  <a:moveTo>
                    <a:pt x="1" y="963"/>
                  </a:moveTo>
                  <a:cubicBezTo>
                    <a:pt x="1110" y="566"/>
                    <a:pt x="2156" y="252"/>
                    <a:pt x="3265" y="1"/>
                  </a:cubicBezTo>
                  <a:cubicBezTo>
                    <a:pt x="3453" y="545"/>
                    <a:pt x="3369" y="1005"/>
                    <a:pt x="3139" y="1466"/>
                  </a:cubicBezTo>
                  <a:cubicBezTo>
                    <a:pt x="2846" y="1947"/>
                    <a:pt x="2114" y="2407"/>
                    <a:pt x="1591" y="2261"/>
                  </a:cubicBezTo>
                  <a:cubicBezTo>
                    <a:pt x="1193" y="2156"/>
                    <a:pt x="838" y="1905"/>
                    <a:pt x="482" y="1633"/>
                  </a:cubicBezTo>
                  <a:cubicBezTo>
                    <a:pt x="273" y="1486"/>
                    <a:pt x="168" y="1214"/>
                    <a:pt x="1" y="96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463;p59">
              <a:extLst>
                <a:ext uri="{FF2B5EF4-FFF2-40B4-BE49-F238E27FC236}">
                  <a16:creationId xmlns:a16="http://schemas.microsoft.com/office/drawing/2014/main" id="{738A6B65-BBB3-9D09-DFFC-3409645B5F45}"/>
                </a:ext>
              </a:extLst>
            </p:cNvPr>
            <p:cNvSpPr/>
            <p:nvPr/>
          </p:nvSpPr>
          <p:spPr>
            <a:xfrm>
              <a:off x="7631833" y="2994501"/>
              <a:ext cx="323787" cy="211898"/>
            </a:xfrm>
            <a:custGeom>
              <a:avLst/>
              <a:gdLst/>
              <a:ahLst/>
              <a:cxnLst/>
              <a:rect l="l" t="t" r="r" b="b"/>
              <a:pathLst>
                <a:path w="14773" h="9668" extrusionOk="0">
                  <a:moveTo>
                    <a:pt x="0" y="2093"/>
                  </a:moveTo>
                  <a:cubicBezTo>
                    <a:pt x="607" y="2093"/>
                    <a:pt x="1088" y="2072"/>
                    <a:pt x="1590" y="2093"/>
                  </a:cubicBezTo>
                  <a:cubicBezTo>
                    <a:pt x="2532" y="2156"/>
                    <a:pt x="3432" y="1947"/>
                    <a:pt x="4289" y="1549"/>
                  </a:cubicBezTo>
                  <a:cubicBezTo>
                    <a:pt x="4729" y="1340"/>
                    <a:pt x="5231" y="1235"/>
                    <a:pt x="5691" y="1089"/>
                  </a:cubicBezTo>
                  <a:cubicBezTo>
                    <a:pt x="6277" y="921"/>
                    <a:pt x="6842" y="796"/>
                    <a:pt x="7428" y="587"/>
                  </a:cubicBezTo>
                  <a:cubicBezTo>
                    <a:pt x="8474" y="252"/>
                    <a:pt x="9520" y="1"/>
                    <a:pt x="10650" y="64"/>
                  </a:cubicBezTo>
                  <a:cubicBezTo>
                    <a:pt x="11194" y="84"/>
                    <a:pt x="11759" y="84"/>
                    <a:pt x="12345" y="64"/>
                  </a:cubicBezTo>
                  <a:cubicBezTo>
                    <a:pt x="12973" y="1"/>
                    <a:pt x="13517" y="252"/>
                    <a:pt x="14061" y="482"/>
                  </a:cubicBezTo>
                  <a:cubicBezTo>
                    <a:pt x="14416" y="608"/>
                    <a:pt x="14584" y="880"/>
                    <a:pt x="14647" y="1235"/>
                  </a:cubicBezTo>
                  <a:cubicBezTo>
                    <a:pt x="14772" y="2449"/>
                    <a:pt x="14626" y="3621"/>
                    <a:pt x="14040" y="4709"/>
                  </a:cubicBezTo>
                  <a:cubicBezTo>
                    <a:pt x="14019" y="4771"/>
                    <a:pt x="13998" y="4855"/>
                    <a:pt x="13935" y="4897"/>
                  </a:cubicBezTo>
                  <a:cubicBezTo>
                    <a:pt x="13182" y="5797"/>
                    <a:pt x="12533" y="6759"/>
                    <a:pt x="11655" y="7512"/>
                  </a:cubicBezTo>
                  <a:cubicBezTo>
                    <a:pt x="10587" y="8475"/>
                    <a:pt x="9332" y="9270"/>
                    <a:pt x="7846" y="9521"/>
                  </a:cubicBezTo>
                  <a:cubicBezTo>
                    <a:pt x="7428" y="9605"/>
                    <a:pt x="6989" y="9626"/>
                    <a:pt x="6570" y="9626"/>
                  </a:cubicBezTo>
                  <a:cubicBezTo>
                    <a:pt x="5942" y="9626"/>
                    <a:pt x="5315" y="9667"/>
                    <a:pt x="4687" y="9584"/>
                  </a:cubicBezTo>
                  <a:cubicBezTo>
                    <a:pt x="3662" y="9458"/>
                    <a:pt x="2867" y="8831"/>
                    <a:pt x="2009" y="8307"/>
                  </a:cubicBezTo>
                  <a:cubicBezTo>
                    <a:pt x="1925" y="8245"/>
                    <a:pt x="1862" y="8161"/>
                    <a:pt x="1800" y="8098"/>
                  </a:cubicBezTo>
                  <a:cubicBezTo>
                    <a:pt x="1193" y="7219"/>
                    <a:pt x="565" y="6362"/>
                    <a:pt x="209" y="5336"/>
                  </a:cubicBezTo>
                  <a:cubicBezTo>
                    <a:pt x="126" y="5127"/>
                    <a:pt x="21" y="4897"/>
                    <a:pt x="21" y="4667"/>
                  </a:cubicBezTo>
                  <a:cubicBezTo>
                    <a:pt x="0" y="3851"/>
                    <a:pt x="0" y="3014"/>
                    <a:pt x="0" y="209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464;p59">
              <a:extLst>
                <a:ext uri="{FF2B5EF4-FFF2-40B4-BE49-F238E27FC236}">
                  <a16:creationId xmlns:a16="http://schemas.microsoft.com/office/drawing/2014/main" id="{21AC6860-288F-818A-9477-1BF8B9F4B8B2}"/>
                </a:ext>
              </a:extLst>
            </p:cNvPr>
            <p:cNvSpPr/>
            <p:nvPr/>
          </p:nvSpPr>
          <p:spPr>
            <a:xfrm>
              <a:off x="7998269" y="2915987"/>
              <a:ext cx="174288" cy="167362"/>
            </a:xfrm>
            <a:custGeom>
              <a:avLst/>
              <a:gdLst/>
              <a:ahLst/>
              <a:cxnLst/>
              <a:rect l="l" t="t" r="r" b="b"/>
              <a:pathLst>
                <a:path w="7952" h="7636" extrusionOk="0">
                  <a:moveTo>
                    <a:pt x="3347" y="0"/>
                  </a:moveTo>
                  <a:cubicBezTo>
                    <a:pt x="1417" y="0"/>
                    <a:pt x="227" y="1751"/>
                    <a:pt x="105" y="3541"/>
                  </a:cubicBezTo>
                  <a:cubicBezTo>
                    <a:pt x="0" y="4880"/>
                    <a:pt x="586" y="6156"/>
                    <a:pt x="1590" y="6868"/>
                  </a:cubicBezTo>
                  <a:cubicBezTo>
                    <a:pt x="2105" y="7340"/>
                    <a:pt x="2766" y="7635"/>
                    <a:pt x="3500" y="7635"/>
                  </a:cubicBezTo>
                  <a:cubicBezTo>
                    <a:pt x="3841" y="7635"/>
                    <a:pt x="4197" y="7572"/>
                    <a:pt x="4561" y="7433"/>
                  </a:cubicBezTo>
                  <a:cubicBezTo>
                    <a:pt x="4917" y="7307"/>
                    <a:pt x="5252" y="7119"/>
                    <a:pt x="5566" y="6910"/>
                  </a:cubicBezTo>
                  <a:cubicBezTo>
                    <a:pt x="6821" y="6345"/>
                    <a:pt x="7846" y="5006"/>
                    <a:pt x="7888" y="3687"/>
                  </a:cubicBezTo>
                  <a:cubicBezTo>
                    <a:pt x="7951" y="2620"/>
                    <a:pt x="7428" y="1741"/>
                    <a:pt x="6654" y="1218"/>
                  </a:cubicBezTo>
                  <a:cubicBezTo>
                    <a:pt x="6277" y="758"/>
                    <a:pt x="5754" y="444"/>
                    <a:pt x="5085" y="319"/>
                  </a:cubicBezTo>
                  <a:cubicBezTo>
                    <a:pt x="5043" y="319"/>
                    <a:pt x="4959" y="298"/>
                    <a:pt x="4917" y="298"/>
                  </a:cubicBezTo>
                  <a:cubicBezTo>
                    <a:pt x="4457" y="130"/>
                    <a:pt x="3996" y="26"/>
                    <a:pt x="3515" y="5"/>
                  </a:cubicBezTo>
                  <a:cubicBezTo>
                    <a:pt x="3459" y="2"/>
                    <a:pt x="3403" y="0"/>
                    <a:pt x="334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465;p59">
              <a:extLst>
                <a:ext uri="{FF2B5EF4-FFF2-40B4-BE49-F238E27FC236}">
                  <a16:creationId xmlns:a16="http://schemas.microsoft.com/office/drawing/2014/main" id="{387D3BA1-CA36-F686-473B-95FA75B313F2}"/>
                </a:ext>
              </a:extLst>
            </p:cNvPr>
            <p:cNvSpPr/>
            <p:nvPr/>
          </p:nvSpPr>
          <p:spPr>
            <a:xfrm>
              <a:off x="7377751" y="2946477"/>
              <a:ext cx="167866" cy="195855"/>
            </a:xfrm>
            <a:custGeom>
              <a:avLst/>
              <a:gdLst/>
              <a:ahLst/>
              <a:cxnLst/>
              <a:rect l="l" t="t" r="r" b="b"/>
              <a:pathLst>
                <a:path w="7659" h="8936" extrusionOk="0">
                  <a:moveTo>
                    <a:pt x="4365" y="1"/>
                  </a:moveTo>
                  <a:cubicBezTo>
                    <a:pt x="3680" y="1"/>
                    <a:pt x="2991" y="208"/>
                    <a:pt x="2323" y="560"/>
                  </a:cubicBezTo>
                  <a:cubicBezTo>
                    <a:pt x="2218" y="602"/>
                    <a:pt x="2156" y="664"/>
                    <a:pt x="2072" y="706"/>
                  </a:cubicBezTo>
                  <a:cubicBezTo>
                    <a:pt x="1842" y="790"/>
                    <a:pt x="1570" y="874"/>
                    <a:pt x="1340" y="999"/>
                  </a:cubicBezTo>
                  <a:cubicBezTo>
                    <a:pt x="189" y="1606"/>
                    <a:pt x="0" y="3133"/>
                    <a:pt x="126" y="4284"/>
                  </a:cubicBezTo>
                  <a:lnTo>
                    <a:pt x="210" y="4765"/>
                  </a:lnTo>
                  <a:cubicBezTo>
                    <a:pt x="105" y="6837"/>
                    <a:pt x="1068" y="8762"/>
                    <a:pt x="3369" y="8929"/>
                  </a:cubicBezTo>
                  <a:cubicBezTo>
                    <a:pt x="3432" y="8933"/>
                    <a:pt x="3494" y="8935"/>
                    <a:pt x="3557" y="8935"/>
                  </a:cubicBezTo>
                  <a:cubicBezTo>
                    <a:pt x="5726" y="8935"/>
                    <a:pt x="7407" y="6489"/>
                    <a:pt x="7407" y="4556"/>
                  </a:cubicBezTo>
                  <a:cubicBezTo>
                    <a:pt x="7407" y="4431"/>
                    <a:pt x="7407" y="4263"/>
                    <a:pt x="7386" y="4138"/>
                  </a:cubicBezTo>
                  <a:cubicBezTo>
                    <a:pt x="7658" y="2673"/>
                    <a:pt x="7324" y="1125"/>
                    <a:pt x="5964" y="413"/>
                  </a:cubicBezTo>
                  <a:cubicBezTo>
                    <a:pt x="5439" y="128"/>
                    <a:pt x="4903" y="1"/>
                    <a:pt x="436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466;p59">
              <a:extLst>
                <a:ext uri="{FF2B5EF4-FFF2-40B4-BE49-F238E27FC236}">
                  <a16:creationId xmlns:a16="http://schemas.microsoft.com/office/drawing/2014/main" id="{B285667F-735F-D8D8-9508-7DCB8CCEFABE}"/>
                </a:ext>
              </a:extLst>
            </p:cNvPr>
            <p:cNvSpPr/>
            <p:nvPr/>
          </p:nvSpPr>
          <p:spPr>
            <a:xfrm>
              <a:off x="7201175" y="2393238"/>
              <a:ext cx="1250152" cy="1903184"/>
            </a:xfrm>
            <a:custGeom>
              <a:avLst/>
              <a:gdLst/>
              <a:ahLst/>
              <a:cxnLst/>
              <a:rect l="l" t="t" r="r" b="b"/>
              <a:pathLst>
                <a:path w="57039" h="86834" extrusionOk="0">
                  <a:moveTo>
                    <a:pt x="25005" y="71539"/>
                  </a:moveTo>
                  <a:cubicBezTo>
                    <a:pt x="24398" y="72397"/>
                    <a:pt x="23833" y="73129"/>
                    <a:pt x="23498" y="74050"/>
                  </a:cubicBezTo>
                  <a:cubicBezTo>
                    <a:pt x="23561" y="74133"/>
                    <a:pt x="23645" y="74238"/>
                    <a:pt x="23770" y="74280"/>
                  </a:cubicBezTo>
                  <a:cubicBezTo>
                    <a:pt x="24356" y="74573"/>
                    <a:pt x="24858" y="74907"/>
                    <a:pt x="25318" y="75326"/>
                  </a:cubicBezTo>
                  <a:cubicBezTo>
                    <a:pt x="25653" y="75640"/>
                    <a:pt x="26114" y="75828"/>
                    <a:pt x="26490" y="76037"/>
                  </a:cubicBezTo>
                  <a:cubicBezTo>
                    <a:pt x="26720" y="76163"/>
                    <a:pt x="27013" y="76184"/>
                    <a:pt x="27222" y="76351"/>
                  </a:cubicBezTo>
                  <a:cubicBezTo>
                    <a:pt x="27913" y="76916"/>
                    <a:pt x="28792" y="77000"/>
                    <a:pt x="29566" y="77418"/>
                  </a:cubicBezTo>
                  <a:cubicBezTo>
                    <a:pt x="29712" y="77502"/>
                    <a:pt x="29943" y="77439"/>
                    <a:pt x="30131" y="77439"/>
                  </a:cubicBezTo>
                  <a:cubicBezTo>
                    <a:pt x="30570" y="77439"/>
                    <a:pt x="30821" y="77586"/>
                    <a:pt x="30821" y="78004"/>
                  </a:cubicBezTo>
                  <a:cubicBezTo>
                    <a:pt x="30779" y="79176"/>
                    <a:pt x="31072" y="80368"/>
                    <a:pt x="30633" y="81519"/>
                  </a:cubicBezTo>
                  <a:cubicBezTo>
                    <a:pt x="30633" y="82524"/>
                    <a:pt x="30026" y="83340"/>
                    <a:pt x="29922" y="84302"/>
                  </a:cubicBezTo>
                  <a:cubicBezTo>
                    <a:pt x="29901" y="84595"/>
                    <a:pt x="29691" y="84846"/>
                    <a:pt x="29524" y="85076"/>
                  </a:cubicBezTo>
                  <a:cubicBezTo>
                    <a:pt x="29315" y="85390"/>
                    <a:pt x="29001" y="85578"/>
                    <a:pt x="28582" y="85578"/>
                  </a:cubicBezTo>
                  <a:lnTo>
                    <a:pt x="28101" y="85578"/>
                  </a:lnTo>
                  <a:cubicBezTo>
                    <a:pt x="27160" y="85558"/>
                    <a:pt x="26553" y="84972"/>
                    <a:pt x="26553" y="84009"/>
                  </a:cubicBezTo>
                  <a:cubicBezTo>
                    <a:pt x="26553" y="83402"/>
                    <a:pt x="26553" y="82817"/>
                    <a:pt x="26595" y="82231"/>
                  </a:cubicBezTo>
                  <a:cubicBezTo>
                    <a:pt x="26637" y="81938"/>
                    <a:pt x="26678" y="81624"/>
                    <a:pt x="26783" y="81373"/>
                  </a:cubicBezTo>
                  <a:cubicBezTo>
                    <a:pt x="27202" y="80431"/>
                    <a:pt x="27432" y="79406"/>
                    <a:pt x="28059" y="78569"/>
                  </a:cubicBezTo>
                  <a:cubicBezTo>
                    <a:pt x="28122" y="78485"/>
                    <a:pt x="28122" y="78381"/>
                    <a:pt x="28143" y="78234"/>
                  </a:cubicBezTo>
                  <a:cubicBezTo>
                    <a:pt x="27515" y="77753"/>
                    <a:pt x="26867" y="77335"/>
                    <a:pt x="26114" y="77083"/>
                  </a:cubicBezTo>
                  <a:cubicBezTo>
                    <a:pt x="25507" y="76874"/>
                    <a:pt x="24963" y="76560"/>
                    <a:pt x="24502" y="76121"/>
                  </a:cubicBezTo>
                  <a:cubicBezTo>
                    <a:pt x="24147" y="75765"/>
                    <a:pt x="23728" y="75514"/>
                    <a:pt x="23289" y="75284"/>
                  </a:cubicBezTo>
                  <a:cubicBezTo>
                    <a:pt x="23121" y="75200"/>
                    <a:pt x="22996" y="75117"/>
                    <a:pt x="22849" y="75012"/>
                  </a:cubicBezTo>
                  <a:cubicBezTo>
                    <a:pt x="22305" y="74615"/>
                    <a:pt x="22117" y="74050"/>
                    <a:pt x="22431" y="73443"/>
                  </a:cubicBezTo>
                  <a:cubicBezTo>
                    <a:pt x="22745" y="72836"/>
                    <a:pt x="23163" y="72271"/>
                    <a:pt x="23540" y="71664"/>
                  </a:cubicBezTo>
                  <a:cubicBezTo>
                    <a:pt x="23624" y="71560"/>
                    <a:pt x="23665" y="71455"/>
                    <a:pt x="23770" y="71267"/>
                  </a:cubicBezTo>
                  <a:cubicBezTo>
                    <a:pt x="22996" y="71309"/>
                    <a:pt x="22473" y="70953"/>
                    <a:pt x="21971" y="70513"/>
                  </a:cubicBezTo>
                  <a:cubicBezTo>
                    <a:pt x="21636" y="70200"/>
                    <a:pt x="21448" y="69844"/>
                    <a:pt x="21489" y="69363"/>
                  </a:cubicBezTo>
                  <a:cubicBezTo>
                    <a:pt x="21531" y="69070"/>
                    <a:pt x="21573" y="68756"/>
                    <a:pt x="21636" y="68484"/>
                  </a:cubicBezTo>
                  <a:cubicBezTo>
                    <a:pt x="21657" y="68337"/>
                    <a:pt x="21740" y="68191"/>
                    <a:pt x="21678" y="68086"/>
                  </a:cubicBezTo>
                  <a:cubicBezTo>
                    <a:pt x="21427" y="67584"/>
                    <a:pt x="21657" y="67145"/>
                    <a:pt x="21740" y="66664"/>
                  </a:cubicBezTo>
                  <a:cubicBezTo>
                    <a:pt x="22012" y="65262"/>
                    <a:pt x="22222" y="63797"/>
                    <a:pt x="22096" y="62332"/>
                  </a:cubicBezTo>
                  <a:cubicBezTo>
                    <a:pt x="22096" y="62270"/>
                    <a:pt x="22054" y="62228"/>
                    <a:pt x="21992" y="62102"/>
                  </a:cubicBezTo>
                  <a:cubicBezTo>
                    <a:pt x="21866" y="62102"/>
                    <a:pt x="21699" y="62060"/>
                    <a:pt x="21552" y="62039"/>
                  </a:cubicBezTo>
                  <a:cubicBezTo>
                    <a:pt x="21029" y="61935"/>
                    <a:pt x="20841" y="61788"/>
                    <a:pt x="20799" y="61286"/>
                  </a:cubicBezTo>
                  <a:cubicBezTo>
                    <a:pt x="20757" y="60910"/>
                    <a:pt x="20757" y="60554"/>
                    <a:pt x="20799" y="60177"/>
                  </a:cubicBezTo>
                  <a:cubicBezTo>
                    <a:pt x="20820" y="59822"/>
                    <a:pt x="20862" y="59445"/>
                    <a:pt x="20945" y="59110"/>
                  </a:cubicBezTo>
                  <a:cubicBezTo>
                    <a:pt x="21155" y="58043"/>
                    <a:pt x="21385" y="56976"/>
                    <a:pt x="21448" y="55867"/>
                  </a:cubicBezTo>
                  <a:cubicBezTo>
                    <a:pt x="21489" y="54925"/>
                    <a:pt x="21782" y="53984"/>
                    <a:pt x="21908" y="53021"/>
                  </a:cubicBezTo>
                  <a:cubicBezTo>
                    <a:pt x="22075" y="51599"/>
                    <a:pt x="22180" y="50197"/>
                    <a:pt x="22284" y="48753"/>
                  </a:cubicBezTo>
                  <a:cubicBezTo>
                    <a:pt x="22305" y="48397"/>
                    <a:pt x="22284" y="48021"/>
                    <a:pt x="22389" y="47686"/>
                  </a:cubicBezTo>
                  <a:cubicBezTo>
                    <a:pt x="22619" y="46891"/>
                    <a:pt x="22640" y="46117"/>
                    <a:pt x="22640" y="45321"/>
                  </a:cubicBezTo>
                  <a:cubicBezTo>
                    <a:pt x="22640" y="44736"/>
                    <a:pt x="22682" y="44150"/>
                    <a:pt x="22849" y="43543"/>
                  </a:cubicBezTo>
                  <a:cubicBezTo>
                    <a:pt x="22954" y="43124"/>
                    <a:pt x="22954" y="42706"/>
                    <a:pt x="23017" y="42246"/>
                  </a:cubicBezTo>
                  <a:cubicBezTo>
                    <a:pt x="22828" y="42183"/>
                    <a:pt x="22682" y="42120"/>
                    <a:pt x="22515" y="42120"/>
                  </a:cubicBezTo>
                  <a:cubicBezTo>
                    <a:pt x="19815" y="42016"/>
                    <a:pt x="17284" y="41283"/>
                    <a:pt x="14878" y="40091"/>
                  </a:cubicBezTo>
                  <a:cubicBezTo>
                    <a:pt x="13894" y="39609"/>
                    <a:pt x="12953" y="39107"/>
                    <a:pt x="12137" y="38354"/>
                  </a:cubicBezTo>
                  <a:cubicBezTo>
                    <a:pt x="11781" y="37998"/>
                    <a:pt x="11383" y="37726"/>
                    <a:pt x="10965" y="37454"/>
                  </a:cubicBezTo>
                  <a:cubicBezTo>
                    <a:pt x="10065" y="36889"/>
                    <a:pt x="9249" y="36178"/>
                    <a:pt x="8517" y="35425"/>
                  </a:cubicBezTo>
                  <a:cubicBezTo>
                    <a:pt x="7680" y="34546"/>
                    <a:pt x="6822" y="33751"/>
                    <a:pt x="6006" y="32872"/>
                  </a:cubicBezTo>
                  <a:cubicBezTo>
                    <a:pt x="5671" y="32516"/>
                    <a:pt x="5357" y="32140"/>
                    <a:pt x="5064" y="31721"/>
                  </a:cubicBezTo>
                  <a:cubicBezTo>
                    <a:pt x="4416" y="30821"/>
                    <a:pt x="3767" y="29880"/>
                    <a:pt x="3160" y="28938"/>
                  </a:cubicBezTo>
                  <a:cubicBezTo>
                    <a:pt x="2909" y="28520"/>
                    <a:pt x="2658" y="28059"/>
                    <a:pt x="2449" y="27620"/>
                  </a:cubicBezTo>
                  <a:cubicBezTo>
                    <a:pt x="2010" y="26553"/>
                    <a:pt x="1654" y="25444"/>
                    <a:pt x="1173" y="24377"/>
                  </a:cubicBezTo>
                  <a:cubicBezTo>
                    <a:pt x="838" y="23624"/>
                    <a:pt x="817" y="22829"/>
                    <a:pt x="649" y="22054"/>
                  </a:cubicBezTo>
                  <a:cubicBezTo>
                    <a:pt x="398" y="20736"/>
                    <a:pt x="315" y="19439"/>
                    <a:pt x="398" y="18100"/>
                  </a:cubicBezTo>
                  <a:cubicBezTo>
                    <a:pt x="419" y="17660"/>
                    <a:pt x="503" y="17179"/>
                    <a:pt x="545" y="16614"/>
                  </a:cubicBezTo>
                  <a:cubicBezTo>
                    <a:pt x="524" y="16593"/>
                    <a:pt x="419" y="16447"/>
                    <a:pt x="315" y="16321"/>
                  </a:cubicBezTo>
                  <a:cubicBezTo>
                    <a:pt x="85" y="16091"/>
                    <a:pt x="1" y="15819"/>
                    <a:pt x="1" y="15505"/>
                  </a:cubicBezTo>
                  <a:cubicBezTo>
                    <a:pt x="43" y="13936"/>
                    <a:pt x="105" y="12409"/>
                    <a:pt x="126" y="10839"/>
                  </a:cubicBezTo>
                  <a:cubicBezTo>
                    <a:pt x="126" y="10316"/>
                    <a:pt x="357" y="9940"/>
                    <a:pt x="817" y="9709"/>
                  </a:cubicBezTo>
                  <a:cubicBezTo>
                    <a:pt x="1110" y="9730"/>
                    <a:pt x="1235" y="9961"/>
                    <a:pt x="1131" y="10212"/>
                  </a:cubicBezTo>
                  <a:cubicBezTo>
                    <a:pt x="942" y="10693"/>
                    <a:pt x="1005" y="11174"/>
                    <a:pt x="1026" y="11676"/>
                  </a:cubicBezTo>
                  <a:cubicBezTo>
                    <a:pt x="1047" y="12743"/>
                    <a:pt x="1110" y="13790"/>
                    <a:pt x="1131" y="14857"/>
                  </a:cubicBezTo>
                  <a:cubicBezTo>
                    <a:pt x="1131" y="15024"/>
                    <a:pt x="1173" y="15150"/>
                    <a:pt x="1235" y="15401"/>
                  </a:cubicBezTo>
                  <a:cubicBezTo>
                    <a:pt x="1445" y="15233"/>
                    <a:pt x="1549" y="15087"/>
                    <a:pt x="1675" y="15045"/>
                  </a:cubicBezTo>
                  <a:cubicBezTo>
                    <a:pt x="2072" y="14836"/>
                    <a:pt x="2198" y="14501"/>
                    <a:pt x="2302" y="14103"/>
                  </a:cubicBezTo>
                  <a:cubicBezTo>
                    <a:pt x="2512" y="13371"/>
                    <a:pt x="2742" y="12639"/>
                    <a:pt x="2951" y="11906"/>
                  </a:cubicBezTo>
                  <a:cubicBezTo>
                    <a:pt x="3056" y="11509"/>
                    <a:pt x="3328" y="11195"/>
                    <a:pt x="3642" y="10965"/>
                  </a:cubicBezTo>
                  <a:cubicBezTo>
                    <a:pt x="3851" y="10797"/>
                    <a:pt x="4123" y="10944"/>
                    <a:pt x="4165" y="11195"/>
                  </a:cubicBezTo>
                  <a:cubicBezTo>
                    <a:pt x="4165" y="11321"/>
                    <a:pt x="4165" y="11467"/>
                    <a:pt x="4102" y="11593"/>
                  </a:cubicBezTo>
                  <a:cubicBezTo>
                    <a:pt x="3579" y="12639"/>
                    <a:pt x="3495" y="13810"/>
                    <a:pt x="3223" y="14961"/>
                  </a:cubicBezTo>
                  <a:cubicBezTo>
                    <a:pt x="3579" y="15024"/>
                    <a:pt x="3704" y="14773"/>
                    <a:pt x="3851" y="14606"/>
                  </a:cubicBezTo>
                  <a:cubicBezTo>
                    <a:pt x="4332" y="13936"/>
                    <a:pt x="4834" y="13559"/>
                    <a:pt x="5650" y="13141"/>
                  </a:cubicBezTo>
                  <a:cubicBezTo>
                    <a:pt x="5859" y="13246"/>
                    <a:pt x="5943" y="13413"/>
                    <a:pt x="5839" y="13622"/>
                  </a:cubicBezTo>
                  <a:cubicBezTo>
                    <a:pt x="5692" y="13873"/>
                    <a:pt x="5546" y="14082"/>
                    <a:pt x="5420" y="14292"/>
                  </a:cubicBezTo>
                  <a:cubicBezTo>
                    <a:pt x="5169" y="14647"/>
                    <a:pt x="4939" y="14982"/>
                    <a:pt x="4688" y="15338"/>
                  </a:cubicBezTo>
                  <a:cubicBezTo>
                    <a:pt x="4541" y="15505"/>
                    <a:pt x="4395" y="15694"/>
                    <a:pt x="4206" y="15861"/>
                  </a:cubicBezTo>
                  <a:cubicBezTo>
                    <a:pt x="3474" y="16426"/>
                    <a:pt x="2658" y="16719"/>
                    <a:pt x="1696" y="16719"/>
                  </a:cubicBezTo>
                  <a:cubicBezTo>
                    <a:pt x="1361" y="17054"/>
                    <a:pt x="1277" y="17472"/>
                    <a:pt x="1277" y="17953"/>
                  </a:cubicBezTo>
                  <a:cubicBezTo>
                    <a:pt x="1256" y="19627"/>
                    <a:pt x="1549" y="21238"/>
                    <a:pt x="1863" y="22870"/>
                  </a:cubicBezTo>
                  <a:cubicBezTo>
                    <a:pt x="1926" y="23289"/>
                    <a:pt x="2093" y="23707"/>
                    <a:pt x="2240" y="24084"/>
                  </a:cubicBezTo>
                  <a:cubicBezTo>
                    <a:pt x="2616" y="25067"/>
                    <a:pt x="3035" y="26009"/>
                    <a:pt x="3390" y="26951"/>
                  </a:cubicBezTo>
                  <a:cubicBezTo>
                    <a:pt x="3600" y="27495"/>
                    <a:pt x="3893" y="28018"/>
                    <a:pt x="4269" y="28520"/>
                  </a:cubicBezTo>
                  <a:cubicBezTo>
                    <a:pt x="4792" y="29252"/>
                    <a:pt x="5315" y="29943"/>
                    <a:pt x="5797" y="30717"/>
                  </a:cubicBezTo>
                  <a:cubicBezTo>
                    <a:pt x="6320" y="31554"/>
                    <a:pt x="7010" y="32202"/>
                    <a:pt x="7722" y="32851"/>
                  </a:cubicBezTo>
                  <a:cubicBezTo>
                    <a:pt x="7743" y="32872"/>
                    <a:pt x="7826" y="32872"/>
                    <a:pt x="7868" y="32914"/>
                  </a:cubicBezTo>
                  <a:cubicBezTo>
                    <a:pt x="7868" y="32851"/>
                    <a:pt x="7931" y="32746"/>
                    <a:pt x="7889" y="32725"/>
                  </a:cubicBezTo>
                  <a:cubicBezTo>
                    <a:pt x="7199" y="31679"/>
                    <a:pt x="7031" y="30424"/>
                    <a:pt x="6801" y="29252"/>
                  </a:cubicBezTo>
                  <a:cubicBezTo>
                    <a:pt x="6696" y="28792"/>
                    <a:pt x="6571" y="28436"/>
                    <a:pt x="6194" y="28143"/>
                  </a:cubicBezTo>
                  <a:cubicBezTo>
                    <a:pt x="5525" y="27599"/>
                    <a:pt x="5148" y="26783"/>
                    <a:pt x="4583" y="26155"/>
                  </a:cubicBezTo>
                  <a:cubicBezTo>
                    <a:pt x="4290" y="25842"/>
                    <a:pt x="4206" y="25402"/>
                    <a:pt x="4186" y="24963"/>
                  </a:cubicBezTo>
                  <a:cubicBezTo>
                    <a:pt x="4102" y="24084"/>
                    <a:pt x="4395" y="23331"/>
                    <a:pt x="4688" y="22557"/>
                  </a:cubicBezTo>
                  <a:cubicBezTo>
                    <a:pt x="4855" y="22054"/>
                    <a:pt x="5232" y="21782"/>
                    <a:pt x="5755" y="21866"/>
                  </a:cubicBezTo>
                  <a:cubicBezTo>
                    <a:pt x="6152" y="21929"/>
                    <a:pt x="6508" y="21992"/>
                    <a:pt x="6947" y="22075"/>
                  </a:cubicBezTo>
                  <a:cubicBezTo>
                    <a:pt x="7324" y="20820"/>
                    <a:pt x="7994" y="19669"/>
                    <a:pt x="8684" y="18539"/>
                  </a:cubicBezTo>
                  <a:cubicBezTo>
                    <a:pt x="9396" y="17430"/>
                    <a:pt x="10295" y="16447"/>
                    <a:pt x="11279" y="15463"/>
                  </a:cubicBezTo>
                  <a:cubicBezTo>
                    <a:pt x="10609" y="14647"/>
                    <a:pt x="10274" y="13685"/>
                    <a:pt x="10023" y="12722"/>
                  </a:cubicBezTo>
                  <a:cubicBezTo>
                    <a:pt x="9940" y="12409"/>
                    <a:pt x="9856" y="12053"/>
                    <a:pt x="9856" y="11739"/>
                  </a:cubicBezTo>
                  <a:cubicBezTo>
                    <a:pt x="9835" y="10421"/>
                    <a:pt x="9835" y="9103"/>
                    <a:pt x="9856" y="7764"/>
                  </a:cubicBezTo>
                  <a:cubicBezTo>
                    <a:pt x="9856" y="7010"/>
                    <a:pt x="10086" y="6341"/>
                    <a:pt x="10693" y="5839"/>
                  </a:cubicBezTo>
                  <a:cubicBezTo>
                    <a:pt x="11216" y="5399"/>
                    <a:pt x="11718" y="5399"/>
                    <a:pt x="12157" y="5922"/>
                  </a:cubicBezTo>
                  <a:cubicBezTo>
                    <a:pt x="12450" y="6257"/>
                    <a:pt x="12681" y="6676"/>
                    <a:pt x="12953" y="7073"/>
                  </a:cubicBezTo>
                  <a:cubicBezTo>
                    <a:pt x="13057" y="7220"/>
                    <a:pt x="13162" y="7387"/>
                    <a:pt x="13287" y="7596"/>
                  </a:cubicBezTo>
                  <a:cubicBezTo>
                    <a:pt x="13601" y="7220"/>
                    <a:pt x="13706" y="6822"/>
                    <a:pt x="13810" y="6466"/>
                  </a:cubicBezTo>
                  <a:cubicBezTo>
                    <a:pt x="14334" y="4499"/>
                    <a:pt x="15735" y="3265"/>
                    <a:pt x="17284" y="2114"/>
                  </a:cubicBezTo>
                  <a:cubicBezTo>
                    <a:pt x="17472" y="1989"/>
                    <a:pt x="17702" y="1884"/>
                    <a:pt x="17911" y="1884"/>
                  </a:cubicBezTo>
                  <a:cubicBezTo>
                    <a:pt x="18414" y="1863"/>
                    <a:pt x="18916" y="1863"/>
                    <a:pt x="19397" y="1905"/>
                  </a:cubicBezTo>
                  <a:cubicBezTo>
                    <a:pt x="20171" y="1989"/>
                    <a:pt x="20799" y="2386"/>
                    <a:pt x="21238" y="3014"/>
                  </a:cubicBezTo>
                  <a:cubicBezTo>
                    <a:pt x="21552" y="3432"/>
                    <a:pt x="21845" y="3872"/>
                    <a:pt x="22180" y="4374"/>
                  </a:cubicBezTo>
                  <a:cubicBezTo>
                    <a:pt x="22305" y="4290"/>
                    <a:pt x="22431" y="4207"/>
                    <a:pt x="22515" y="4102"/>
                  </a:cubicBezTo>
                  <a:lnTo>
                    <a:pt x="23059" y="3411"/>
                  </a:lnTo>
                  <a:cubicBezTo>
                    <a:pt x="23665" y="2491"/>
                    <a:pt x="24523" y="1884"/>
                    <a:pt x="25465" y="1382"/>
                  </a:cubicBezTo>
                  <a:cubicBezTo>
                    <a:pt x="25862" y="1173"/>
                    <a:pt x="26260" y="1026"/>
                    <a:pt x="26616" y="817"/>
                  </a:cubicBezTo>
                  <a:cubicBezTo>
                    <a:pt x="28038" y="64"/>
                    <a:pt x="29545" y="1"/>
                    <a:pt x="31072" y="106"/>
                  </a:cubicBezTo>
                  <a:cubicBezTo>
                    <a:pt x="31303" y="126"/>
                    <a:pt x="31533" y="315"/>
                    <a:pt x="31784" y="419"/>
                  </a:cubicBezTo>
                  <a:cubicBezTo>
                    <a:pt x="31826" y="440"/>
                    <a:pt x="31888" y="503"/>
                    <a:pt x="31930" y="545"/>
                  </a:cubicBezTo>
                  <a:cubicBezTo>
                    <a:pt x="32976" y="1528"/>
                    <a:pt x="32976" y="1528"/>
                    <a:pt x="32976" y="2951"/>
                  </a:cubicBezTo>
                  <a:cubicBezTo>
                    <a:pt x="32976" y="3160"/>
                    <a:pt x="32997" y="3411"/>
                    <a:pt x="33039" y="3725"/>
                  </a:cubicBezTo>
                  <a:cubicBezTo>
                    <a:pt x="33416" y="3516"/>
                    <a:pt x="33730" y="3349"/>
                    <a:pt x="34044" y="3160"/>
                  </a:cubicBezTo>
                  <a:cubicBezTo>
                    <a:pt x="35969" y="2072"/>
                    <a:pt x="35969" y="2072"/>
                    <a:pt x="38082" y="2177"/>
                  </a:cubicBezTo>
                  <a:cubicBezTo>
                    <a:pt x="38312" y="2177"/>
                    <a:pt x="38542" y="2219"/>
                    <a:pt x="38751" y="2302"/>
                  </a:cubicBezTo>
                  <a:cubicBezTo>
                    <a:pt x="39526" y="2574"/>
                    <a:pt x="39798" y="3160"/>
                    <a:pt x="39860" y="3935"/>
                  </a:cubicBezTo>
                  <a:cubicBezTo>
                    <a:pt x="39881" y="4562"/>
                    <a:pt x="39881" y="5190"/>
                    <a:pt x="39881" y="5818"/>
                  </a:cubicBezTo>
                  <a:lnTo>
                    <a:pt x="39881" y="6550"/>
                  </a:lnTo>
                  <a:cubicBezTo>
                    <a:pt x="40174" y="6571"/>
                    <a:pt x="40383" y="6592"/>
                    <a:pt x="40614" y="6592"/>
                  </a:cubicBezTo>
                  <a:cubicBezTo>
                    <a:pt x="41262" y="6592"/>
                    <a:pt x="41953" y="6613"/>
                    <a:pt x="42601" y="6592"/>
                  </a:cubicBezTo>
                  <a:cubicBezTo>
                    <a:pt x="43355" y="6592"/>
                    <a:pt x="44024" y="6864"/>
                    <a:pt x="44694" y="7199"/>
                  </a:cubicBezTo>
                  <a:cubicBezTo>
                    <a:pt x="44987" y="7324"/>
                    <a:pt x="45175" y="7554"/>
                    <a:pt x="45280" y="7847"/>
                  </a:cubicBezTo>
                  <a:cubicBezTo>
                    <a:pt x="45510" y="8433"/>
                    <a:pt x="45803" y="8998"/>
                    <a:pt x="46012" y="9605"/>
                  </a:cubicBezTo>
                  <a:cubicBezTo>
                    <a:pt x="46221" y="10170"/>
                    <a:pt x="46179" y="10756"/>
                    <a:pt x="45907" y="11321"/>
                  </a:cubicBezTo>
                  <a:cubicBezTo>
                    <a:pt x="45217" y="12681"/>
                    <a:pt x="44150" y="13706"/>
                    <a:pt x="42999" y="14668"/>
                  </a:cubicBezTo>
                  <a:cubicBezTo>
                    <a:pt x="42580" y="15045"/>
                    <a:pt x="42057" y="15296"/>
                    <a:pt x="41471" y="15380"/>
                  </a:cubicBezTo>
                  <a:cubicBezTo>
                    <a:pt x="41199" y="15401"/>
                    <a:pt x="40927" y="15547"/>
                    <a:pt x="40593" y="15610"/>
                  </a:cubicBezTo>
                  <a:cubicBezTo>
                    <a:pt x="41660" y="16907"/>
                    <a:pt x="42706" y="18100"/>
                    <a:pt x="43815" y="19376"/>
                  </a:cubicBezTo>
                  <a:cubicBezTo>
                    <a:pt x="43982" y="19146"/>
                    <a:pt x="44129" y="18937"/>
                    <a:pt x="44254" y="18790"/>
                  </a:cubicBezTo>
                  <a:cubicBezTo>
                    <a:pt x="44652" y="18288"/>
                    <a:pt x="45175" y="18058"/>
                    <a:pt x="45803" y="17995"/>
                  </a:cubicBezTo>
                  <a:cubicBezTo>
                    <a:pt x="46765" y="17891"/>
                    <a:pt x="47623" y="18121"/>
                    <a:pt x="48334" y="18832"/>
                  </a:cubicBezTo>
                  <a:cubicBezTo>
                    <a:pt x="48523" y="19020"/>
                    <a:pt x="48669" y="19230"/>
                    <a:pt x="48732" y="19523"/>
                  </a:cubicBezTo>
                  <a:cubicBezTo>
                    <a:pt x="48795" y="20046"/>
                    <a:pt x="48941" y="20569"/>
                    <a:pt x="49025" y="21092"/>
                  </a:cubicBezTo>
                  <a:cubicBezTo>
                    <a:pt x="49088" y="21552"/>
                    <a:pt x="49046" y="21971"/>
                    <a:pt x="48753" y="22389"/>
                  </a:cubicBezTo>
                  <a:cubicBezTo>
                    <a:pt x="48418" y="22829"/>
                    <a:pt x="48125" y="23310"/>
                    <a:pt x="47728" y="23728"/>
                  </a:cubicBezTo>
                  <a:cubicBezTo>
                    <a:pt x="47414" y="24021"/>
                    <a:pt x="47205" y="24398"/>
                    <a:pt x="46891" y="24795"/>
                  </a:cubicBezTo>
                  <a:cubicBezTo>
                    <a:pt x="47477" y="26469"/>
                    <a:pt x="47351" y="28269"/>
                    <a:pt x="47351" y="30194"/>
                  </a:cubicBezTo>
                  <a:cubicBezTo>
                    <a:pt x="47560" y="30005"/>
                    <a:pt x="47665" y="29943"/>
                    <a:pt x="47707" y="29838"/>
                  </a:cubicBezTo>
                  <a:cubicBezTo>
                    <a:pt x="48125" y="29147"/>
                    <a:pt x="48544" y="28415"/>
                    <a:pt x="48920" y="27683"/>
                  </a:cubicBezTo>
                  <a:cubicBezTo>
                    <a:pt x="49548" y="26427"/>
                    <a:pt x="50113" y="25172"/>
                    <a:pt x="50720" y="23917"/>
                  </a:cubicBezTo>
                  <a:cubicBezTo>
                    <a:pt x="50866" y="23540"/>
                    <a:pt x="51013" y="23184"/>
                    <a:pt x="51117" y="22787"/>
                  </a:cubicBezTo>
                  <a:cubicBezTo>
                    <a:pt x="51536" y="21155"/>
                    <a:pt x="51870" y="19481"/>
                    <a:pt x="52477" y="17891"/>
                  </a:cubicBezTo>
                  <a:cubicBezTo>
                    <a:pt x="52686" y="17367"/>
                    <a:pt x="52791" y="16803"/>
                    <a:pt x="52854" y="16238"/>
                  </a:cubicBezTo>
                  <a:cubicBezTo>
                    <a:pt x="52938" y="15715"/>
                    <a:pt x="52917" y="15191"/>
                    <a:pt x="52959" y="14626"/>
                  </a:cubicBezTo>
                  <a:cubicBezTo>
                    <a:pt x="52163" y="14417"/>
                    <a:pt x="51745" y="13810"/>
                    <a:pt x="51452" y="13078"/>
                  </a:cubicBezTo>
                  <a:cubicBezTo>
                    <a:pt x="51368" y="12869"/>
                    <a:pt x="51347" y="12639"/>
                    <a:pt x="51347" y="12409"/>
                  </a:cubicBezTo>
                  <a:cubicBezTo>
                    <a:pt x="51389" y="11153"/>
                    <a:pt x="51452" y="9898"/>
                    <a:pt x="51536" y="8642"/>
                  </a:cubicBezTo>
                  <a:cubicBezTo>
                    <a:pt x="51536" y="8496"/>
                    <a:pt x="51598" y="8391"/>
                    <a:pt x="51661" y="8266"/>
                  </a:cubicBezTo>
                  <a:cubicBezTo>
                    <a:pt x="51703" y="8182"/>
                    <a:pt x="51975" y="8182"/>
                    <a:pt x="51996" y="8287"/>
                  </a:cubicBezTo>
                  <a:cubicBezTo>
                    <a:pt x="52059" y="8454"/>
                    <a:pt x="52101" y="8600"/>
                    <a:pt x="52122" y="8768"/>
                  </a:cubicBezTo>
                  <a:cubicBezTo>
                    <a:pt x="52184" y="9856"/>
                    <a:pt x="52268" y="10965"/>
                    <a:pt x="52289" y="12032"/>
                  </a:cubicBezTo>
                  <a:cubicBezTo>
                    <a:pt x="52289" y="12513"/>
                    <a:pt x="52435" y="12869"/>
                    <a:pt x="52645" y="13246"/>
                  </a:cubicBezTo>
                  <a:cubicBezTo>
                    <a:pt x="52749" y="13413"/>
                    <a:pt x="53000" y="13518"/>
                    <a:pt x="53231" y="13706"/>
                  </a:cubicBezTo>
                  <a:cubicBezTo>
                    <a:pt x="53314" y="13392"/>
                    <a:pt x="53419" y="13183"/>
                    <a:pt x="53419" y="12974"/>
                  </a:cubicBezTo>
                  <a:cubicBezTo>
                    <a:pt x="53461" y="12325"/>
                    <a:pt x="53461" y="11634"/>
                    <a:pt x="53482" y="10986"/>
                  </a:cubicBezTo>
                  <a:cubicBezTo>
                    <a:pt x="53523" y="10379"/>
                    <a:pt x="53586" y="9814"/>
                    <a:pt x="53775" y="9291"/>
                  </a:cubicBezTo>
                  <a:cubicBezTo>
                    <a:pt x="54005" y="9228"/>
                    <a:pt x="54067" y="9375"/>
                    <a:pt x="54088" y="9500"/>
                  </a:cubicBezTo>
                  <a:cubicBezTo>
                    <a:pt x="54172" y="10023"/>
                    <a:pt x="54256" y="10546"/>
                    <a:pt x="54298" y="11069"/>
                  </a:cubicBezTo>
                  <a:cubicBezTo>
                    <a:pt x="54360" y="11781"/>
                    <a:pt x="54381" y="12450"/>
                    <a:pt x="54402" y="13162"/>
                  </a:cubicBezTo>
                  <a:cubicBezTo>
                    <a:pt x="54402" y="13308"/>
                    <a:pt x="54465" y="13476"/>
                    <a:pt x="54486" y="13622"/>
                  </a:cubicBezTo>
                  <a:cubicBezTo>
                    <a:pt x="54591" y="13601"/>
                    <a:pt x="54695" y="13601"/>
                    <a:pt x="54716" y="13580"/>
                  </a:cubicBezTo>
                  <a:cubicBezTo>
                    <a:pt x="55155" y="12994"/>
                    <a:pt x="55658" y="12471"/>
                    <a:pt x="55846" y="11739"/>
                  </a:cubicBezTo>
                  <a:cubicBezTo>
                    <a:pt x="56034" y="11090"/>
                    <a:pt x="56264" y="10442"/>
                    <a:pt x="56516" y="9709"/>
                  </a:cubicBezTo>
                  <a:cubicBezTo>
                    <a:pt x="56913" y="10253"/>
                    <a:pt x="57039" y="10756"/>
                    <a:pt x="56913" y="11279"/>
                  </a:cubicBezTo>
                  <a:cubicBezTo>
                    <a:pt x="56725" y="12116"/>
                    <a:pt x="56495" y="12932"/>
                    <a:pt x="56055" y="13685"/>
                  </a:cubicBezTo>
                  <a:cubicBezTo>
                    <a:pt x="55637" y="14417"/>
                    <a:pt x="55051" y="14815"/>
                    <a:pt x="54277" y="14940"/>
                  </a:cubicBezTo>
                  <a:cubicBezTo>
                    <a:pt x="54109" y="14961"/>
                    <a:pt x="53963" y="14982"/>
                    <a:pt x="53754" y="15024"/>
                  </a:cubicBezTo>
                  <a:cubicBezTo>
                    <a:pt x="53733" y="15233"/>
                    <a:pt x="53691" y="15443"/>
                    <a:pt x="53691" y="15610"/>
                  </a:cubicBezTo>
                  <a:cubicBezTo>
                    <a:pt x="53775" y="16761"/>
                    <a:pt x="53544" y="17849"/>
                    <a:pt x="53231" y="18937"/>
                  </a:cubicBezTo>
                  <a:cubicBezTo>
                    <a:pt x="52896" y="20192"/>
                    <a:pt x="52582" y="21448"/>
                    <a:pt x="52289" y="22703"/>
                  </a:cubicBezTo>
                  <a:cubicBezTo>
                    <a:pt x="52122" y="23414"/>
                    <a:pt x="51891" y="24084"/>
                    <a:pt x="51578" y="24774"/>
                  </a:cubicBezTo>
                  <a:cubicBezTo>
                    <a:pt x="51034" y="25862"/>
                    <a:pt x="50531" y="26992"/>
                    <a:pt x="50029" y="28122"/>
                  </a:cubicBezTo>
                  <a:cubicBezTo>
                    <a:pt x="49506" y="29273"/>
                    <a:pt x="48857" y="30340"/>
                    <a:pt x="48104" y="31365"/>
                  </a:cubicBezTo>
                  <a:cubicBezTo>
                    <a:pt x="47581" y="32035"/>
                    <a:pt x="46974" y="32663"/>
                    <a:pt x="46221" y="33123"/>
                  </a:cubicBezTo>
                  <a:cubicBezTo>
                    <a:pt x="45949" y="33269"/>
                    <a:pt x="45740" y="33479"/>
                    <a:pt x="45510" y="33667"/>
                  </a:cubicBezTo>
                  <a:cubicBezTo>
                    <a:pt x="45321" y="33793"/>
                    <a:pt x="45112" y="33981"/>
                    <a:pt x="44903" y="34002"/>
                  </a:cubicBezTo>
                  <a:cubicBezTo>
                    <a:pt x="44443" y="34065"/>
                    <a:pt x="44150" y="34337"/>
                    <a:pt x="43815" y="34609"/>
                  </a:cubicBezTo>
                  <a:cubicBezTo>
                    <a:pt x="42769" y="35383"/>
                    <a:pt x="41702" y="36199"/>
                    <a:pt x="40467" y="36743"/>
                  </a:cubicBezTo>
                  <a:cubicBezTo>
                    <a:pt x="39630" y="37140"/>
                    <a:pt x="38814" y="37622"/>
                    <a:pt x="37998" y="38061"/>
                  </a:cubicBezTo>
                  <a:cubicBezTo>
                    <a:pt x="37852" y="38145"/>
                    <a:pt x="37684" y="38270"/>
                    <a:pt x="37517" y="38375"/>
                  </a:cubicBezTo>
                  <a:cubicBezTo>
                    <a:pt x="38040" y="39337"/>
                    <a:pt x="38521" y="40258"/>
                    <a:pt x="39002" y="41199"/>
                  </a:cubicBezTo>
                  <a:cubicBezTo>
                    <a:pt x="39149" y="41492"/>
                    <a:pt x="39233" y="41827"/>
                    <a:pt x="39316" y="42141"/>
                  </a:cubicBezTo>
                  <a:cubicBezTo>
                    <a:pt x="39546" y="43208"/>
                    <a:pt x="39839" y="44254"/>
                    <a:pt x="40258" y="45280"/>
                  </a:cubicBezTo>
                  <a:cubicBezTo>
                    <a:pt x="40488" y="45886"/>
                    <a:pt x="40593" y="46556"/>
                    <a:pt x="40718" y="47205"/>
                  </a:cubicBezTo>
                  <a:cubicBezTo>
                    <a:pt x="40886" y="48000"/>
                    <a:pt x="41074" y="48753"/>
                    <a:pt x="41388" y="49506"/>
                  </a:cubicBezTo>
                  <a:cubicBezTo>
                    <a:pt x="41513" y="49799"/>
                    <a:pt x="41618" y="50134"/>
                    <a:pt x="41618" y="50448"/>
                  </a:cubicBezTo>
                  <a:cubicBezTo>
                    <a:pt x="41618" y="51243"/>
                    <a:pt x="41827" y="51975"/>
                    <a:pt x="41974" y="52707"/>
                  </a:cubicBezTo>
                  <a:cubicBezTo>
                    <a:pt x="42120" y="53272"/>
                    <a:pt x="42183" y="53879"/>
                    <a:pt x="42267" y="54465"/>
                  </a:cubicBezTo>
                  <a:cubicBezTo>
                    <a:pt x="42287" y="54695"/>
                    <a:pt x="42287" y="54925"/>
                    <a:pt x="42350" y="55135"/>
                  </a:cubicBezTo>
                  <a:cubicBezTo>
                    <a:pt x="42643" y="56411"/>
                    <a:pt x="42539" y="57708"/>
                    <a:pt x="42559" y="59005"/>
                  </a:cubicBezTo>
                  <a:cubicBezTo>
                    <a:pt x="42559" y="59194"/>
                    <a:pt x="42580" y="59445"/>
                    <a:pt x="42476" y="59591"/>
                  </a:cubicBezTo>
                  <a:cubicBezTo>
                    <a:pt x="42120" y="60073"/>
                    <a:pt x="42183" y="60658"/>
                    <a:pt x="42183" y="61202"/>
                  </a:cubicBezTo>
                  <a:lnTo>
                    <a:pt x="42183" y="63399"/>
                  </a:lnTo>
                  <a:cubicBezTo>
                    <a:pt x="42183" y="63881"/>
                    <a:pt x="42183" y="64320"/>
                    <a:pt x="42015" y="64759"/>
                  </a:cubicBezTo>
                  <a:cubicBezTo>
                    <a:pt x="41911" y="65031"/>
                    <a:pt x="41932" y="65345"/>
                    <a:pt x="41932" y="65659"/>
                  </a:cubicBezTo>
                  <a:cubicBezTo>
                    <a:pt x="41932" y="66622"/>
                    <a:pt x="41974" y="67584"/>
                    <a:pt x="41932" y="68526"/>
                  </a:cubicBezTo>
                  <a:cubicBezTo>
                    <a:pt x="41827" y="69865"/>
                    <a:pt x="41220" y="70932"/>
                    <a:pt x="39923" y="71434"/>
                  </a:cubicBezTo>
                  <a:cubicBezTo>
                    <a:pt x="39546" y="71560"/>
                    <a:pt x="39128" y="71581"/>
                    <a:pt x="38710" y="71664"/>
                  </a:cubicBezTo>
                  <a:cubicBezTo>
                    <a:pt x="37956" y="73443"/>
                    <a:pt x="37329" y="75305"/>
                    <a:pt x="37580" y="77335"/>
                  </a:cubicBezTo>
                  <a:cubicBezTo>
                    <a:pt x="38270" y="77837"/>
                    <a:pt x="38919" y="78339"/>
                    <a:pt x="39609" y="78841"/>
                  </a:cubicBezTo>
                  <a:cubicBezTo>
                    <a:pt x="39756" y="78946"/>
                    <a:pt x="39944" y="79050"/>
                    <a:pt x="40132" y="79092"/>
                  </a:cubicBezTo>
                  <a:cubicBezTo>
                    <a:pt x="40572" y="79280"/>
                    <a:pt x="41032" y="79469"/>
                    <a:pt x="41513" y="79636"/>
                  </a:cubicBezTo>
                  <a:cubicBezTo>
                    <a:pt x="41660" y="79699"/>
                    <a:pt x="41827" y="79783"/>
                    <a:pt x="41974" y="79783"/>
                  </a:cubicBezTo>
                  <a:cubicBezTo>
                    <a:pt x="42811" y="79804"/>
                    <a:pt x="43229" y="80327"/>
                    <a:pt x="43501" y="80996"/>
                  </a:cubicBezTo>
                  <a:cubicBezTo>
                    <a:pt x="43647" y="81394"/>
                    <a:pt x="43710" y="81833"/>
                    <a:pt x="43752" y="82252"/>
                  </a:cubicBezTo>
                  <a:cubicBezTo>
                    <a:pt x="43815" y="82628"/>
                    <a:pt x="43731" y="82984"/>
                    <a:pt x="43773" y="83361"/>
                  </a:cubicBezTo>
                  <a:cubicBezTo>
                    <a:pt x="43878" y="84114"/>
                    <a:pt x="43627" y="84804"/>
                    <a:pt x="43396" y="85474"/>
                  </a:cubicBezTo>
                  <a:cubicBezTo>
                    <a:pt x="43145" y="86206"/>
                    <a:pt x="42078" y="86834"/>
                    <a:pt x="41325" y="86792"/>
                  </a:cubicBezTo>
                  <a:cubicBezTo>
                    <a:pt x="40844" y="86729"/>
                    <a:pt x="40530" y="86478"/>
                    <a:pt x="40383" y="86018"/>
                  </a:cubicBezTo>
                  <a:cubicBezTo>
                    <a:pt x="40007" y="84930"/>
                    <a:pt x="40007" y="83800"/>
                    <a:pt x="40070" y="82670"/>
                  </a:cubicBezTo>
                  <a:cubicBezTo>
                    <a:pt x="40090" y="82419"/>
                    <a:pt x="40174" y="82147"/>
                    <a:pt x="40216" y="81896"/>
                  </a:cubicBezTo>
                  <a:cubicBezTo>
                    <a:pt x="40321" y="81457"/>
                    <a:pt x="40404" y="80996"/>
                    <a:pt x="40488" y="80620"/>
                  </a:cubicBezTo>
                  <a:cubicBezTo>
                    <a:pt x="40383" y="80515"/>
                    <a:pt x="40362" y="80431"/>
                    <a:pt x="40300" y="80410"/>
                  </a:cubicBezTo>
                  <a:cubicBezTo>
                    <a:pt x="39358" y="80222"/>
                    <a:pt x="38647" y="79573"/>
                    <a:pt x="37914" y="79050"/>
                  </a:cubicBezTo>
                  <a:cubicBezTo>
                    <a:pt x="37601" y="78799"/>
                    <a:pt x="37287" y="78548"/>
                    <a:pt x="36910" y="78444"/>
                  </a:cubicBezTo>
                  <a:cubicBezTo>
                    <a:pt x="36554" y="78360"/>
                    <a:pt x="36429" y="78109"/>
                    <a:pt x="36408" y="77753"/>
                  </a:cubicBezTo>
                  <a:cubicBezTo>
                    <a:pt x="36324" y="76372"/>
                    <a:pt x="36408" y="74991"/>
                    <a:pt x="36847" y="73652"/>
                  </a:cubicBezTo>
                  <a:cubicBezTo>
                    <a:pt x="37057" y="73003"/>
                    <a:pt x="37245" y="72355"/>
                    <a:pt x="37663" y="71832"/>
                  </a:cubicBezTo>
                  <a:cubicBezTo>
                    <a:pt x="37580" y="71727"/>
                    <a:pt x="37538" y="71643"/>
                    <a:pt x="37475" y="71643"/>
                  </a:cubicBezTo>
                  <a:cubicBezTo>
                    <a:pt x="36722" y="71664"/>
                    <a:pt x="35989" y="71350"/>
                    <a:pt x="35257" y="71267"/>
                  </a:cubicBezTo>
                  <a:cubicBezTo>
                    <a:pt x="34713" y="71204"/>
                    <a:pt x="34106" y="70534"/>
                    <a:pt x="34085" y="69969"/>
                  </a:cubicBezTo>
                  <a:cubicBezTo>
                    <a:pt x="34044" y="69488"/>
                    <a:pt x="34085" y="69028"/>
                    <a:pt x="34044" y="68589"/>
                  </a:cubicBezTo>
                  <a:cubicBezTo>
                    <a:pt x="34023" y="68086"/>
                    <a:pt x="33876" y="67961"/>
                    <a:pt x="33395" y="67898"/>
                  </a:cubicBezTo>
                  <a:cubicBezTo>
                    <a:pt x="32516" y="67793"/>
                    <a:pt x="31616" y="67982"/>
                    <a:pt x="30738" y="68065"/>
                  </a:cubicBezTo>
                  <a:cubicBezTo>
                    <a:pt x="30361" y="68086"/>
                    <a:pt x="30068" y="68337"/>
                    <a:pt x="30068" y="68714"/>
                  </a:cubicBezTo>
                  <a:cubicBezTo>
                    <a:pt x="30110" y="69237"/>
                    <a:pt x="29817" y="69677"/>
                    <a:pt x="29691" y="70116"/>
                  </a:cubicBezTo>
                  <a:cubicBezTo>
                    <a:pt x="29440" y="70911"/>
                    <a:pt x="28771" y="71371"/>
                    <a:pt x="28122" y="71853"/>
                  </a:cubicBezTo>
                  <a:cubicBezTo>
                    <a:pt x="27641" y="71853"/>
                    <a:pt x="27139" y="71978"/>
                    <a:pt x="26762" y="71832"/>
                  </a:cubicBezTo>
                  <a:cubicBezTo>
                    <a:pt x="26134" y="71622"/>
                    <a:pt x="25590" y="71664"/>
                    <a:pt x="25005" y="71539"/>
                  </a:cubicBezTo>
                  <a:close/>
                  <a:moveTo>
                    <a:pt x="23310" y="16782"/>
                  </a:moveTo>
                  <a:cubicBezTo>
                    <a:pt x="22787" y="16761"/>
                    <a:pt x="22368" y="16656"/>
                    <a:pt x="21971" y="16928"/>
                  </a:cubicBezTo>
                  <a:cubicBezTo>
                    <a:pt x="21573" y="17179"/>
                    <a:pt x="21155" y="17409"/>
                    <a:pt x="20945" y="17828"/>
                  </a:cubicBezTo>
                  <a:cubicBezTo>
                    <a:pt x="20694" y="18435"/>
                    <a:pt x="20108" y="18665"/>
                    <a:pt x="19648" y="18979"/>
                  </a:cubicBezTo>
                  <a:cubicBezTo>
                    <a:pt x="19334" y="19230"/>
                    <a:pt x="18937" y="19188"/>
                    <a:pt x="18623" y="18937"/>
                  </a:cubicBezTo>
                  <a:cubicBezTo>
                    <a:pt x="18204" y="18602"/>
                    <a:pt x="17807" y="18246"/>
                    <a:pt x="17870" y="17619"/>
                  </a:cubicBezTo>
                  <a:cubicBezTo>
                    <a:pt x="17891" y="17472"/>
                    <a:pt x="17870" y="17284"/>
                    <a:pt x="17807" y="17137"/>
                  </a:cubicBezTo>
                  <a:cubicBezTo>
                    <a:pt x="17639" y="16572"/>
                    <a:pt x="17284" y="16405"/>
                    <a:pt x="16740" y="16635"/>
                  </a:cubicBezTo>
                  <a:cubicBezTo>
                    <a:pt x="16426" y="16761"/>
                    <a:pt x="16175" y="16949"/>
                    <a:pt x="15882" y="17116"/>
                  </a:cubicBezTo>
                  <a:cubicBezTo>
                    <a:pt x="15610" y="17263"/>
                    <a:pt x="15380" y="17451"/>
                    <a:pt x="15150" y="17639"/>
                  </a:cubicBezTo>
                  <a:cubicBezTo>
                    <a:pt x="14815" y="17891"/>
                    <a:pt x="14417" y="17912"/>
                    <a:pt x="14020" y="17912"/>
                  </a:cubicBezTo>
                  <a:cubicBezTo>
                    <a:pt x="13580" y="17912"/>
                    <a:pt x="13266" y="17765"/>
                    <a:pt x="13057" y="17367"/>
                  </a:cubicBezTo>
                  <a:cubicBezTo>
                    <a:pt x="12848" y="16949"/>
                    <a:pt x="12639" y="16551"/>
                    <a:pt x="12429" y="16112"/>
                  </a:cubicBezTo>
                  <a:cubicBezTo>
                    <a:pt x="12053" y="15924"/>
                    <a:pt x="11823" y="16196"/>
                    <a:pt x="11593" y="16426"/>
                  </a:cubicBezTo>
                  <a:cubicBezTo>
                    <a:pt x="10442" y="17598"/>
                    <a:pt x="9542" y="18937"/>
                    <a:pt x="8810" y="20401"/>
                  </a:cubicBezTo>
                  <a:cubicBezTo>
                    <a:pt x="8433" y="21217"/>
                    <a:pt x="8077" y="22013"/>
                    <a:pt x="8015" y="22933"/>
                  </a:cubicBezTo>
                  <a:cubicBezTo>
                    <a:pt x="7910" y="23875"/>
                    <a:pt x="7743" y="24858"/>
                    <a:pt x="7701" y="25779"/>
                  </a:cubicBezTo>
                  <a:cubicBezTo>
                    <a:pt x="7596" y="27578"/>
                    <a:pt x="7952" y="29294"/>
                    <a:pt x="8454" y="30968"/>
                  </a:cubicBezTo>
                  <a:cubicBezTo>
                    <a:pt x="8538" y="31282"/>
                    <a:pt x="8684" y="31596"/>
                    <a:pt x="8852" y="31888"/>
                  </a:cubicBezTo>
                  <a:cubicBezTo>
                    <a:pt x="9437" y="32872"/>
                    <a:pt x="10044" y="33876"/>
                    <a:pt x="10672" y="34839"/>
                  </a:cubicBezTo>
                  <a:cubicBezTo>
                    <a:pt x="11258" y="35697"/>
                    <a:pt x="11906" y="36492"/>
                    <a:pt x="12660" y="37203"/>
                  </a:cubicBezTo>
                  <a:cubicBezTo>
                    <a:pt x="13183" y="37663"/>
                    <a:pt x="13810" y="37956"/>
                    <a:pt x="14438" y="38270"/>
                  </a:cubicBezTo>
                  <a:cubicBezTo>
                    <a:pt x="15380" y="38772"/>
                    <a:pt x="16426" y="39023"/>
                    <a:pt x="17221" y="39777"/>
                  </a:cubicBezTo>
                  <a:cubicBezTo>
                    <a:pt x="17284" y="39860"/>
                    <a:pt x="17451" y="39923"/>
                    <a:pt x="17577" y="39944"/>
                  </a:cubicBezTo>
                  <a:cubicBezTo>
                    <a:pt x="18476" y="40195"/>
                    <a:pt x="19334" y="40488"/>
                    <a:pt x="20276" y="40655"/>
                  </a:cubicBezTo>
                  <a:cubicBezTo>
                    <a:pt x="21531" y="40865"/>
                    <a:pt x="22787" y="40886"/>
                    <a:pt x="24042" y="40865"/>
                  </a:cubicBezTo>
                  <a:cubicBezTo>
                    <a:pt x="25611" y="40823"/>
                    <a:pt x="27160" y="40676"/>
                    <a:pt x="28645" y="40174"/>
                  </a:cubicBezTo>
                  <a:cubicBezTo>
                    <a:pt x="29482" y="39881"/>
                    <a:pt x="30340" y="39651"/>
                    <a:pt x="31198" y="39400"/>
                  </a:cubicBezTo>
                  <a:cubicBezTo>
                    <a:pt x="33646" y="38689"/>
                    <a:pt x="35969" y="37768"/>
                    <a:pt x="38145" y="36492"/>
                  </a:cubicBezTo>
                  <a:cubicBezTo>
                    <a:pt x="38877" y="36052"/>
                    <a:pt x="39672" y="35697"/>
                    <a:pt x="40446" y="35320"/>
                  </a:cubicBezTo>
                  <a:cubicBezTo>
                    <a:pt x="40865" y="35111"/>
                    <a:pt x="41241" y="34839"/>
                    <a:pt x="41639" y="34609"/>
                  </a:cubicBezTo>
                  <a:cubicBezTo>
                    <a:pt x="42978" y="33793"/>
                    <a:pt x="44045" y="32621"/>
                    <a:pt x="45154" y="31554"/>
                  </a:cubicBezTo>
                  <a:cubicBezTo>
                    <a:pt x="45844" y="30863"/>
                    <a:pt x="46200" y="30026"/>
                    <a:pt x="46158" y="29064"/>
                  </a:cubicBezTo>
                  <a:lnTo>
                    <a:pt x="46158" y="27955"/>
                  </a:lnTo>
                  <a:cubicBezTo>
                    <a:pt x="46158" y="26804"/>
                    <a:pt x="45991" y="25716"/>
                    <a:pt x="45510" y="24670"/>
                  </a:cubicBezTo>
                  <a:cubicBezTo>
                    <a:pt x="45196" y="23958"/>
                    <a:pt x="44861" y="23289"/>
                    <a:pt x="44526" y="22598"/>
                  </a:cubicBezTo>
                  <a:cubicBezTo>
                    <a:pt x="44254" y="22096"/>
                    <a:pt x="43940" y="21636"/>
                    <a:pt x="43417" y="21448"/>
                  </a:cubicBezTo>
                  <a:cubicBezTo>
                    <a:pt x="43187" y="20590"/>
                    <a:pt x="43187" y="20590"/>
                    <a:pt x="42643" y="19941"/>
                  </a:cubicBezTo>
                  <a:cubicBezTo>
                    <a:pt x="42015" y="19167"/>
                    <a:pt x="41346" y="18414"/>
                    <a:pt x="40718" y="17639"/>
                  </a:cubicBezTo>
                  <a:cubicBezTo>
                    <a:pt x="40237" y="17033"/>
                    <a:pt x="39630" y="16510"/>
                    <a:pt x="39002" y="16007"/>
                  </a:cubicBezTo>
                  <a:cubicBezTo>
                    <a:pt x="38584" y="16447"/>
                    <a:pt x="38103" y="16803"/>
                    <a:pt x="37831" y="17242"/>
                  </a:cubicBezTo>
                  <a:cubicBezTo>
                    <a:pt x="37349" y="17974"/>
                    <a:pt x="36701" y="18016"/>
                    <a:pt x="35989" y="17870"/>
                  </a:cubicBezTo>
                  <a:cubicBezTo>
                    <a:pt x="35592" y="17786"/>
                    <a:pt x="35069" y="17639"/>
                    <a:pt x="34943" y="17179"/>
                  </a:cubicBezTo>
                  <a:cubicBezTo>
                    <a:pt x="34797" y="16635"/>
                    <a:pt x="34378" y="16426"/>
                    <a:pt x="33981" y="16112"/>
                  </a:cubicBezTo>
                  <a:cubicBezTo>
                    <a:pt x="33500" y="15735"/>
                    <a:pt x="32976" y="15735"/>
                    <a:pt x="32495" y="16028"/>
                  </a:cubicBezTo>
                  <a:cubicBezTo>
                    <a:pt x="32035" y="16321"/>
                    <a:pt x="31616" y="16635"/>
                    <a:pt x="31240" y="16991"/>
                  </a:cubicBezTo>
                  <a:cubicBezTo>
                    <a:pt x="30507" y="17660"/>
                    <a:pt x="29901" y="17681"/>
                    <a:pt x="29189" y="16949"/>
                  </a:cubicBezTo>
                  <a:cubicBezTo>
                    <a:pt x="29064" y="16823"/>
                    <a:pt x="28959" y="16635"/>
                    <a:pt x="28855" y="16468"/>
                  </a:cubicBezTo>
                  <a:lnTo>
                    <a:pt x="28310" y="15777"/>
                  </a:lnTo>
                  <a:cubicBezTo>
                    <a:pt x="27997" y="15401"/>
                    <a:pt x="27599" y="15422"/>
                    <a:pt x="27202" y="15589"/>
                  </a:cubicBezTo>
                  <a:cubicBezTo>
                    <a:pt x="26992" y="15673"/>
                    <a:pt x="26783" y="15819"/>
                    <a:pt x="26658" y="16007"/>
                  </a:cubicBezTo>
                  <a:cubicBezTo>
                    <a:pt x="26260" y="16489"/>
                    <a:pt x="25904" y="17012"/>
                    <a:pt x="25507" y="17493"/>
                  </a:cubicBezTo>
                  <a:cubicBezTo>
                    <a:pt x="25214" y="17870"/>
                    <a:pt x="24900" y="17995"/>
                    <a:pt x="24481" y="17828"/>
                  </a:cubicBezTo>
                  <a:cubicBezTo>
                    <a:pt x="23937" y="17702"/>
                    <a:pt x="23519" y="17388"/>
                    <a:pt x="23310" y="16782"/>
                  </a:cubicBezTo>
                  <a:close/>
                  <a:moveTo>
                    <a:pt x="24753" y="16510"/>
                  </a:moveTo>
                  <a:cubicBezTo>
                    <a:pt x="25005" y="16196"/>
                    <a:pt x="25297" y="15903"/>
                    <a:pt x="25486" y="15589"/>
                  </a:cubicBezTo>
                  <a:cubicBezTo>
                    <a:pt x="25758" y="15087"/>
                    <a:pt x="26218" y="14836"/>
                    <a:pt x="26678" y="14564"/>
                  </a:cubicBezTo>
                  <a:cubicBezTo>
                    <a:pt x="27411" y="14208"/>
                    <a:pt x="28415" y="14354"/>
                    <a:pt x="28980" y="14940"/>
                  </a:cubicBezTo>
                  <a:cubicBezTo>
                    <a:pt x="29294" y="15254"/>
                    <a:pt x="29524" y="15589"/>
                    <a:pt x="29796" y="15924"/>
                  </a:cubicBezTo>
                  <a:cubicBezTo>
                    <a:pt x="30026" y="16238"/>
                    <a:pt x="30215" y="16279"/>
                    <a:pt x="30528" y="16028"/>
                  </a:cubicBezTo>
                  <a:cubicBezTo>
                    <a:pt x="30947" y="15715"/>
                    <a:pt x="31365" y="15380"/>
                    <a:pt x="31805" y="15087"/>
                  </a:cubicBezTo>
                  <a:cubicBezTo>
                    <a:pt x="32746" y="14522"/>
                    <a:pt x="33688" y="14543"/>
                    <a:pt x="34608" y="15191"/>
                  </a:cubicBezTo>
                  <a:cubicBezTo>
                    <a:pt x="35111" y="15568"/>
                    <a:pt x="35676" y="15840"/>
                    <a:pt x="35948" y="16468"/>
                  </a:cubicBezTo>
                  <a:cubicBezTo>
                    <a:pt x="35989" y="16572"/>
                    <a:pt x="36115" y="16677"/>
                    <a:pt x="36261" y="16719"/>
                  </a:cubicBezTo>
                  <a:cubicBezTo>
                    <a:pt x="36408" y="16740"/>
                    <a:pt x="36680" y="16719"/>
                    <a:pt x="36701" y="16635"/>
                  </a:cubicBezTo>
                  <a:cubicBezTo>
                    <a:pt x="36910" y="16112"/>
                    <a:pt x="37475" y="15924"/>
                    <a:pt x="37768" y="15484"/>
                  </a:cubicBezTo>
                  <a:cubicBezTo>
                    <a:pt x="38186" y="14857"/>
                    <a:pt x="38877" y="14857"/>
                    <a:pt x="39526" y="14773"/>
                  </a:cubicBezTo>
                  <a:cubicBezTo>
                    <a:pt x="39714" y="14961"/>
                    <a:pt x="39881" y="14836"/>
                    <a:pt x="40070" y="14752"/>
                  </a:cubicBezTo>
                  <a:cubicBezTo>
                    <a:pt x="40467" y="14585"/>
                    <a:pt x="40865" y="14438"/>
                    <a:pt x="41283" y="14271"/>
                  </a:cubicBezTo>
                  <a:cubicBezTo>
                    <a:pt x="41534" y="14166"/>
                    <a:pt x="41848" y="14103"/>
                    <a:pt x="42078" y="13915"/>
                  </a:cubicBezTo>
                  <a:cubicBezTo>
                    <a:pt x="42999" y="13204"/>
                    <a:pt x="43836" y="12388"/>
                    <a:pt x="44526" y="11446"/>
                  </a:cubicBezTo>
                  <a:cubicBezTo>
                    <a:pt x="44987" y="10797"/>
                    <a:pt x="45112" y="10149"/>
                    <a:pt x="44694" y="9417"/>
                  </a:cubicBezTo>
                  <a:cubicBezTo>
                    <a:pt x="44631" y="9291"/>
                    <a:pt x="44547" y="9103"/>
                    <a:pt x="44526" y="8935"/>
                  </a:cubicBezTo>
                  <a:cubicBezTo>
                    <a:pt x="44359" y="8308"/>
                    <a:pt x="43940" y="7994"/>
                    <a:pt x="43334" y="7889"/>
                  </a:cubicBezTo>
                  <a:cubicBezTo>
                    <a:pt x="43062" y="7847"/>
                    <a:pt x="42748" y="7826"/>
                    <a:pt x="42455" y="7826"/>
                  </a:cubicBezTo>
                  <a:lnTo>
                    <a:pt x="39651" y="7826"/>
                  </a:lnTo>
                  <a:cubicBezTo>
                    <a:pt x="39421" y="7826"/>
                    <a:pt x="39191" y="7826"/>
                    <a:pt x="38940" y="7784"/>
                  </a:cubicBezTo>
                  <a:cubicBezTo>
                    <a:pt x="38668" y="7743"/>
                    <a:pt x="38458" y="7554"/>
                    <a:pt x="38417" y="7261"/>
                  </a:cubicBezTo>
                  <a:cubicBezTo>
                    <a:pt x="38396" y="7010"/>
                    <a:pt x="38354" y="6696"/>
                    <a:pt x="38458" y="6487"/>
                  </a:cubicBezTo>
                  <a:cubicBezTo>
                    <a:pt x="38877" y="5692"/>
                    <a:pt x="38668" y="4855"/>
                    <a:pt x="38689" y="4060"/>
                  </a:cubicBezTo>
                  <a:cubicBezTo>
                    <a:pt x="38689" y="3579"/>
                    <a:pt x="38479" y="3391"/>
                    <a:pt x="37998" y="3370"/>
                  </a:cubicBezTo>
                  <a:cubicBezTo>
                    <a:pt x="36910" y="3286"/>
                    <a:pt x="35801" y="3328"/>
                    <a:pt x="34901" y="4060"/>
                  </a:cubicBezTo>
                  <a:cubicBezTo>
                    <a:pt x="34629" y="4269"/>
                    <a:pt x="34316" y="4395"/>
                    <a:pt x="34064" y="4583"/>
                  </a:cubicBezTo>
                  <a:cubicBezTo>
                    <a:pt x="33688" y="4792"/>
                    <a:pt x="33374" y="5064"/>
                    <a:pt x="33123" y="5441"/>
                  </a:cubicBezTo>
                  <a:cubicBezTo>
                    <a:pt x="32914" y="5755"/>
                    <a:pt x="32621" y="6069"/>
                    <a:pt x="32328" y="6320"/>
                  </a:cubicBezTo>
                  <a:cubicBezTo>
                    <a:pt x="32035" y="6592"/>
                    <a:pt x="31763" y="6613"/>
                    <a:pt x="31512" y="6466"/>
                  </a:cubicBezTo>
                  <a:cubicBezTo>
                    <a:pt x="31261" y="6257"/>
                    <a:pt x="31177" y="5985"/>
                    <a:pt x="31261" y="5671"/>
                  </a:cubicBezTo>
                  <a:cubicBezTo>
                    <a:pt x="31303" y="5462"/>
                    <a:pt x="31407" y="5232"/>
                    <a:pt x="31512" y="5043"/>
                  </a:cubicBezTo>
                  <a:cubicBezTo>
                    <a:pt x="31742" y="4625"/>
                    <a:pt x="31868" y="4186"/>
                    <a:pt x="31826" y="3704"/>
                  </a:cubicBezTo>
                  <a:cubicBezTo>
                    <a:pt x="31805" y="3432"/>
                    <a:pt x="31805" y="3119"/>
                    <a:pt x="31826" y="2826"/>
                  </a:cubicBezTo>
                  <a:cubicBezTo>
                    <a:pt x="31888" y="2323"/>
                    <a:pt x="31742" y="1905"/>
                    <a:pt x="31344" y="1591"/>
                  </a:cubicBezTo>
                  <a:cubicBezTo>
                    <a:pt x="31198" y="1486"/>
                    <a:pt x="31072" y="1382"/>
                    <a:pt x="30884" y="1235"/>
                  </a:cubicBezTo>
                  <a:cubicBezTo>
                    <a:pt x="30235" y="1256"/>
                    <a:pt x="29566" y="1256"/>
                    <a:pt x="28875" y="1340"/>
                  </a:cubicBezTo>
                  <a:cubicBezTo>
                    <a:pt x="27515" y="1486"/>
                    <a:pt x="26386" y="2219"/>
                    <a:pt x="25277" y="2909"/>
                  </a:cubicBezTo>
                  <a:cubicBezTo>
                    <a:pt x="24753" y="3223"/>
                    <a:pt x="24335" y="3642"/>
                    <a:pt x="23979" y="4123"/>
                  </a:cubicBezTo>
                  <a:cubicBezTo>
                    <a:pt x="23707" y="4541"/>
                    <a:pt x="23393" y="4918"/>
                    <a:pt x="23101" y="5336"/>
                  </a:cubicBezTo>
                  <a:cubicBezTo>
                    <a:pt x="22682" y="5901"/>
                    <a:pt x="22180" y="6466"/>
                    <a:pt x="22243" y="7261"/>
                  </a:cubicBezTo>
                  <a:cubicBezTo>
                    <a:pt x="22264" y="7554"/>
                    <a:pt x="21950" y="7743"/>
                    <a:pt x="21678" y="7743"/>
                  </a:cubicBezTo>
                  <a:cubicBezTo>
                    <a:pt x="21427" y="7743"/>
                    <a:pt x="21238" y="7575"/>
                    <a:pt x="21155" y="7345"/>
                  </a:cubicBezTo>
                  <a:cubicBezTo>
                    <a:pt x="21113" y="7199"/>
                    <a:pt x="21092" y="7031"/>
                    <a:pt x="21092" y="6843"/>
                  </a:cubicBezTo>
                  <a:cubicBezTo>
                    <a:pt x="21092" y="6508"/>
                    <a:pt x="21050" y="6194"/>
                    <a:pt x="21113" y="5860"/>
                  </a:cubicBezTo>
                  <a:cubicBezTo>
                    <a:pt x="21217" y="5127"/>
                    <a:pt x="20924" y="4499"/>
                    <a:pt x="20506" y="3914"/>
                  </a:cubicBezTo>
                  <a:cubicBezTo>
                    <a:pt x="20171" y="3453"/>
                    <a:pt x="19753" y="3077"/>
                    <a:pt x="19146" y="3014"/>
                  </a:cubicBezTo>
                  <a:cubicBezTo>
                    <a:pt x="18518" y="2930"/>
                    <a:pt x="17891" y="2930"/>
                    <a:pt x="17388" y="3474"/>
                  </a:cubicBezTo>
                  <a:cubicBezTo>
                    <a:pt x="17137" y="3767"/>
                    <a:pt x="16802" y="3997"/>
                    <a:pt x="16489" y="4269"/>
                  </a:cubicBezTo>
                  <a:cubicBezTo>
                    <a:pt x="15798" y="4855"/>
                    <a:pt x="15338" y="5587"/>
                    <a:pt x="15024" y="6466"/>
                  </a:cubicBezTo>
                  <a:cubicBezTo>
                    <a:pt x="14543" y="7764"/>
                    <a:pt x="14103" y="9082"/>
                    <a:pt x="13873" y="10463"/>
                  </a:cubicBezTo>
                  <a:cubicBezTo>
                    <a:pt x="13810" y="10777"/>
                    <a:pt x="13601" y="10965"/>
                    <a:pt x="13350" y="10965"/>
                  </a:cubicBezTo>
                  <a:cubicBezTo>
                    <a:pt x="13057" y="10986"/>
                    <a:pt x="12869" y="10860"/>
                    <a:pt x="12764" y="10505"/>
                  </a:cubicBezTo>
                  <a:cubicBezTo>
                    <a:pt x="12639" y="10044"/>
                    <a:pt x="12471" y="9563"/>
                    <a:pt x="12450" y="9082"/>
                  </a:cubicBezTo>
                  <a:cubicBezTo>
                    <a:pt x="12429" y="8161"/>
                    <a:pt x="12011" y="7366"/>
                    <a:pt x="11362" y="6696"/>
                  </a:cubicBezTo>
                  <a:cubicBezTo>
                    <a:pt x="10902" y="7052"/>
                    <a:pt x="10860" y="7533"/>
                    <a:pt x="10860" y="7994"/>
                  </a:cubicBezTo>
                  <a:cubicBezTo>
                    <a:pt x="10860" y="8998"/>
                    <a:pt x="10902" y="9981"/>
                    <a:pt x="10860" y="10986"/>
                  </a:cubicBezTo>
                  <a:cubicBezTo>
                    <a:pt x="10797" y="12116"/>
                    <a:pt x="11153" y="13162"/>
                    <a:pt x="11593" y="14145"/>
                  </a:cubicBezTo>
                  <a:cubicBezTo>
                    <a:pt x="11697" y="14375"/>
                    <a:pt x="11885" y="14626"/>
                    <a:pt x="12116" y="14731"/>
                  </a:cubicBezTo>
                  <a:cubicBezTo>
                    <a:pt x="12346" y="14836"/>
                    <a:pt x="12471" y="14961"/>
                    <a:pt x="12576" y="15171"/>
                  </a:cubicBezTo>
                  <a:cubicBezTo>
                    <a:pt x="12681" y="15380"/>
                    <a:pt x="12827" y="15589"/>
                    <a:pt x="13036" y="15694"/>
                  </a:cubicBezTo>
                  <a:cubicBezTo>
                    <a:pt x="13350" y="15882"/>
                    <a:pt x="13476" y="16154"/>
                    <a:pt x="13685" y="16405"/>
                  </a:cubicBezTo>
                  <a:cubicBezTo>
                    <a:pt x="13810" y="16551"/>
                    <a:pt x="13936" y="16656"/>
                    <a:pt x="14082" y="16782"/>
                  </a:cubicBezTo>
                  <a:cubicBezTo>
                    <a:pt x="14229" y="16761"/>
                    <a:pt x="14334" y="16761"/>
                    <a:pt x="14417" y="16740"/>
                  </a:cubicBezTo>
                  <a:cubicBezTo>
                    <a:pt x="14668" y="16572"/>
                    <a:pt x="14940" y="16426"/>
                    <a:pt x="15150" y="16238"/>
                  </a:cubicBezTo>
                  <a:cubicBezTo>
                    <a:pt x="15673" y="15798"/>
                    <a:pt x="16300" y="15589"/>
                    <a:pt x="16928" y="15401"/>
                  </a:cubicBezTo>
                  <a:cubicBezTo>
                    <a:pt x="17367" y="15275"/>
                    <a:pt x="17765" y="15380"/>
                    <a:pt x="18100" y="15715"/>
                  </a:cubicBezTo>
                  <a:cubicBezTo>
                    <a:pt x="18581" y="16154"/>
                    <a:pt x="18916" y="16677"/>
                    <a:pt x="18958" y="17347"/>
                  </a:cubicBezTo>
                  <a:cubicBezTo>
                    <a:pt x="18999" y="17493"/>
                    <a:pt x="19041" y="17619"/>
                    <a:pt x="19062" y="17786"/>
                  </a:cubicBezTo>
                  <a:cubicBezTo>
                    <a:pt x="19648" y="17556"/>
                    <a:pt x="19648" y="17556"/>
                    <a:pt x="19899" y="17200"/>
                  </a:cubicBezTo>
                  <a:cubicBezTo>
                    <a:pt x="20297" y="16656"/>
                    <a:pt x="20799" y="16238"/>
                    <a:pt x="21364" y="15882"/>
                  </a:cubicBezTo>
                  <a:cubicBezTo>
                    <a:pt x="21657" y="15694"/>
                    <a:pt x="21971" y="15589"/>
                    <a:pt x="22305" y="15589"/>
                  </a:cubicBezTo>
                  <a:cubicBezTo>
                    <a:pt x="23540" y="15526"/>
                    <a:pt x="23603" y="15526"/>
                    <a:pt x="24502" y="16405"/>
                  </a:cubicBezTo>
                  <a:cubicBezTo>
                    <a:pt x="24544" y="16447"/>
                    <a:pt x="24586" y="16447"/>
                    <a:pt x="24753" y="16510"/>
                  </a:cubicBezTo>
                  <a:close/>
                  <a:moveTo>
                    <a:pt x="24063" y="42267"/>
                  </a:moveTo>
                  <a:cubicBezTo>
                    <a:pt x="24021" y="42790"/>
                    <a:pt x="24021" y="43292"/>
                    <a:pt x="23917" y="43794"/>
                  </a:cubicBezTo>
                  <a:cubicBezTo>
                    <a:pt x="23770" y="44380"/>
                    <a:pt x="23728" y="44966"/>
                    <a:pt x="23749" y="45573"/>
                  </a:cubicBezTo>
                  <a:cubicBezTo>
                    <a:pt x="23770" y="46347"/>
                    <a:pt x="23749" y="47163"/>
                    <a:pt x="23540" y="47916"/>
                  </a:cubicBezTo>
                  <a:cubicBezTo>
                    <a:pt x="23456" y="48188"/>
                    <a:pt x="23456" y="48439"/>
                    <a:pt x="23456" y="48711"/>
                  </a:cubicBezTo>
                  <a:cubicBezTo>
                    <a:pt x="23456" y="51013"/>
                    <a:pt x="23205" y="53251"/>
                    <a:pt x="22766" y="55511"/>
                  </a:cubicBezTo>
                  <a:cubicBezTo>
                    <a:pt x="22703" y="55825"/>
                    <a:pt x="22619" y="56160"/>
                    <a:pt x="22619" y="56495"/>
                  </a:cubicBezTo>
                  <a:cubicBezTo>
                    <a:pt x="22661" y="57122"/>
                    <a:pt x="22515" y="57750"/>
                    <a:pt x="22389" y="58357"/>
                  </a:cubicBezTo>
                  <a:cubicBezTo>
                    <a:pt x="22264" y="58901"/>
                    <a:pt x="22159" y="59445"/>
                    <a:pt x="22075" y="60010"/>
                  </a:cubicBezTo>
                  <a:cubicBezTo>
                    <a:pt x="22054" y="60261"/>
                    <a:pt x="22075" y="60533"/>
                    <a:pt x="22075" y="60805"/>
                  </a:cubicBezTo>
                  <a:cubicBezTo>
                    <a:pt x="22347" y="60847"/>
                    <a:pt x="22577" y="60889"/>
                    <a:pt x="22787" y="60889"/>
                  </a:cubicBezTo>
                  <a:lnTo>
                    <a:pt x="27955" y="60889"/>
                  </a:lnTo>
                  <a:cubicBezTo>
                    <a:pt x="28227" y="60889"/>
                    <a:pt x="28478" y="60868"/>
                    <a:pt x="28750" y="60805"/>
                  </a:cubicBezTo>
                  <a:cubicBezTo>
                    <a:pt x="31993" y="60261"/>
                    <a:pt x="35215" y="59696"/>
                    <a:pt x="38458" y="59110"/>
                  </a:cubicBezTo>
                  <a:cubicBezTo>
                    <a:pt x="39463" y="58922"/>
                    <a:pt x="40404" y="58587"/>
                    <a:pt x="41388" y="58189"/>
                  </a:cubicBezTo>
                  <a:cubicBezTo>
                    <a:pt x="41388" y="57311"/>
                    <a:pt x="41451" y="56453"/>
                    <a:pt x="41241" y="55574"/>
                  </a:cubicBezTo>
                  <a:cubicBezTo>
                    <a:pt x="41179" y="55260"/>
                    <a:pt x="41116" y="54925"/>
                    <a:pt x="41137" y="54591"/>
                  </a:cubicBezTo>
                  <a:cubicBezTo>
                    <a:pt x="41137" y="53984"/>
                    <a:pt x="41032" y="53419"/>
                    <a:pt x="40886" y="52833"/>
                  </a:cubicBezTo>
                  <a:cubicBezTo>
                    <a:pt x="40697" y="52122"/>
                    <a:pt x="40509" y="51431"/>
                    <a:pt x="40551" y="50699"/>
                  </a:cubicBezTo>
                  <a:cubicBezTo>
                    <a:pt x="40551" y="50385"/>
                    <a:pt x="40446" y="50029"/>
                    <a:pt x="40342" y="49715"/>
                  </a:cubicBezTo>
                  <a:cubicBezTo>
                    <a:pt x="40070" y="49067"/>
                    <a:pt x="39923" y="48418"/>
                    <a:pt x="39777" y="47707"/>
                  </a:cubicBezTo>
                  <a:cubicBezTo>
                    <a:pt x="39630" y="46870"/>
                    <a:pt x="39421" y="46033"/>
                    <a:pt x="39149" y="45196"/>
                  </a:cubicBezTo>
                  <a:cubicBezTo>
                    <a:pt x="38940" y="44568"/>
                    <a:pt x="38730" y="43940"/>
                    <a:pt x="38605" y="43292"/>
                  </a:cubicBezTo>
                  <a:cubicBezTo>
                    <a:pt x="38458" y="42455"/>
                    <a:pt x="38312" y="41597"/>
                    <a:pt x="37768" y="40865"/>
                  </a:cubicBezTo>
                  <a:cubicBezTo>
                    <a:pt x="37621" y="40614"/>
                    <a:pt x="37538" y="40300"/>
                    <a:pt x="37454" y="40028"/>
                  </a:cubicBezTo>
                  <a:cubicBezTo>
                    <a:pt x="37308" y="39547"/>
                    <a:pt x="37057" y="39128"/>
                    <a:pt x="36680" y="38793"/>
                  </a:cubicBezTo>
                  <a:cubicBezTo>
                    <a:pt x="36094" y="39023"/>
                    <a:pt x="35550" y="39212"/>
                    <a:pt x="35006" y="39442"/>
                  </a:cubicBezTo>
                  <a:cubicBezTo>
                    <a:pt x="34420" y="39714"/>
                    <a:pt x="33813" y="39839"/>
                    <a:pt x="33290" y="40195"/>
                  </a:cubicBezTo>
                  <a:cubicBezTo>
                    <a:pt x="33290" y="40593"/>
                    <a:pt x="33332" y="40969"/>
                    <a:pt x="33290" y="41325"/>
                  </a:cubicBezTo>
                  <a:cubicBezTo>
                    <a:pt x="33165" y="43334"/>
                    <a:pt x="31470" y="44066"/>
                    <a:pt x="29733" y="43710"/>
                  </a:cubicBezTo>
                  <a:cubicBezTo>
                    <a:pt x="29629" y="43689"/>
                    <a:pt x="29524" y="43543"/>
                    <a:pt x="29419" y="43480"/>
                  </a:cubicBezTo>
                  <a:cubicBezTo>
                    <a:pt x="28855" y="42978"/>
                    <a:pt x="28331" y="42455"/>
                    <a:pt x="27913" y="41743"/>
                  </a:cubicBezTo>
                  <a:cubicBezTo>
                    <a:pt x="26574" y="41974"/>
                    <a:pt x="25339" y="42120"/>
                    <a:pt x="24063" y="42267"/>
                  </a:cubicBezTo>
                  <a:close/>
                  <a:moveTo>
                    <a:pt x="35425" y="70179"/>
                  </a:moveTo>
                  <a:cubicBezTo>
                    <a:pt x="35906" y="70304"/>
                    <a:pt x="36366" y="70493"/>
                    <a:pt x="36805" y="70513"/>
                  </a:cubicBezTo>
                  <a:cubicBezTo>
                    <a:pt x="37559" y="70576"/>
                    <a:pt x="38354" y="70597"/>
                    <a:pt x="39086" y="70513"/>
                  </a:cubicBezTo>
                  <a:cubicBezTo>
                    <a:pt x="39777" y="70430"/>
                    <a:pt x="40362" y="70095"/>
                    <a:pt x="40593" y="69279"/>
                  </a:cubicBezTo>
                  <a:cubicBezTo>
                    <a:pt x="40760" y="68735"/>
                    <a:pt x="40823" y="68191"/>
                    <a:pt x="40823" y="67647"/>
                  </a:cubicBezTo>
                  <a:lnTo>
                    <a:pt x="40823" y="65868"/>
                  </a:lnTo>
                  <a:cubicBezTo>
                    <a:pt x="40823" y="65283"/>
                    <a:pt x="40802" y="64739"/>
                    <a:pt x="41053" y="64215"/>
                  </a:cubicBezTo>
                  <a:cubicBezTo>
                    <a:pt x="41137" y="64048"/>
                    <a:pt x="41137" y="63818"/>
                    <a:pt x="41137" y="63630"/>
                  </a:cubicBezTo>
                  <a:lnTo>
                    <a:pt x="41137" y="60868"/>
                  </a:lnTo>
                  <a:cubicBezTo>
                    <a:pt x="41137" y="60386"/>
                    <a:pt x="41032" y="60031"/>
                    <a:pt x="40572" y="59759"/>
                  </a:cubicBezTo>
                  <a:cubicBezTo>
                    <a:pt x="40321" y="59822"/>
                    <a:pt x="40070" y="59863"/>
                    <a:pt x="39839" y="59947"/>
                  </a:cubicBezTo>
                  <a:cubicBezTo>
                    <a:pt x="38333" y="60449"/>
                    <a:pt x="36826" y="60763"/>
                    <a:pt x="35278" y="61014"/>
                  </a:cubicBezTo>
                  <a:cubicBezTo>
                    <a:pt x="33395" y="61370"/>
                    <a:pt x="31491" y="61642"/>
                    <a:pt x="29608" y="62018"/>
                  </a:cubicBezTo>
                  <a:cubicBezTo>
                    <a:pt x="28917" y="62144"/>
                    <a:pt x="28248" y="62207"/>
                    <a:pt x="27536" y="62207"/>
                  </a:cubicBezTo>
                  <a:lnTo>
                    <a:pt x="23770" y="62207"/>
                  </a:lnTo>
                  <a:cubicBezTo>
                    <a:pt x="23561" y="62207"/>
                    <a:pt x="23331" y="62249"/>
                    <a:pt x="23059" y="62270"/>
                  </a:cubicBezTo>
                  <a:lnTo>
                    <a:pt x="23059" y="64404"/>
                  </a:lnTo>
                  <a:cubicBezTo>
                    <a:pt x="23059" y="64739"/>
                    <a:pt x="23101" y="65073"/>
                    <a:pt x="23017" y="65387"/>
                  </a:cubicBezTo>
                  <a:cubicBezTo>
                    <a:pt x="22703" y="66559"/>
                    <a:pt x="22766" y="67814"/>
                    <a:pt x="22494" y="69007"/>
                  </a:cubicBezTo>
                  <a:cubicBezTo>
                    <a:pt x="22473" y="69153"/>
                    <a:pt x="22473" y="69342"/>
                    <a:pt x="22494" y="69488"/>
                  </a:cubicBezTo>
                  <a:cubicBezTo>
                    <a:pt x="22515" y="69760"/>
                    <a:pt x="22682" y="69886"/>
                    <a:pt x="22933" y="69969"/>
                  </a:cubicBezTo>
                  <a:cubicBezTo>
                    <a:pt x="24084" y="70262"/>
                    <a:pt x="25297" y="70221"/>
                    <a:pt x="26427" y="70576"/>
                  </a:cubicBezTo>
                  <a:cubicBezTo>
                    <a:pt x="26804" y="70472"/>
                    <a:pt x="27076" y="70785"/>
                    <a:pt x="27369" y="70890"/>
                  </a:cubicBezTo>
                  <a:cubicBezTo>
                    <a:pt x="27913" y="70681"/>
                    <a:pt x="28331" y="70409"/>
                    <a:pt x="28520" y="69886"/>
                  </a:cubicBezTo>
                  <a:cubicBezTo>
                    <a:pt x="28666" y="69425"/>
                    <a:pt x="28813" y="68944"/>
                    <a:pt x="28938" y="68484"/>
                  </a:cubicBezTo>
                  <a:cubicBezTo>
                    <a:pt x="29106" y="67605"/>
                    <a:pt x="29671" y="67061"/>
                    <a:pt x="30528" y="67040"/>
                  </a:cubicBezTo>
                  <a:cubicBezTo>
                    <a:pt x="31658" y="66977"/>
                    <a:pt x="32767" y="66977"/>
                    <a:pt x="33897" y="66956"/>
                  </a:cubicBezTo>
                  <a:cubicBezTo>
                    <a:pt x="34127" y="66956"/>
                    <a:pt x="34336" y="66977"/>
                    <a:pt x="34525" y="66977"/>
                  </a:cubicBezTo>
                  <a:cubicBezTo>
                    <a:pt x="34964" y="67480"/>
                    <a:pt x="35069" y="68024"/>
                    <a:pt x="35027" y="68609"/>
                  </a:cubicBezTo>
                  <a:lnTo>
                    <a:pt x="35027" y="69216"/>
                  </a:lnTo>
                  <a:cubicBezTo>
                    <a:pt x="35006" y="69530"/>
                    <a:pt x="35111" y="69865"/>
                    <a:pt x="35425" y="70179"/>
                  </a:cubicBezTo>
                  <a:close/>
                  <a:moveTo>
                    <a:pt x="44589" y="20380"/>
                  </a:moveTo>
                  <a:cubicBezTo>
                    <a:pt x="45196" y="21448"/>
                    <a:pt x="45740" y="22410"/>
                    <a:pt x="46305" y="23393"/>
                  </a:cubicBezTo>
                  <a:cubicBezTo>
                    <a:pt x="46326" y="23414"/>
                    <a:pt x="46347" y="23435"/>
                    <a:pt x="46368" y="23435"/>
                  </a:cubicBezTo>
                  <a:lnTo>
                    <a:pt x="46305" y="23435"/>
                  </a:lnTo>
                  <a:cubicBezTo>
                    <a:pt x="46723" y="23080"/>
                    <a:pt x="47079" y="22829"/>
                    <a:pt x="47372" y="22515"/>
                  </a:cubicBezTo>
                  <a:cubicBezTo>
                    <a:pt x="47832" y="21971"/>
                    <a:pt x="48146" y="21364"/>
                    <a:pt x="47832" y="20611"/>
                  </a:cubicBezTo>
                  <a:cubicBezTo>
                    <a:pt x="47769" y="20401"/>
                    <a:pt x="47790" y="20150"/>
                    <a:pt x="47707" y="19920"/>
                  </a:cubicBezTo>
                  <a:cubicBezTo>
                    <a:pt x="47644" y="19753"/>
                    <a:pt x="47518" y="19585"/>
                    <a:pt x="47393" y="19460"/>
                  </a:cubicBezTo>
                  <a:cubicBezTo>
                    <a:pt x="46953" y="19020"/>
                    <a:pt x="46347" y="19104"/>
                    <a:pt x="45803" y="19125"/>
                  </a:cubicBezTo>
                  <a:cubicBezTo>
                    <a:pt x="45300" y="19146"/>
                    <a:pt x="45070" y="19544"/>
                    <a:pt x="44882" y="19920"/>
                  </a:cubicBezTo>
                  <a:cubicBezTo>
                    <a:pt x="44798" y="20108"/>
                    <a:pt x="44694" y="20255"/>
                    <a:pt x="44589" y="20380"/>
                  </a:cubicBezTo>
                  <a:close/>
                  <a:moveTo>
                    <a:pt x="29106" y="78360"/>
                  </a:moveTo>
                  <a:cubicBezTo>
                    <a:pt x="28750" y="79218"/>
                    <a:pt x="28457" y="80096"/>
                    <a:pt x="28038" y="80892"/>
                  </a:cubicBezTo>
                  <a:cubicBezTo>
                    <a:pt x="27515" y="81896"/>
                    <a:pt x="27557" y="82942"/>
                    <a:pt x="27599" y="83988"/>
                  </a:cubicBezTo>
                  <a:cubicBezTo>
                    <a:pt x="27599" y="84344"/>
                    <a:pt x="27766" y="84511"/>
                    <a:pt x="28143" y="84532"/>
                  </a:cubicBezTo>
                  <a:cubicBezTo>
                    <a:pt x="28520" y="84553"/>
                    <a:pt x="28771" y="84428"/>
                    <a:pt x="28834" y="84114"/>
                  </a:cubicBezTo>
                  <a:cubicBezTo>
                    <a:pt x="28959" y="83130"/>
                    <a:pt x="29461" y="82252"/>
                    <a:pt x="29608" y="81268"/>
                  </a:cubicBezTo>
                  <a:cubicBezTo>
                    <a:pt x="29733" y="80327"/>
                    <a:pt x="29880" y="79322"/>
                    <a:pt x="29712" y="78339"/>
                  </a:cubicBezTo>
                  <a:cubicBezTo>
                    <a:pt x="29503" y="78360"/>
                    <a:pt x="29315" y="78360"/>
                    <a:pt x="29106" y="78360"/>
                  </a:cubicBezTo>
                  <a:close/>
                  <a:moveTo>
                    <a:pt x="41409" y="85746"/>
                  </a:moveTo>
                  <a:cubicBezTo>
                    <a:pt x="41932" y="85641"/>
                    <a:pt x="42225" y="85369"/>
                    <a:pt x="42371" y="84846"/>
                  </a:cubicBezTo>
                  <a:cubicBezTo>
                    <a:pt x="42559" y="84281"/>
                    <a:pt x="42664" y="83695"/>
                    <a:pt x="42643" y="83089"/>
                  </a:cubicBezTo>
                  <a:cubicBezTo>
                    <a:pt x="42601" y="82607"/>
                    <a:pt x="42601" y="82105"/>
                    <a:pt x="42539" y="81624"/>
                  </a:cubicBezTo>
                  <a:cubicBezTo>
                    <a:pt x="42476" y="81394"/>
                    <a:pt x="42329" y="81143"/>
                    <a:pt x="42141" y="80975"/>
                  </a:cubicBezTo>
                  <a:cubicBezTo>
                    <a:pt x="41911" y="80787"/>
                    <a:pt x="41597" y="80766"/>
                    <a:pt x="41283" y="80913"/>
                  </a:cubicBezTo>
                  <a:cubicBezTo>
                    <a:pt x="41220" y="81268"/>
                    <a:pt x="41179" y="81624"/>
                    <a:pt x="41095" y="81959"/>
                  </a:cubicBezTo>
                  <a:cubicBezTo>
                    <a:pt x="40823" y="83256"/>
                    <a:pt x="40823" y="84511"/>
                    <a:pt x="41409" y="85746"/>
                  </a:cubicBezTo>
                  <a:close/>
                  <a:moveTo>
                    <a:pt x="28834" y="41513"/>
                  </a:moveTo>
                  <a:cubicBezTo>
                    <a:pt x="29001" y="41764"/>
                    <a:pt x="29106" y="42036"/>
                    <a:pt x="29294" y="42183"/>
                  </a:cubicBezTo>
                  <a:cubicBezTo>
                    <a:pt x="29629" y="42455"/>
                    <a:pt x="30005" y="42706"/>
                    <a:pt x="30403" y="42811"/>
                  </a:cubicBezTo>
                  <a:cubicBezTo>
                    <a:pt x="30926" y="42978"/>
                    <a:pt x="31679" y="42518"/>
                    <a:pt x="31930" y="41995"/>
                  </a:cubicBezTo>
                  <a:cubicBezTo>
                    <a:pt x="32202" y="41555"/>
                    <a:pt x="32244" y="41095"/>
                    <a:pt x="32077" y="40530"/>
                  </a:cubicBezTo>
                  <a:cubicBezTo>
                    <a:pt x="30989" y="40802"/>
                    <a:pt x="29922" y="41116"/>
                    <a:pt x="28834" y="41513"/>
                  </a:cubicBezTo>
                  <a:close/>
                  <a:moveTo>
                    <a:pt x="5671" y="22975"/>
                  </a:moveTo>
                  <a:cubicBezTo>
                    <a:pt x="4625" y="25088"/>
                    <a:pt x="5315" y="25821"/>
                    <a:pt x="6466" y="26720"/>
                  </a:cubicBezTo>
                  <a:cubicBezTo>
                    <a:pt x="6466" y="26365"/>
                    <a:pt x="6487" y="26051"/>
                    <a:pt x="6487" y="25737"/>
                  </a:cubicBezTo>
                  <a:cubicBezTo>
                    <a:pt x="6508" y="25235"/>
                    <a:pt x="6508" y="24733"/>
                    <a:pt x="6655" y="24272"/>
                  </a:cubicBezTo>
                  <a:cubicBezTo>
                    <a:pt x="6801" y="23728"/>
                    <a:pt x="6550" y="23373"/>
                    <a:pt x="6194" y="23059"/>
                  </a:cubicBezTo>
                  <a:cubicBezTo>
                    <a:pt x="6069" y="22996"/>
                    <a:pt x="5839" y="23017"/>
                    <a:pt x="5671" y="2297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467;p59">
              <a:extLst>
                <a:ext uri="{FF2B5EF4-FFF2-40B4-BE49-F238E27FC236}">
                  <a16:creationId xmlns:a16="http://schemas.microsoft.com/office/drawing/2014/main" id="{7F423836-5780-34F5-579C-E0C7D3104C89}"/>
                </a:ext>
              </a:extLst>
            </p:cNvPr>
            <p:cNvSpPr/>
            <p:nvPr/>
          </p:nvSpPr>
          <p:spPr>
            <a:xfrm>
              <a:off x="7602462" y="2968834"/>
              <a:ext cx="375622" cy="264172"/>
            </a:xfrm>
            <a:custGeom>
              <a:avLst/>
              <a:gdLst/>
              <a:ahLst/>
              <a:cxnLst/>
              <a:rect l="l" t="t" r="r" b="b"/>
              <a:pathLst>
                <a:path w="17138" h="12053" extrusionOk="0">
                  <a:moveTo>
                    <a:pt x="7387" y="12031"/>
                  </a:moveTo>
                  <a:lnTo>
                    <a:pt x="6487" y="12031"/>
                  </a:lnTo>
                  <a:cubicBezTo>
                    <a:pt x="5609" y="12031"/>
                    <a:pt x="4793" y="11822"/>
                    <a:pt x="4039" y="11382"/>
                  </a:cubicBezTo>
                  <a:cubicBezTo>
                    <a:pt x="2198" y="10357"/>
                    <a:pt x="1905" y="10064"/>
                    <a:pt x="922" y="8223"/>
                  </a:cubicBezTo>
                  <a:cubicBezTo>
                    <a:pt x="796" y="7972"/>
                    <a:pt x="691" y="7742"/>
                    <a:pt x="545" y="7512"/>
                  </a:cubicBezTo>
                  <a:cubicBezTo>
                    <a:pt x="189" y="6779"/>
                    <a:pt x="1" y="6026"/>
                    <a:pt x="64" y="5210"/>
                  </a:cubicBezTo>
                  <a:cubicBezTo>
                    <a:pt x="106" y="4582"/>
                    <a:pt x="106" y="3955"/>
                    <a:pt x="106" y="3327"/>
                  </a:cubicBezTo>
                  <a:cubicBezTo>
                    <a:pt x="106" y="2992"/>
                    <a:pt x="231" y="2678"/>
                    <a:pt x="440" y="2406"/>
                  </a:cubicBezTo>
                  <a:cubicBezTo>
                    <a:pt x="754" y="2009"/>
                    <a:pt x="963" y="1967"/>
                    <a:pt x="1466" y="2155"/>
                  </a:cubicBezTo>
                  <a:cubicBezTo>
                    <a:pt x="1591" y="2197"/>
                    <a:pt x="1696" y="2281"/>
                    <a:pt x="1842" y="2281"/>
                  </a:cubicBezTo>
                  <a:cubicBezTo>
                    <a:pt x="2993" y="2281"/>
                    <a:pt x="4165" y="2302"/>
                    <a:pt x="5211" y="1695"/>
                  </a:cubicBezTo>
                  <a:cubicBezTo>
                    <a:pt x="5650" y="1444"/>
                    <a:pt x="6090" y="1318"/>
                    <a:pt x="6592" y="1214"/>
                  </a:cubicBezTo>
                  <a:cubicBezTo>
                    <a:pt x="7178" y="1109"/>
                    <a:pt x="7743" y="921"/>
                    <a:pt x="8329" y="732"/>
                  </a:cubicBezTo>
                  <a:cubicBezTo>
                    <a:pt x="9542" y="314"/>
                    <a:pt x="10798" y="63"/>
                    <a:pt x="12116" y="105"/>
                  </a:cubicBezTo>
                  <a:cubicBezTo>
                    <a:pt x="12534" y="126"/>
                    <a:pt x="12974" y="167"/>
                    <a:pt x="13392" y="105"/>
                  </a:cubicBezTo>
                  <a:cubicBezTo>
                    <a:pt x="14292" y="0"/>
                    <a:pt x="15087" y="335"/>
                    <a:pt x="15882" y="691"/>
                  </a:cubicBezTo>
                  <a:cubicBezTo>
                    <a:pt x="16614" y="1025"/>
                    <a:pt x="16970" y="1632"/>
                    <a:pt x="17033" y="2406"/>
                  </a:cubicBezTo>
                  <a:cubicBezTo>
                    <a:pt x="17137" y="3641"/>
                    <a:pt x="16970" y="4833"/>
                    <a:pt x="16489" y="5984"/>
                  </a:cubicBezTo>
                  <a:cubicBezTo>
                    <a:pt x="16217" y="6570"/>
                    <a:pt x="15882" y="7093"/>
                    <a:pt x="15464" y="7553"/>
                  </a:cubicBezTo>
                  <a:cubicBezTo>
                    <a:pt x="15192" y="7825"/>
                    <a:pt x="14920" y="8056"/>
                    <a:pt x="14731" y="8369"/>
                  </a:cubicBezTo>
                  <a:cubicBezTo>
                    <a:pt x="14020" y="9520"/>
                    <a:pt x="12953" y="10253"/>
                    <a:pt x="11844" y="10901"/>
                  </a:cubicBezTo>
                  <a:cubicBezTo>
                    <a:pt x="10735" y="11592"/>
                    <a:pt x="9479" y="12052"/>
                    <a:pt x="8078" y="12010"/>
                  </a:cubicBezTo>
                  <a:cubicBezTo>
                    <a:pt x="7847" y="12010"/>
                    <a:pt x="7617" y="12010"/>
                    <a:pt x="7387" y="12031"/>
                  </a:cubicBezTo>
                  <a:close/>
                  <a:moveTo>
                    <a:pt x="1340" y="3264"/>
                  </a:moveTo>
                  <a:lnTo>
                    <a:pt x="1340" y="5859"/>
                  </a:lnTo>
                  <a:cubicBezTo>
                    <a:pt x="1340" y="6089"/>
                    <a:pt x="1445" y="6298"/>
                    <a:pt x="1528" y="6549"/>
                  </a:cubicBezTo>
                  <a:cubicBezTo>
                    <a:pt x="1884" y="7533"/>
                    <a:pt x="2512" y="8432"/>
                    <a:pt x="3119" y="9290"/>
                  </a:cubicBezTo>
                  <a:cubicBezTo>
                    <a:pt x="3160" y="9374"/>
                    <a:pt x="3244" y="9437"/>
                    <a:pt x="3328" y="9499"/>
                  </a:cubicBezTo>
                  <a:cubicBezTo>
                    <a:pt x="4186" y="10002"/>
                    <a:pt x="4981" y="10629"/>
                    <a:pt x="5985" y="10776"/>
                  </a:cubicBezTo>
                  <a:cubicBezTo>
                    <a:pt x="6613" y="10859"/>
                    <a:pt x="7241" y="10838"/>
                    <a:pt x="7868" y="10838"/>
                  </a:cubicBezTo>
                  <a:cubicBezTo>
                    <a:pt x="8287" y="10838"/>
                    <a:pt x="8747" y="10776"/>
                    <a:pt x="9166" y="10734"/>
                  </a:cubicBezTo>
                  <a:cubicBezTo>
                    <a:pt x="10651" y="10462"/>
                    <a:pt x="11907" y="9709"/>
                    <a:pt x="12974" y="8704"/>
                  </a:cubicBezTo>
                  <a:cubicBezTo>
                    <a:pt x="13811" y="7951"/>
                    <a:pt x="14501" y="6968"/>
                    <a:pt x="15254" y="6089"/>
                  </a:cubicBezTo>
                  <a:cubicBezTo>
                    <a:pt x="15296" y="6047"/>
                    <a:pt x="15338" y="5984"/>
                    <a:pt x="15359" y="5921"/>
                  </a:cubicBezTo>
                  <a:cubicBezTo>
                    <a:pt x="15903" y="4812"/>
                    <a:pt x="16049" y="3641"/>
                    <a:pt x="15966" y="2427"/>
                  </a:cubicBezTo>
                  <a:cubicBezTo>
                    <a:pt x="15924" y="2071"/>
                    <a:pt x="15715" y="1841"/>
                    <a:pt x="15380" y="1674"/>
                  </a:cubicBezTo>
                  <a:cubicBezTo>
                    <a:pt x="14836" y="1444"/>
                    <a:pt x="14292" y="1214"/>
                    <a:pt x="13643" y="1255"/>
                  </a:cubicBezTo>
                  <a:cubicBezTo>
                    <a:pt x="13099" y="1276"/>
                    <a:pt x="12534" y="1276"/>
                    <a:pt x="11948" y="1255"/>
                  </a:cubicBezTo>
                  <a:cubicBezTo>
                    <a:pt x="10860" y="1214"/>
                    <a:pt x="9772" y="1444"/>
                    <a:pt x="8726" y="1779"/>
                  </a:cubicBezTo>
                  <a:cubicBezTo>
                    <a:pt x="8161" y="1967"/>
                    <a:pt x="7596" y="2092"/>
                    <a:pt x="7010" y="2281"/>
                  </a:cubicBezTo>
                  <a:cubicBezTo>
                    <a:pt x="6529" y="2406"/>
                    <a:pt x="6048" y="2532"/>
                    <a:pt x="5588" y="2741"/>
                  </a:cubicBezTo>
                  <a:cubicBezTo>
                    <a:pt x="4730" y="3139"/>
                    <a:pt x="3851" y="3348"/>
                    <a:pt x="2909" y="3306"/>
                  </a:cubicBezTo>
                  <a:cubicBezTo>
                    <a:pt x="2428" y="3243"/>
                    <a:pt x="1947" y="3264"/>
                    <a:pt x="1340" y="326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468;p59">
              <a:extLst>
                <a:ext uri="{FF2B5EF4-FFF2-40B4-BE49-F238E27FC236}">
                  <a16:creationId xmlns:a16="http://schemas.microsoft.com/office/drawing/2014/main" id="{D01FC3E8-E833-4DF0-340B-CF4684458EBE}"/>
                </a:ext>
              </a:extLst>
            </p:cNvPr>
            <p:cNvSpPr/>
            <p:nvPr/>
          </p:nvSpPr>
          <p:spPr>
            <a:xfrm>
              <a:off x="7950574" y="2879382"/>
              <a:ext cx="49994" cy="45435"/>
            </a:xfrm>
            <a:custGeom>
              <a:avLst/>
              <a:gdLst/>
              <a:ahLst/>
              <a:cxnLst/>
              <a:rect l="l" t="t" r="r" b="b"/>
              <a:pathLst>
                <a:path w="2281" h="2073" extrusionOk="0">
                  <a:moveTo>
                    <a:pt x="1151" y="1"/>
                  </a:moveTo>
                  <a:cubicBezTo>
                    <a:pt x="1235" y="22"/>
                    <a:pt x="1444" y="22"/>
                    <a:pt x="1611" y="85"/>
                  </a:cubicBezTo>
                  <a:cubicBezTo>
                    <a:pt x="1716" y="106"/>
                    <a:pt x="1862" y="210"/>
                    <a:pt x="1925" y="315"/>
                  </a:cubicBezTo>
                  <a:cubicBezTo>
                    <a:pt x="2281" y="796"/>
                    <a:pt x="2092" y="1466"/>
                    <a:pt x="1590" y="1717"/>
                  </a:cubicBezTo>
                  <a:cubicBezTo>
                    <a:pt x="1235" y="1905"/>
                    <a:pt x="879" y="2072"/>
                    <a:pt x="502" y="1759"/>
                  </a:cubicBezTo>
                  <a:cubicBezTo>
                    <a:pt x="126" y="1445"/>
                    <a:pt x="0" y="1110"/>
                    <a:pt x="84" y="629"/>
                  </a:cubicBezTo>
                  <a:cubicBezTo>
                    <a:pt x="146" y="189"/>
                    <a:pt x="418" y="22"/>
                    <a:pt x="11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469;p59">
              <a:extLst>
                <a:ext uri="{FF2B5EF4-FFF2-40B4-BE49-F238E27FC236}">
                  <a16:creationId xmlns:a16="http://schemas.microsoft.com/office/drawing/2014/main" id="{77146065-C373-DE8A-62EF-E3736600ABBB}"/>
                </a:ext>
              </a:extLst>
            </p:cNvPr>
            <p:cNvSpPr/>
            <p:nvPr/>
          </p:nvSpPr>
          <p:spPr>
            <a:xfrm>
              <a:off x="7535982" y="2913795"/>
              <a:ext cx="48613" cy="34871"/>
            </a:xfrm>
            <a:custGeom>
              <a:avLst/>
              <a:gdLst/>
              <a:ahLst/>
              <a:cxnLst/>
              <a:rect l="l" t="t" r="r" b="b"/>
              <a:pathLst>
                <a:path w="2218" h="1591" extrusionOk="0">
                  <a:moveTo>
                    <a:pt x="1046" y="1590"/>
                  </a:moveTo>
                  <a:cubicBezTo>
                    <a:pt x="942" y="1590"/>
                    <a:pt x="816" y="1590"/>
                    <a:pt x="691" y="1549"/>
                  </a:cubicBezTo>
                  <a:cubicBezTo>
                    <a:pt x="544" y="1486"/>
                    <a:pt x="377" y="1381"/>
                    <a:pt x="314" y="1256"/>
                  </a:cubicBezTo>
                  <a:cubicBezTo>
                    <a:pt x="0" y="649"/>
                    <a:pt x="377" y="0"/>
                    <a:pt x="1025" y="0"/>
                  </a:cubicBezTo>
                  <a:cubicBezTo>
                    <a:pt x="1151" y="0"/>
                    <a:pt x="1276" y="21"/>
                    <a:pt x="1423" y="21"/>
                  </a:cubicBezTo>
                  <a:cubicBezTo>
                    <a:pt x="1988" y="126"/>
                    <a:pt x="2218" y="523"/>
                    <a:pt x="2051" y="1109"/>
                  </a:cubicBezTo>
                  <a:cubicBezTo>
                    <a:pt x="1967" y="1339"/>
                    <a:pt x="1800" y="1486"/>
                    <a:pt x="1548" y="1528"/>
                  </a:cubicBezTo>
                  <a:cubicBezTo>
                    <a:pt x="1423" y="1590"/>
                    <a:pt x="1255" y="1590"/>
                    <a:pt x="1046" y="159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5" name="Google Shape;1470;p59">
              <a:extLst>
                <a:ext uri="{FF2B5EF4-FFF2-40B4-BE49-F238E27FC236}">
                  <a16:creationId xmlns:a16="http://schemas.microsoft.com/office/drawing/2014/main" id="{8DE3D849-0E9B-2E99-8067-5DDEF5FA702E}"/>
                </a:ext>
              </a:extLst>
            </p:cNvPr>
            <p:cNvGrpSpPr/>
            <p:nvPr/>
          </p:nvGrpSpPr>
          <p:grpSpPr>
            <a:xfrm>
              <a:off x="6770207" y="2260792"/>
              <a:ext cx="622325" cy="515017"/>
              <a:chOff x="6723850" y="2210963"/>
              <a:chExt cx="709850" cy="587450"/>
            </a:xfrm>
          </p:grpSpPr>
          <p:sp>
            <p:nvSpPr>
              <p:cNvPr id="36" name="Google Shape;1471;p59">
                <a:extLst>
                  <a:ext uri="{FF2B5EF4-FFF2-40B4-BE49-F238E27FC236}">
                    <a16:creationId xmlns:a16="http://schemas.microsoft.com/office/drawing/2014/main" id="{4994FC2C-30BE-F74D-5590-CFE3C532727D}"/>
                  </a:ext>
                </a:extLst>
              </p:cNvPr>
              <p:cNvSpPr/>
              <p:nvPr/>
            </p:nvSpPr>
            <p:spPr>
              <a:xfrm>
                <a:off x="6750000" y="2239738"/>
                <a:ext cx="654925" cy="475500"/>
              </a:xfrm>
              <a:custGeom>
                <a:avLst/>
                <a:gdLst/>
                <a:ahLst/>
                <a:cxnLst/>
                <a:rect l="l" t="t" r="r" b="b"/>
                <a:pathLst>
                  <a:path w="26197" h="19020" extrusionOk="0">
                    <a:moveTo>
                      <a:pt x="4729" y="18622"/>
                    </a:moveTo>
                    <a:cubicBezTo>
                      <a:pt x="4373" y="18769"/>
                      <a:pt x="4080" y="18894"/>
                      <a:pt x="3788" y="18978"/>
                    </a:cubicBezTo>
                    <a:cubicBezTo>
                      <a:pt x="3557" y="19020"/>
                      <a:pt x="3327" y="18999"/>
                      <a:pt x="3076" y="18999"/>
                    </a:cubicBezTo>
                    <a:cubicBezTo>
                      <a:pt x="2239" y="18999"/>
                      <a:pt x="1402" y="19020"/>
                      <a:pt x="482" y="18978"/>
                    </a:cubicBezTo>
                    <a:cubicBezTo>
                      <a:pt x="461" y="18622"/>
                      <a:pt x="440" y="18308"/>
                      <a:pt x="419" y="18036"/>
                    </a:cubicBezTo>
                    <a:cubicBezTo>
                      <a:pt x="398" y="17660"/>
                      <a:pt x="440" y="17262"/>
                      <a:pt x="314" y="16927"/>
                    </a:cubicBezTo>
                    <a:cubicBezTo>
                      <a:pt x="0" y="16048"/>
                      <a:pt x="105" y="15128"/>
                      <a:pt x="105" y="14270"/>
                    </a:cubicBezTo>
                    <a:cubicBezTo>
                      <a:pt x="503" y="13851"/>
                      <a:pt x="879" y="13600"/>
                      <a:pt x="1381" y="13433"/>
                    </a:cubicBezTo>
                    <a:cubicBezTo>
                      <a:pt x="2197" y="13119"/>
                      <a:pt x="2951" y="12596"/>
                      <a:pt x="3536" y="11906"/>
                    </a:cubicBezTo>
                    <a:cubicBezTo>
                      <a:pt x="4164" y="11173"/>
                      <a:pt x="4897" y="10608"/>
                      <a:pt x="5775" y="10148"/>
                    </a:cubicBezTo>
                    <a:cubicBezTo>
                      <a:pt x="5796" y="9939"/>
                      <a:pt x="5859" y="9709"/>
                      <a:pt x="5838" y="9478"/>
                    </a:cubicBezTo>
                    <a:cubicBezTo>
                      <a:pt x="5775" y="8453"/>
                      <a:pt x="5964" y="7470"/>
                      <a:pt x="6277" y="6465"/>
                    </a:cubicBezTo>
                    <a:cubicBezTo>
                      <a:pt x="6382" y="6172"/>
                      <a:pt x="6424" y="5859"/>
                      <a:pt x="6424" y="5587"/>
                    </a:cubicBezTo>
                    <a:cubicBezTo>
                      <a:pt x="6403" y="4289"/>
                      <a:pt x="6947" y="3201"/>
                      <a:pt x="7512" y="2134"/>
                    </a:cubicBezTo>
                    <a:cubicBezTo>
                      <a:pt x="7637" y="1883"/>
                      <a:pt x="7826" y="1674"/>
                      <a:pt x="8035" y="1527"/>
                    </a:cubicBezTo>
                    <a:cubicBezTo>
                      <a:pt x="9081" y="795"/>
                      <a:pt x="10190" y="314"/>
                      <a:pt x="11508" y="314"/>
                    </a:cubicBezTo>
                    <a:lnTo>
                      <a:pt x="13433" y="314"/>
                    </a:lnTo>
                    <a:cubicBezTo>
                      <a:pt x="13894" y="314"/>
                      <a:pt x="14333" y="356"/>
                      <a:pt x="14731" y="146"/>
                    </a:cubicBezTo>
                    <a:cubicBezTo>
                      <a:pt x="14793" y="84"/>
                      <a:pt x="14898" y="63"/>
                      <a:pt x="15003" y="63"/>
                    </a:cubicBezTo>
                    <a:cubicBezTo>
                      <a:pt x="15986" y="21"/>
                      <a:pt x="16969" y="0"/>
                      <a:pt x="17911" y="63"/>
                    </a:cubicBezTo>
                    <a:cubicBezTo>
                      <a:pt x="18329" y="544"/>
                      <a:pt x="18497" y="1046"/>
                      <a:pt x="18455" y="1632"/>
                    </a:cubicBezTo>
                    <a:cubicBezTo>
                      <a:pt x="18350" y="3201"/>
                      <a:pt x="18601" y="4729"/>
                      <a:pt x="18706" y="6277"/>
                    </a:cubicBezTo>
                    <a:cubicBezTo>
                      <a:pt x="18748" y="6989"/>
                      <a:pt x="18873" y="7700"/>
                      <a:pt x="18873" y="8411"/>
                    </a:cubicBezTo>
                    <a:cubicBezTo>
                      <a:pt x="18873" y="8976"/>
                      <a:pt x="19376" y="9374"/>
                      <a:pt x="19962" y="9395"/>
                    </a:cubicBezTo>
                    <a:cubicBezTo>
                      <a:pt x="20192" y="9395"/>
                      <a:pt x="20422" y="9395"/>
                      <a:pt x="20652" y="9374"/>
                    </a:cubicBezTo>
                    <a:cubicBezTo>
                      <a:pt x="20903" y="9353"/>
                      <a:pt x="21112" y="9290"/>
                      <a:pt x="21322" y="9248"/>
                    </a:cubicBezTo>
                    <a:cubicBezTo>
                      <a:pt x="21594" y="9709"/>
                      <a:pt x="21782" y="10232"/>
                      <a:pt x="22158" y="10546"/>
                    </a:cubicBezTo>
                    <a:cubicBezTo>
                      <a:pt x="22682" y="10985"/>
                      <a:pt x="23163" y="11550"/>
                      <a:pt x="23979" y="11466"/>
                    </a:cubicBezTo>
                    <a:cubicBezTo>
                      <a:pt x="24565" y="11403"/>
                      <a:pt x="25109" y="11466"/>
                      <a:pt x="25736" y="11487"/>
                    </a:cubicBezTo>
                    <a:cubicBezTo>
                      <a:pt x="25757" y="12219"/>
                      <a:pt x="25883" y="12868"/>
                      <a:pt x="26071" y="13496"/>
                    </a:cubicBezTo>
                    <a:cubicBezTo>
                      <a:pt x="26197" y="13956"/>
                      <a:pt x="26134" y="14437"/>
                      <a:pt x="26050" y="14939"/>
                    </a:cubicBezTo>
                    <a:cubicBezTo>
                      <a:pt x="25297" y="15128"/>
                      <a:pt x="24586" y="15002"/>
                      <a:pt x="23895" y="15023"/>
                    </a:cubicBezTo>
                    <a:cubicBezTo>
                      <a:pt x="23058" y="14019"/>
                      <a:pt x="21991" y="13496"/>
                      <a:pt x="20757" y="13328"/>
                    </a:cubicBezTo>
                    <a:cubicBezTo>
                      <a:pt x="20547" y="13287"/>
                      <a:pt x="20380" y="13245"/>
                      <a:pt x="20192" y="13161"/>
                    </a:cubicBezTo>
                    <a:cubicBezTo>
                      <a:pt x="19564" y="12952"/>
                      <a:pt x="18936" y="12847"/>
                      <a:pt x="18309" y="13161"/>
                    </a:cubicBezTo>
                    <a:cubicBezTo>
                      <a:pt x="18288" y="13182"/>
                      <a:pt x="18246" y="13224"/>
                      <a:pt x="18225" y="13224"/>
                    </a:cubicBezTo>
                    <a:cubicBezTo>
                      <a:pt x="17911" y="13287"/>
                      <a:pt x="17493" y="13245"/>
                      <a:pt x="17262" y="13454"/>
                    </a:cubicBezTo>
                    <a:cubicBezTo>
                      <a:pt x="16886" y="13789"/>
                      <a:pt x="16656" y="14228"/>
                      <a:pt x="16363" y="14647"/>
                    </a:cubicBezTo>
                    <a:cubicBezTo>
                      <a:pt x="16195" y="14919"/>
                      <a:pt x="16028" y="15149"/>
                      <a:pt x="15902" y="15442"/>
                    </a:cubicBezTo>
                    <a:cubicBezTo>
                      <a:pt x="15609" y="16153"/>
                      <a:pt x="15003" y="16320"/>
                      <a:pt x="14354" y="16362"/>
                    </a:cubicBezTo>
                    <a:cubicBezTo>
                      <a:pt x="13998" y="16383"/>
                      <a:pt x="13622" y="16467"/>
                      <a:pt x="13266" y="16572"/>
                    </a:cubicBezTo>
                    <a:cubicBezTo>
                      <a:pt x="12847" y="16697"/>
                      <a:pt x="12387" y="16718"/>
                      <a:pt x="12011" y="16802"/>
                    </a:cubicBezTo>
                    <a:cubicBezTo>
                      <a:pt x="11299" y="15881"/>
                      <a:pt x="11299" y="15881"/>
                      <a:pt x="10148" y="15442"/>
                    </a:cubicBezTo>
                    <a:cubicBezTo>
                      <a:pt x="9730" y="15253"/>
                      <a:pt x="9311" y="15170"/>
                      <a:pt x="8872" y="15212"/>
                    </a:cubicBezTo>
                    <a:cubicBezTo>
                      <a:pt x="8705" y="15232"/>
                      <a:pt x="8495" y="15253"/>
                      <a:pt x="8370" y="15149"/>
                    </a:cubicBezTo>
                    <a:cubicBezTo>
                      <a:pt x="7930" y="14856"/>
                      <a:pt x="7512" y="15044"/>
                      <a:pt x="7114" y="15170"/>
                    </a:cubicBezTo>
                    <a:cubicBezTo>
                      <a:pt x="6319" y="15463"/>
                      <a:pt x="5650" y="15860"/>
                      <a:pt x="5106" y="16488"/>
                    </a:cubicBezTo>
                    <a:cubicBezTo>
                      <a:pt x="4855" y="16739"/>
                      <a:pt x="4708" y="17032"/>
                      <a:pt x="4708" y="17408"/>
                    </a:cubicBezTo>
                    <a:cubicBezTo>
                      <a:pt x="4729" y="17785"/>
                      <a:pt x="4729" y="18162"/>
                      <a:pt x="4729" y="18622"/>
                    </a:cubicBezTo>
                    <a:close/>
                    <a:moveTo>
                      <a:pt x="17032" y="9709"/>
                    </a:moveTo>
                    <a:cubicBezTo>
                      <a:pt x="17032" y="9290"/>
                      <a:pt x="16969" y="8976"/>
                      <a:pt x="17032" y="8683"/>
                    </a:cubicBezTo>
                    <a:cubicBezTo>
                      <a:pt x="17137" y="8160"/>
                      <a:pt x="17032" y="7679"/>
                      <a:pt x="16969" y="7177"/>
                    </a:cubicBezTo>
                    <a:cubicBezTo>
                      <a:pt x="16907" y="6633"/>
                      <a:pt x="16844" y="6110"/>
                      <a:pt x="16844" y="5545"/>
                    </a:cubicBezTo>
                    <a:cubicBezTo>
                      <a:pt x="16802" y="4645"/>
                      <a:pt x="16844" y="3724"/>
                      <a:pt x="16802" y="2804"/>
                    </a:cubicBezTo>
                    <a:cubicBezTo>
                      <a:pt x="16781" y="2197"/>
                      <a:pt x="16614" y="2030"/>
                      <a:pt x="16028" y="1967"/>
                    </a:cubicBezTo>
                    <a:cubicBezTo>
                      <a:pt x="15526" y="1946"/>
                      <a:pt x="15003" y="1946"/>
                      <a:pt x="14521" y="1946"/>
                    </a:cubicBezTo>
                    <a:cubicBezTo>
                      <a:pt x="13726" y="1946"/>
                      <a:pt x="12952" y="1841"/>
                      <a:pt x="12220" y="2239"/>
                    </a:cubicBezTo>
                    <a:cubicBezTo>
                      <a:pt x="12115" y="2281"/>
                      <a:pt x="11948" y="2281"/>
                      <a:pt x="11822" y="2281"/>
                    </a:cubicBezTo>
                    <a:cubicBezTo>
                      <a:pt x="11278" y="2239"/>
                      <a:pt x="10776" y="2490"/>
                      <a:pt x="10253" y="2595"/>
                    </a:cubicBezTo>
                    <a:cubicBezTo>
                      <a:pt x="9186" y="2825"/>
                      <a:pt x="8872" y="3808"/>
                      <a:pt x="8307" y="4540"/>
                    </a:cubicBezTo>
                    <a:cubicBezTo>
                      <a:pt x="8286" y="4582"/>
                      <a:pt x="8286" y="4666"/>
                      <a:pt x="8286" y="4750"/>
                    </a:cubicBezTo>
                    <a:cubicBezTo>
                      <a:pt x="8244" y="5691"/>
                      <a:pt x="7868" y="6570"/>
                      <a:pt x="7763" y="7512"/>
                    </a:cubicBezTo>
                    <a:cubicBezTo>
                      <a:pt x="7658" y="8432"/>
                      <a:pt x="7533" y="9311"/>
                      <a:pt x="7972" y="10190"/>
                    </a:cubicBezTo>
                    <a:cubicBezTo>
                      <a:pt x="8558" y="11341"/>
                      <a:pt x="8914" y="11362"/>
                      <a:pt x="10086" y="11236"/>
                    </a:cubicBezTo>
                    <a:cubicBezTo>
                      <a:pt x="10169" y="11236"/>
                      <a:pt x="10232" y="11173"/>
                      <a:pt x="10274" y="11173"/>
                    </a:cubicBezTo>
                    <a:cubicBezTo>
                      <a:pt x="10609" y="11131"/>
                      <a:pt x="10923" y="11069"/>
                      <a:pt x="11278" y="10985"/>
                    </a:cubicBezTo>
                    <a:cubicBezTo>
                      <a:pt x="11613" y="10943"/>
                      <a:pt x="11927" y="10859"/>
                      <a:pt x="12262" y="10818"/>
                    </a:cubicBezTo>
                    <a:cubicBezTo>
                      <a:pt x="12492" y="10755"/>
                      <a:pt x="12722" y="10713"/>
                      <a:pt x="12952" y="10671"/>
                    </a:cubicBezTo>
                    <a:cubicBezTo>
                      <a:pt x="13517" y="10608"/>
                      <a:pt x="14082" y="10546"/>
                      <a:pt x="14647" y="10420"/>
                    </a:cubicBezTo>
                    <a:cubicBezTo>
                      <a:pt x="15233" y="10294"/>
                      <a:pt x="15798" y="10022"/>
                      <a:pt x="16425" y="10002"/>
                    </a:cubicBezTo>
                    <a:cubicBezTo>
                      <a:pt x="16572" y="10022"/>
                      <a:pt x="16781" y="9813"/>
                      <a:pt x="17032" y="97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472;p59">
                <a:extLst>
                  <a:ext uri="{FF2B5EF4-FFF2-40B4-BE49-F238E27FC236}">
                    <a16:creationId xmlns:a16="http://schemas.microsoft.com/office/drawing/2014/main" id="{68DF3318-B909-0CF5-934C-64B93CDD25AD}"/>
                  </a:ext>
                </a:extLst>
              </p:cNvPr>
              <p:cNvSpPr/>
              <p:nvPr/>
            </p:nvSpPr>
            <p:spPr>
              <a:xfrm>
                <a:off x="7165850" y="2588638"/>
                <a:ext cx="152775" cy="134450"/>
              </a:xfrm>
              <a:custGeom>
                <a:avLst/>
                <a:gdLst/>
                <a:ahLst/>
                <a:cxnLst/>
                <a:rect l="l" t="t" r="r" b="b"/>
                <a:pathLst>
                  <a:path w="6111" h="5378" extrusionOk="0">
                    <a:moveTo>
                      <a:pt x="2511" y="5294"/>
                    </a:moveTo>
                    <a:cubicBezTo>
                      <a:pt x="2009" y="5377"/>
                      <a:pt x="1507" y="5147"/>
                      <a:pt x="1131" y="4645"/>
                    </a:cubicBezTo>
                    <a:cubicBezTo>
                      <a:pt x="963" y="4457"/>
                      <a:pt x="817" y="4289"/>
                      <a:pt x="649" y="4122"/>
                    </a:cubicBezTo>
                    <a:cubicBezTo>
                      <a:pt x="356" y="3787"/>
                      <a:pt x="1" y="3473"/>
                      <a:pt x="43" y="2992"/>
                    </a:cubicBezTo>
                    <a:cubicBezTo>
                      <a:pt x="126" y="2448"/>
                      <a:pt x="43" y="1841"/>
                      <a:pt x="503" y="1381"/>
                    </a:cubicBezTo>
                    <a:cubicBezTo>
                      <a:pt x="670" y="1193"/>
                      <a:pt x="838" y="963"/>
                      <a:pt x="984" y="753"/>
                    </a:cubicBezTo>
                    <a:cubicBezTo>
                      <a:pt x="1172" y="544"/>
                      <a:pt x="1382" y="419"/>
                      <a:pt x="1675" y="356"/>
                    </a:cubicBezTo>
                    <a:cubicBezTo>
                      <a:pt x="2177" y="251"/>
                      <a:pt x="2637" y="63"/>
                      <a:pt x="3139" y="21"/>
                    </a:cubicBezTo>
                    <a:cubicBezTo>
                      <a:pt x="3495" y="0"/>
                      <a:pt x="3872" y="0"/>
                      <a:pt x="4227" y="105"/>
                    </a:cubicBezTo>
                    <a:cubicBezTo>
                      <a:pt x="4897" y="251"/>
                      <a:pt x="5315" y="565"/>
                      <a:pt x="5420" y="1297"/>
                    </a:cubicBezTo>
                    <a:cubicBezTo>
                      <a:pt x="5462" y="1716"/>
                      <a:pt x="5650" y="2134"/>
                      <a:pt x="5880" y="2511"/>
                    </a:cubicBezTo>
                    <a:cubicBezTo>
                      <a:pt x="6110" y="2888"/>
                      <a:pt x="6089" y="3201"/>
                      <a:pt x="5859" y="3515"/>
                    </a:cubicBezTo>
                    <a:cubicBezTo>
                      <a:pt x="5148" y="4541"/>
                      <a:pt x="4227" y="5231"/>
                      <a:pt x="2930" y="5273"/>
                    </a:cubicBezTo>
                    <a:cubicBezTo>
                      <a:pt x="2846" y="5273"/>
                      <a:pt x="2742" y="5273"/>
                      <a:pt x="2511" y="5294"/>
                    </a:cubicBezTo>
                    <a:close/>
                    <a:moveTo>
                      <a:pt x="4436" y="2867"/>
                    </a:moveTo>
                    <a:lnTo>
                      <a:pt x="4436" y="2239"/>
                    </a:lnTo>
                    <a:cubicBezTo>
                      <a:pt x="4395" y="1569"/>
                      <a:pt x="3997" y="1214"/>
                      <a:pt x="3328" y="1214"/>
                    </a:cubicBezTo>
                    <a:cubicBezTo>
                      <a:pt x="2909" y="1214"/>
                      <a:pt x="2532" y="1297"/>
                      <a:pt x="2135" y="1486"/>
                    </a:cubicBezTo>
                    <a:cubicBezTo>
                      <a:pt x="1570" y="1779"/>
                      <a:pt x="1172" y="2511"/>
                      <a:pt x="1277" y="3160"/>
                    </a:cubicBezTo>
                    <a:cubicBezTo>
                      <a:pt x="1361" y="3662"/>
                      <a:pt x="1716" y="3976"/>
                      <a:pt x="2239" y="4038"/>
                    </a:cubicBezTo>
                    <a:cubicBezTo>
                      <a:pt x="2951" y="4143"/>
                      <a:pt x="3558" y="3808"/>
                      <a:pt x="4185" y="3578"/>
                    </a:cubicBezTo>
                    <a:cubicBezTo>
                      <a:pt x="4290" y="3557"/>
                      <a:pt x="4374" y="3369"/>
                      <a:pt x="4395" y="3264"/>
                    </a:cubicBezTo>
                    <a:cubicBezTo>
                      <a:pt x="4436" y="3055"/>
                      <a:pt x="4436" y="2846"/>
                      <a:pt x="4436" y="2867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473;p59">
                <a:extLst>
                  <a:ext uri="{FF2B5EF4-FFF2-40B4-BE49-F238E27FC236}">
                    <a16:creationId xmlns:a16="http://schemas.microsoft.com/office/drawing/2014/main" id="{B47CD709-F5A0-B63A-48A5-C788A5305777}"/>
                  </a:ext>
                </a:extLst>
              </p:cNvPr>
              <p:cNvSpPr/>
              <p:nvPr/>
            </p:nvSpPr>
            <p:spPr>
              <a:xfrm>
                <a:off x="6894900" y="2634663"/>
                <a:ext cx="146475" cy="137600"/>
              </a:xfrm>
              <a:custGeom>
                <a:avLst/>
                <a:gdLst/>
                <a:ahLst/>
                <a:cxnLst/>
                <a:rect l="l" t="t" r="r" b="b"/>
                <a:pathLst>
                  <a:path w="5859" h="5504" extrusionOk="0">
                    <a:moveTo>
                      <a:pt x="2909" y="5420"/>
                    </a:moveTo>
                    <a:cubicBezTo>
                      <a:pt x="2511" y="5378"/>
                      <a:pt x="2093" y="5336"/>
                      <a:pt x="1716" y="5231"/>
                    </a:cubicBezTo>
                    <a:cubicBezTo>
                      <a:pt x="1109" y="5085"/>
                      <a:pt x="921" y="4771"/>
                      <a:pt x="879" y="4060"/>
                    </a:cubicBezTo>
                    <a:cubicBezTo>
                      <a:pt x="837" y="3641"/>
                      <a:pt x="628" y="3285"/>
                      <a:pt x="377" y="3013"/>
                    </a:cubicBezTo>
                    <a:cubicBezTo>
                      <a:pt x="0" y="2616"/>
                      <a:pt x="63" y="2197"/>
                      <a:pt x="105" y="1779"/>
                    </a:cubicBezTo>
                    <a:cubicBezTo>
                      <a:pt x="168" y="1423"/>
                      <a:pt x="481" y="1235"/>
                      <a:pt x="733" y="1026"/>
                    </a:cubicBezTo>
                    <a:cubicBezTo>
                      <a:pt x="795" y="984"/>
                      <a:pt x="963" y="942"/>
                      <a:pt x="1005" y="984"/>
                    </a:cubicBezTo>
                    <a:cubicBezTo>
                      <a:pt x="1256" y="1214"/>
                      <a:pt x="1444" y="1026"/>
                      <a:pt x="1590" y="837"/>
                    </a:cubicBezTo>
                    <a:cubicBezTo>
                      <a:pt x="2218" y="42"/>
                      <a:pt x="3013" y="0"/>
                      <a:pt x="3871" y="398"/>
                    </a:cubicBezTo>
                    <a:cubicBezTo>
                      <a:pt x="3976" y="461"/>
                      <a:pt x="4059" y="482"/>
                      <a:pt x="4143" y="523"/>
                    </a:cubicBezTo>
                    <a:cubicBezTo>
                      <a:pt x="4478" y="712"/>
                      <a:pt x="4917" y="712"/>
                      <a:pt x="5127" y="1151"/>
                    </a:cubicBezTo>
                    <a:cubicBezTo>
                      <a:pt x="5440" y="1842"/>
                      <a:pt x="5859" y="2448"/>
                      <a:pt x="5754" y="3244"/>
                    </a:cubicBezTo>
                    <a:cubicBezTo>
                      <a:pt x="5650" y="3955"/>
                      <a:pt x="5399" y="4499"/>
                      <a:pt x="4729" y="4896"/>
                    </a:cubicBezTo>
                    <a:cubicBezTo>
                      <a:pt x="4143" y="5210"/>
                      <a:pt x="3620" y="5503"/>
                      <a:pt x="2909" y="5420"/>
                    </a:cubicBezTo>
                    <a:close/>
                    <a:moveTo>
                      <a:pt x="3306" y="4060"/>
                    </a:moveTo>
                    <a:cubicBezTo>
                      <a:pt x="3306" y="4060"/>
                      <a:pt x="3306" y="4039"/>
                      <a:pt x="3306" y="4060"/>
                    </a:cubicBezTo>
                    <a:lnTo>
                      <a:pt x="3913" y="4060"/>
                    </a:lnTo>
                    <a:cubicBezTo>
                      <a:pt x="4478" y="4018"/>
                      <a:pt x="4896" y="3557"/>
                      <a:pt x="4917" y="2992"/>
                    </a:cubicBezTo>
                    <a:cubicBezTo>
                      <a:pt x="4959" y="2155"/>
                      <a:pt x="3955" y="1360"/>
                      <a:pt x="3097" y="1611"/>
                    </a:cubicBezTo>
                    <a:cubicBezTo>
                      <a:pt x="2783" y="1674"/>
                      <a:pt x="2469" y="1821"/>
                      <a:pt x="2155" y="1946"/>
                    </a:cubicBezTo>
                    <a:cubicBezTo>
                      <a:pt x="1946" y="2030"/>
                      <a:pt x="1841" y="2239"/>
                      <a:pt x="1862" y="2448"/>
                    </a:cubicBezTo>
                    <a:cubicBezTo>
                      <a:pt x="1883" y="2700"/>
                      <a:pt x="1967" y="2972"/>
                      <a:pt x="2009" y="3223"/>
                    </a:cubicBezTo>
                    <a:cubicBezTo>
                      <a:pt x="2114" y="3934"/>
                      <a:pt x="2218" y="4039"/>
                      <a:pt x="2909" y="406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1474;p59">
                <a:extLst>
                  <a:ext uri="{FF2B5EF4-FFF2-40B4-BE49-F238E27FC236}">
                    <a16:creationId xmlns:a16="http://schemas.microsoft.com/office/drawing/2014/main" id="{9BE3B126-22A7-2124-BB1C-6B94071B4B66}"/>
                  </a:ext>
                </a:extLst>
              </p:cNvPr>
              <p:cNvSpPr/>
              <p:nvPr/>
            </p:nvSpPr>
            <p:spPr>
              <a:xfrm>
                <a:off x="7306575" y="2467263"/>
                <a:ext cx="8997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3599" h="1675" extrusionOk="0">
                    <a:moveTo>
                      <a:pt x="3473" y="1549"/>
                    </a:moveTo>
                    <a:cubicBezTo>
                      <a:pt x="3055" y="1549"/>
                      <a:pt x="2741" y="1528"/>
                      <a:pt x="2448" y="1549"/>
                    </a:cubicBezTo>
                    <a:cubicBezTo>
                      <a:pt x="1318" y="1675"/>
                      <a:pt x="586" y="1131"/>
                      <a:pt x="0" y="273"/>
                    </a:cubicBezTo>
                    <a:cubicBezTo>
                      <a:pt x="649" y="43"/>
                      <a:pt x="2427" y="1"/>
                      <a:pt x="3411" y="210"/>
                    </a:cubicBezTo>
                    <a:cubicBezTo>
                      <a:pt x="3599" y="608"/>
                      <a:pt x="3515" y="1047"/>
                      <a:pt x="3473" y="154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475;p59">
                <a:extLst>
                  <a:ext uri="{FF2B5EF4-FFF2-40B4-BE49-F238E27FC236}">
                    <a16:creationId xmlns:a16="http://schemas.microsoft.com/office/drawing/2014/main" id="{E4832027-D136-5A0D-C21F-C5DCD8627820}"/>
                  </a:ext>
                </a:extLst>
              </p:cNvPr>
              <p:cNvSpPr/>
              <p:nvPr/>
            </p:nvSpPr>
            <p:spPr>
              <a:xfrm>
                <a:off x="7058100" y="2312963"/>
                <a:ext cx="105175" cy="168450"/>
              </a:xfrm>
              <a:custGeom>
                <a:avLst/>
                <a:gdLst/>
                <a:ahLst/>
                <a:cxnLst/>
                <a:rect l="l" t="t" r="r" b="b"/>
                <a:pathLst>
                  <a:path w="4207" h="6738" extrusionOk="0">
                    <a:moveTo>
                      <a:pt x="0" y="6633"/>
                    </a:moveTo>
                    <a:lnTo>
                      <a:pt x="0" y="565"/>
                    </a:lnTo>
                    <a:cubicBezTo>
                      <a:pt x="795" y="84"/>
                      <a:pt x="1695" y="0"/>
                      <a:pt x="3369" y="251"/>
                    </a:cubicBezTo>
                    <a:cubicBezTo>
                      <a:pt x="3390" y="419"/>
                      <a:pt x="3432" y="607"/>
                      <a:pt x="3432" y="816"/>
                    </a:cubicBezTo>
                    <a:lnTo>
                      <a:pt x="3432" y="3139"/>
                    </a:lnTo>
                    <a:cubicBezTo>
                      <a:pt x="3411" y="3704"/>
                      <a:pt x="3495" y="4227"/>
                      <a:pt x="3788" y="4708"/>
                    </a:cubicBezTo>
                    <a:cubicBezTo>
                      <a:pt x="3829" y="4792"/>
                      <a:pt x="3892" y="4896"/>
                      <a:pt x="3913" y="4980"/>
                    </a:cubicBezTo>
                    <a:cubicBezTo>
                      <a:pt x="4206" y="5692"/>
                      <a:pt x="4039" y="5943"/>
                      <a:pt x="3285" y="6068"/>
                    </a:cubicBezTo>
                    <a:cubicBezTo>
                      <a:pt x="2992" y="6131"/>
                      <a:pt x="2700" y="6236"/>
                      <a:pt x="2428" y="6298"/>
                    </a:cubicBezTo>
                    <a:cubicBezTo>
                      <a:pt x="1632" y="6529"/>
                      <a:pt x="900" y="6738"/>
                      <a:pt x="0" y="66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476;p59">
                <a:extLst>
                  <a:ext uri="{FF2B5EF4-FFF2-40B4-BE49-F238E27FC236}">
                    <a16:creationId xmlns:a16="http://schemas.microsoft.com/office/drawing/2014/main" id="{0A6B106F-50EA-EA31-B7A9-26D8654C33B5}"/>
                  </a:ext>
                </a:extLst>
              </p:cNvPr>
              <p:cNvSpPr/>
              <p:nvPr/>
            </p:nvSpPr>
            <p:spPr>
              <a:xfrm>
                <a:off x="6960275" y="2326038"/>
                <a:ext cx="70650" cy="168975"/>
              </a:xfrm>
              <a:custGeom>
                <a:avLst/>
                <a:gdLst/>
                <a:ahLst/>
                <a:cxnLst/>
                <a:rect l="l" t="t" r="r" b="b"/>
                <a:pathLst>
                  <a:path w="2826" h="6759" extrusionOk="0">
                    <a:moveTo>
                      <a:pt x="84" y="6006"/>
                    </a:moveTo>
                    <a:cubicBezTo>
                      <a:pt x="1" y="5273"/>
                      <a:pt x="63" y="4604"/>
                      <a:pt x="210" y="3934"/>
                    </a:cubicBezTo>
                    <a:cubicBezTo>
                      <a:pt x="419" y="3118"/>
                      <a:pt x="545" y="2281"/>
                      <a:pt x="733" y="1340"/>
                    </a:cubicBezTo>
                    <a:cubicBezTo>
                      <a:pt x="1235" y="837"/>
                      <a:pt x="1591" y="0"/>
                      <a:pt x="2700" y="84"/>
                    </a:cubicBezTo>
                    <a:cubicBezTo>
                      <a:pt x="2825" y="775"/>
                      <a:pt x="2721" y="1465"/>
                      <a:pt x="2721" y="2176"/>
                    </a:cubicBezTo>
                    <a:cubicBezTo>
                      <a:pt x="2721" y="2867"/>
                      <a:pt x="2721" y="3537"/>
                      <a:pt x="2700" y="4227"/>
                    </a:cubicBezTo>
                    <a:cubicBezTo>
                      <a:pt x="2679" y="4917"/>
                      <a:pt x="2763" y="5629"/>
                      <a:pt x="2637" y="6319"/>
                    </a:cubicBezTo>
                    <a:cubicBezTo>
                      <a:pt x="2093" y="6466"/>
                      <a:pt x="1570" y="6591"/>
                      <a:pt x="1026" y="6759"/>
                    </a:cubicBezTo>
                    <a:cubicBezTo>
                      <a:pt x="775" y="6529"/>
                      <a:pt x="440" y="6278"/>
                      <a:pt x="84" y="600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477;p59">
                <a:extLst>
                  <a:ext uri="{FF2B5EF4-FFF2-40B4-BE49-F238E27FC236}">
                    <a16:creationId xmlns:a16="http://schemas.microsoft.com/office/drawing/2014/main" id="{FD6BAD17-1ADA-0510-1558-59B33F4C8501}"/>
                  </a:ext>
                </a:extLst>
              </p:cNvPr>
              <p:cNvSpPr/>
              <p:nvPr/>
            </p:nvSpPr>
            <p:spPr>
              <a:xfrm>
                <a:off x="7226000" y="2644063"/>
                <a:ext cx="24100" cy="19400"/>
              </a:xfrm>
              <a:custGeom>
                <a:avLst/>
                <a:gdLst/>
                <a:ahLst/>
                <a:cxnLst/>
                <a:rect l="l" t="t" r="r" b="b"/>
                <a:pathLst>
                  <a:path w="964" h="776" extrusionOk="0">
                    <a:moveTo>
                      <a:pt x="1" y="775"/>
                    </a:moveTo>
                    <a:cubicBezTo>
                      <a:pt x="85" y="210"/>
                      <a:pt x="419" y="85"/>
                      <a:pt x="775" y="1"/>
                    </a:cubicBezTo>
                    <a:cubicBezTo>
                      <a:pt x="838" y="1"/>
                      <a:pt x="942" y="43"/>
                      <a:pt x="942" y="85"/>
                    </a:cubicBezTo>
                    <a:cubicBezTo>
                      <a:pt x="963" y="147"/>
                      <a:pt x="963" y="315"/>
                      <a:pt x="922" y="357"/>
                    </a:cubicBezTo>
                    <a:cubicBezTo>
                      <a:pt x="733" y="566"/>
                      <a:pt x="440" y="712"/>
                      <a:pt x="1" y="775"/>
                    </a:cubicBezTo>
                    <a:close/>
                  </a:path>
                </a:pathLst>
              </a:custGeom>
              <a:solidFill>
                <a:srgbClr val="897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1478;p59">
                <a:extLst>
                  <a:ext uri="{FF2B5EF4-FFF2-40B4-BE49-F238E27FC236}">
                    <a16:creationId xmlns:a16="http://schemas.microsoft.com/office/drawing/2014/main" id="{404A997E-2C1C-59B9-A9E4-2EE5B845F1D9}"/>
                  </a:ext>
                </a:extLst>
              </p:cNvPr>
              <p:cNvSpPr/>
              <p:nvPr/>
            </p:nvSpPr>
            <p:spPr>
              <a:xfrm>
                <a:off x="6974925" y="2698988"/>
                <a:ext cx="13625" cy="787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315" extrusionOk="0">
                    <a:moveTo>
                      <a:pt x="545" y="231"/>
                    </a:moveTo>
                    <a:cubicBezTo>
                      <a:pt x="335" y="294"/>
                      <a:pt x="210" y="315"/>
                      <a:pt x="105" y="315"/>
                    </a:cubicBezTo>
                    <a:cubicBezTo>
                      <a:pt x="42" y="315"/>
                      <a:pt x="21" y="147"/>
                      <a:pt x="1" y="85"/>
                    </a:cubicBezTo>
                    <a:cubicBezTo>
                      <a:pt x="63" y="43"/>
                      <a:pt x="189" y="1"/>
                      <a:pt x="252" y="1"/>
                    </a:cubicBezTo>
                    <a:cubicBezTo>
                      <a:pt x="335" y="22"/>
                      <a:pt x="377" y="106"/>
                      <a:pt x="545" y="231"/>
                    </a:cubicBezTo>
                    <a:close/>
                  </a:path>
                </a:pathLst>
              </a:custGeom>
              <a:solidFill>
                <a:srgbClr val="897E5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1479;p59">
                <a:extLst>
                  <a:ext uri="{FF2B5EF4-FFF2-40B4-BE49-F238E27FC236}">
                    <a16:creationId xmlns:a16="http://schemas.microsoft.com/office/drawing/2014/main" id="{2A6CC093-7E56-681C-FA74-A636C5B5126A}"/>
                  </a:ext>
                </a:extLst>
              </p:cNvPr>
              <p:cNvSpPr/>
              <p:nvPr/>
            </p:nvSpPr>
            <p:spPr>
              <a:xfrm>
                <a:off x="6723850" y="2210963"/>
                <a:ext cx="709850" cy="587450"/>
              </a:xfrm>
              <a:custGeom>
                <a:avLst/>
                <a:gdLst/>
                <a:ahLst/>
                <a:cxnLst/>
                <a:rect l="l" t="t" r="r" b="b"/>
                <a:pathLst>
                  <a:path w="28394" h="23498" extrusionOk="0">
                    <a:moveTo>
                      <a:pt x="28163" y="13977"/>
                    </a:moveTo>
                    <a:cubicBezTo>
                      <a:pt x="28059" y="13601"/>
                      <a:pt x="28017" y="13245"/>
                      <a:pt x="28017" y="12868"/>
                    </a:cubicBezTo>
                    <a:cubicBezTo>
                      <a:pt x="28017" y="12073"/>
                      <a:pt x="27975" y="11257"/>
                      <a:pt x="28017" y="10441"/>
                    </a:cubicBezTo>
                    <a:cubicBezTo>
                      <a:pt x="28017" y="9897"/>
                      <a:pt x="27745" y="9520"/>
                      <a:pt x="27306" y="9311"/>
                    </a:cubicBezTo>
                    <a:cubicBezTo>
                      <a:pt x="27075" y="9207"/>
                      <a:pt x="26782" y="9186"/>
                      <a:pt x="26510" y="9186"/>
                    </a:cubicBezTo>
                    <a:lnTo>
                      <a:pt x="21740" y="9186"/>
                    </a:lnTo>
                    <a:cubicBezTo>
                      <a:pt x="21468" y="9186"/>
                      <a:pt x="21217" y="9144"/>
                      <a:pt x="20966" y="9102"/>
                    </a:cubicBezTo>
                    <a:cubicBezTo>
                      <a:pt x="20945" y="8956"/>
                      <a:pt x="20924" y="8851"/>
                      <a:pt x="20924" y="8746"/>
                    </a:cubicBezTo>
                    <a:cubicBezTo>
                      <a:pt x="20840" y="6675"/>
                      <a:pt x="20610" y="4603"/>
                      <a:pt x="20715" y="2553"/>
                    </a:cubicBezTo>
                    <a:cubicBezTo>
                      <a:pt x="20736" y="1925"/>
                      <a:pt x="20526" y="1402"/>
                      <a:pt x="20233" y="921"/>
                    </a:cubicBezTo>
                    <a:cubicBezTo>
                      <a:pt x="19899" y="377"/>
                      <a:pt x="19459" y="0"/>
                      <a:pt x="18748" y="42"/>
                    </a:cubicBezTo>
                    <a:cubicBezTo>
                      <a:pt x="17932" y="63"/>
                      <a:pt x="17137" y="42"/>
                      <a:pt x="16321" y="42"/>
                    </a:cubicBezTo>
                    <a:cubicBezTo>
                      <a:pt x="16153" y="42"/>
                      <a:pt x="15944" y="0"/>
                      <a:pt x="15818" y="84"/>
                    </a:cubicBezTo>
                    <a:cubicBezTo>
                      <a:pt x="14961" y="502"/>
                      <a:pt x="14019" y="356"/>
                      <a:pt x="13119" y="377"/>
                    </a:cubicBezTo>
                    <a:cubicBezTo>
                      <a:pt x="12324" y="398"/>
                      <a:pt x="11529" y="377"/>
                      <a:pt x="10713" y="628"/>
                    </a:cubicBezTo>
                    <a:cubicBezTo>
                      <a:pt x="9646" y="984"/>
                      <a:pt x="8767" y="1528"/>
                      <a:pt x="7972" y="2302"/>
                    </a:cubicBezTo>
                    <a:cubicBezTo>
                      <a:pt x="7721" y="2574"/>
                      <a:pt x="7554" y="2930"/>
                      <a:pt x="7407" y="3243"/>
                    </a:cubicBezTo>
                    <a:cubicBezTo>
                      <a:pt x="6926" y="4331"/>
                      <a:pt x="6424" y="5419"/>
                      <a:pt x="6487" y="6654"/>
                    </a:cubicBezTo>
                    <a:cubicBezTo>
                      <a:pt x="6487" y="6947"/>
                      <a:pt x="6382" y="7261"/>
                      <a:pt x="6298" y="7533"/>
                    </a:cubicBezTo>
                    <a:cubicBezTo>
                      <a:pt x="6005" y="8432"/>
                      <a:pt x="5838" y="9311"/>
                      <a:pt x="5880" y="10232"/>
                    </a:cubicBezTo>
                    <a:cubicBezTo>
                      <a:pt x="5901" y="10504"/>
                      <a:pt x="5880" y="10776"/>
                      <a:pt x="5880" y="11048"/>
                    </a:cubicBezTo>
                    <a:cubicBezTo>
                      <a:pt x="5650" y="11194"/>
                      <a:pt x="5482" y="11362"/>
                      <a:pt x="5273" y="11466"/>
                    </a:cubicBezTo>
                    <a:cubicBezTo>
                      <a:pt x="4834" y="11676"/>
                      <a:pt x="4499" y="11969"/>
                      <a:pt x="4080" y="12220"/>
                    </a:cubicBezTo>
                    <a:cubicBezTo>
                      <a:pt x="3243" y="12764"/>
                      <a:pt x="2427" y="13433"/>
                      <a:pt x="1402" y="13663"/>
                    </a:cubicBezTo>
                    <a:cubicBezTo>
                      <a:pt x="1088" y="13747"/>
                      <a:pt x="816" y="13956"/>
                      <a:pt x="481" y="14082"/>
                    </a:cubicBezTo>
                    <a:cubicBezTo>
                      <a:pt x="147" y="14228"/>
                      <a:pt x="0" y="14521"/>
                      <a:pt x="0" y="14898"/>
                    </a:cubicBezTo>
                    <a:lnTo>
                      <a:pt x="0" y="17241"/>
                    </a:lnTo>
                    <a:cubicBezTo>
                      <a:pt x="0" y="17451"/>
                      <a:pt x="42" y="17639"/>
                      <a:pt x="126" y="17848"/>
                    </a:cubicBezTo>
                    <a:cubicBezTo>
                      <a:pt x="314" y="18350"/>
                      <a:pt x="335" y="18831"/>
                      <a:pt x="335" y="19334"/>
                    </a:cubicBezTo>
                    <a:cubicBezTo>
                      <a:pt x="335" y="19648"/>
                      <a:pt x="314" y="19940"/>
                      <a:pt x="335" y="20254"/>
                    </a:cubicBezTo>
                    <a:cubicBezTo>
                      <a:pt x="398" y="20882"/>
                      <a:pt x="753" y="21280"/>
                      <a:pt x="1318" y="21342"/>
                    </a:cubicBezTo>
                    <a:cubicBezTo>
                      <a:pt x="1486" y="21384"/>
                      <a:pt x="1674" y="21384"/>
                      <a:pt x="1821" y="21384"/>
                    </a:cubicBezTo>
                    <a:lnTo>
                      <a:pt x="4185" y="21384"/>
                    </a:lnTo>
                    <a:cubicBezTo>
                      <a:pt x="4771" y="21384"/>
                      <a:pt x="5398" y="21384"/>
                      <a:pt x="5963" y="21091"/>
                    </a:cubicBezTo>
                    <a:cubicBezTo>
                      <a:pt x="6026" y="21070"/>
                      <a:pt x="6131" y="21112"/>
                      <a:pt x="6277" y="21133"/>
                    </a:cubicBezTo>
                    <a:cubicBezTo>
                      <a:pt x="6382" y="21342"/>
                      <a:pt x="6487" y="21552"/>
                      <a:pt x="6549" y="21761"/>
                    </a:cubicBezTo>
                    <a:cubicBezTo>
                      <a:pt x="7031" y="22912"/>
                      <a:pt x="7888" y="23435"/>
                      <a:pt x="9102" y="23477"/>
                    </a:cubicBezTo>
                    <a:cubicBezTo>
                      <a:pt x="9583" y="23497"/>
                      <a:pt x="10106" y="23477"/>
                      <a:pt x="10608" y="23477"/>
                    </a:cubicBezTo>
                    <a:cubicBezTo>
                      <a:pt x="10943" y="23477"/>
                      <a:pt x="11299" y="23393"/>
                      <a:pt x="11550" y="23184"/>
                    </a:cubicBezTo>
                    <a:cubicBezTo>
                      <a:pt x="11717" y="23058"/>
                      <a:pt x="11864" y="22912"/>
                      <a:pt x="12052" y="22849"/>
                    </a:cubicBezTo>
                    <a:cubicBezTo>
                      <a:pt x="12785" y="22556"/>
                      <a:pt x="13119" y="21949"/>
                      <a:pt x="13412" y="21280"/>
                    </a:cubicBezTo>
                    <a:cubicBezTo>
                      <a:pt x="13559" y="20903"/>
                      <a:pt x="13559" y="20547"/>
                      <a:pt x="13601" y="20171"/>
                    </a:cubicBezTo>
                    <a:cubicBezTo>
                      <a:pt x="13621" y="19710"/>
                      <a:pt x="13496" y="19250"/>
                      <a:pt x="13601" y="18831"/>
                    </a:cubicBezTo>
                    <a:cubicBezTo>
                      <a:pt x="14751" y="18559"/>
                      <a:pt x="15839" y="18559"/>
                      <a:pt x="16886" y="18204"/>
                    </a:cubicBezTo>
                    <a:cubicBezTo>
                      <a:pt x="17137" y="18873"/>
                      <a:pt x="17304" y="19459"/>
                      <a:pt x="17576" y="20045"/>
                    </a:cubicBezTo>
                    <a:cubicBezTo>
                      <a:pt x="18015" y="21070"/>
                      <a:pt x="18769" y="21635"/>
                      <a:pt x="19919" y="21698"/>
                    </a:cubicBezTo>
                    <a:cubicBezTo>
                      <a:pt x="20484" y="21719"/>
                      <a:pt x="21008" y="21635"/>
                      <a:pt x="21531" y="21405"/>
                    </a:cubicBezTo>
                    <a:cubicBezTo>
                      <a:pt x="21907" y="21217"/>
                      <a:pt x="22326" y="21028"/>
                      <a:pt x="22744" y="20924"/>
                    </a:cubicBezTo>
                    <a:cubicBezTo>
                      <a:pt x="23330" y="20777"/>
                      <a:pt x="23769" y="20443"/>
                      <a:pt x="24083" y="19920"/>
                    </a:cubicBezTo>
                    <a:cubicBezTo>
                      <a:pt x="24313" y="19543"/>
                      <a:pt x="24711" y="19250"/>
                      <a:pt x="24878" y="18873"/>
                    </a:cubicBezTo>
                    <a:cubicBezTo>
                      <a:pt x="25046" y="18455"/>
                      <a:pt x="25025" y="17953"/>
                      <a:pt x="25088" y="17513"/>
                    </a:cubicBezTo>
                    <a:cubicBezTo>
                      <a:pt x="25401" y="17304"/>
                      <a:pt x="25757" y="17367"/>
                      <a:pt x="26071" y="17346"/>
                    </a:cubicBezTo>
                    <a:cubicBezTo>
                      <a:pt x="26510" y="17325"/>
                      <a:pt x="26971" y="17346"/>
                      <a:pt x="27410" y="17304"/>
                    </a:cubicBezTo>
                    <a:cubicBezTo>
                      <a:pt x="27912" y="17241"/>
                      <a:pt x="28268" y="16927"/>
                      <a:pt x="28289" y="16467"/>
                    </a:cubicBezTo>
                    <a:cubicBezTo>
                      <a:pt x="28289" y="15672"/>
                      <a:pt x="28394" y="14814"/>
                      <a:pt x="28163" y="13977"/>
                    </a:cubicBezTo>
                    <a:close/>
                    <a:moveTo>
                      <a:pt x="26720" y="10462"/>
                    </a:moveTo>
                    <a:cubicBezTo>
                      <a:pt x="26908" y="10860"/>
                      <a:pt x="26824" y="11278"/>
                      <a:pt x="26782" y="11780"/>
                    </a:cubicBezTo>
                    <a:cubicBezTo>
                      <a:pt x="26364" y="11780"/>
                      <a:pt x="26050" y="11759"/>
                      <a:pt x="25757" y="11780"/>
                    </a:cubicBezTo>
                    <a:cubicBezTo>
                      <a:pt x="24627" y="11906"/>
                      <a:pt x="23895" y="11362"/>
                      <a:pt x="23309" y="10504"/>
                    </a:cubicBezTo>
                    <a:cubicBezTo>
                      <a:pt x="23937" y="10316"/>
                      <a:pt x="25715" y="10295"/>
                      <a:pt x="26720" y="10462"/>
                    </a:cubicBezTo>
                    <a:close/>
                    <a:moveTo>
                      <a:pt x="12575" y="20171"/>
                    </a:moveTo>
                    <a:cubicBezTo>
                      <a:pt x="12471" y="20882"/>
                      <a:pt x="12220" y="21426"/>
                      <a:pt x="11550" y="21824"/>
                    </a:cubicBezTo>
                    <a:cubicBezTo>
                      <a:pt x="10985" y="22158"/>
                      <a:pt x="10441" y="22451"/>
                      <a:pt x="9751" y="22368"/>
                    </a:cubicBezTo>
                    <a:cubicBezTo>
                      <a:pt x="9353" y="22326"/>
                      <a:pt x="8935" y="22284"/>
                      <a:pt x="8558" y="22179"/>
                    </a:cubicBezTo>
                    <a:cubicBezTo>
                      <a:pt x="7951" y="22033"/>
                      <a:pt x="7763" y="21719"/>
                      <a:pt x="7721" y="21008"/>
                    </a:cubicBezTo>
                    <a:cubicBezTo>
                      <a:pt x="7679" y="20589"/>
                      <a:pt x="7470" y="20233"/>
                      <a:pt x="7219" y="19961"/>
                    </a:cubicBezTo>
                    <a:cubicBezTo>
                      <a:pt x="6842" y="19564"/>
                      <a:pt x="6905" y="19145"/>
                      <a:pt x="6947" y="18727"/>
                    </a:cubicBezTo>
                    <a:cubicBezTo>
                      <a:pt x="7010" y="18371"/>
                      <a:pt x="7323" y="18183"/>
                      <a:pt x="7575" y="17974"/>
                    </a:cubicBezTo>
                    <a:cubicBezTo>
                      <a:pt x="7637" y="17932"/>
                      <a:pt x="7805" y="17890"/>
                      <a:pt x="7847" y="17932"/>
                    </a:cubicBezTo>
                    <a:cubicBezTo>
                      <a:pt x="8098" y="18162"/>
                      <a:pt x="8286" y="17974"/>
                      <a:pt x="8432" y="17785"/>
                    </a:cubicBezTo>
                    <a:cubicBezTo>
                      <a:pt x="9060" y="16990"/>
                      <a:pt x="9855" y="16948"/>
                      <a:pt x="10713" y="17346"/>
                    </a:cubicBezTo>
                    <a:cubicBezTo>
                      <a:pt x="10818" y="17409"/>
                      <a:pt x="10901" y="17430"/>
                      <a:pt x="10985" y="17471"/>
                    </a:cubicBezTo>
                    <a:cubicBezTo>
                      <a:pt x="11320" y="17660"/>
                      <a:pt x="11759" y="17660"/>
                      <a:pt x="11969" y="18099"/>
                    </a:cubicBezTo>
                    <a:cubicBezTo>
                      <a:pt x="12261" y="18769"/>
                      <a:pt x="12701" y="19396"/>
                      <a:pt x="12575" y="20171"/>
                    </a:cubicBezTo>
                    <a:close/>
                    <a:moveTo>
                      <a:pt x="23560" y="18622"/>
                    </a:moveTo>
                    <a:cubicBezTo>
                      <a:pt x="22849" y="19648"/>
                      <a:pt x="21949" y="20338"/>
                      <a:pt x="20631" y="20380"/>
                    </a:cubicBezTo>
                    <a:cubicBezTo>
                      <a:pt x="20526" y="20380"/>
                      <a:pt x="20422" y="20401"/>
                      <a:pt x="20191" y="20401"/>
                    </a:cubicBezTo>
                    <a:cubicBezTo>
                      <a:pt x="19689" y="20484"/>
                      <a:pt x="19187" y="20254"/>
                      <a:pt x="18790" y="19752"/>
                    </a:cubicBezTo>
                    <a:cubicBezTo>
                      <a:pt x="18643" y="19564"/>
                      <a:pt x="18476" y="19396"/>
                      <a:pt x="18329" y="19229"/>
                    </a:cubicBezTo>
                    <a:cubicBezTo>
                      <a:pt x="18036" y="18894"/>
                      <a:pt x="17681" y="18580"/>
                      <a:pt x="17723" y="18099"/>
                    </a:cubicBezTo>
                    <a:cubicBezTo>
                      <a:pt x="17806" y="17555"/>
                      <a:pt x="17723" y="16948"/>
                      <a:pt x="18183" y="16488"/>
                    </a:cubicBezTo>
                    <a:cubicBezTo>
                      <a:pt x="18350" y="16300"/>
                      <a:pt x="18518" y="16070"/>
                      <a:pt x="18664" y="15860"/>
                    </a:cubicBezTo>
                    <a:cubicBezTo>
                      <a:pt x="18852" y="15651"/>
                      <a:pt x="19062" y="15526"/>
                      <a:pt x="19355" y="15463"/>
                    </a:cubicBezTo>
                    <a:cubicBezTo>
                      <a:pt x="19857" y="15358"/>
                      <a:pt x="20317" y="15170"/>
                      <a:pt x="20819" y="15128"/>
                    </a:cubicBezTo>
                    <a:cubicBezTo>
                      <a:pt x="21175" y="15107"/>
                      <a:pt x="21552" y="15107"/>
                      <a:pt x="21907" y="15212"/>
                    </a:cubicBezTo>
                    <a:cubicBezTo>
                      <a:pt x="22577" y="15358"/>
                      <a:pt x="22995" y="15672"/>
                      <a:pt x="23100" y="16404"/>
                    </a:cubicBezTo>
                    <a:cubicBezTo>
                      <a:pt x="23142" y="16823"/>
                      <a:pt x="23330" y="17241"/>
                      <a:pt x="23560" y="17618"/>
                    </a:cubicBezTo>
                    <a:cubicBezTo>
                      <a:pt x="23832" y="17974"/>
                      <a:pt x="23769" y="18287"/>
                      <a:pt x="23560" y="18622"/>
                    </a:cubicBezTo>
                    <a:close/>
                    <a:moveTo>
                      <a:pt x="27117" y="16090"/>
                    </a:moveTo>
                    <a:cubicBezTo>
                      <a:pt x="26364" y="16279"/>
                      <a:pt x="25653" y="16153"/>
                      <a:pt x="24983" y="16174"/>
                    </a:cubicBezTo>
                    <a:cubicBezTo>
                      <a:pt x="24146" y="15170"/>
                      <a:pt x="23058" y="14647"/>
                      <a:pt x="21844" y="14479"/>
                    </a:cubicBezTo>
                    <a:cubicBezTo>
                      <a:pt x="21635" y="14438"/>
                      <a:pt x="21447" y="14396"/>
                      <a:pt x="21259" y="14312"/>
                    </a:cubicBezTo>
                    <a:cubicBezTo>
                      <a:pt x="20631" y="14103"/>
                      <a:pt x="20003" y="13998"/>
                      <a:pt x="19375" y="14312"/>
                    </a:cubicBezTo>
                    <a:cubicBezTo>
                      <a:pt x="19355" y="14333"/>
                      <a:pt x="19313" y="14375"/>
                      <a:pt x="19292" y="14375"/>
                    </a:cubicBezTo>
                    <a:cubicBezTo>
                      <a:pt x="18978" y="14438"/>
                      <a:pt x="18559" y="14396"/>
                      <a:pt x="18329" y="14605"/>
                    </a:cubicBezTo>
                    <a:cubicBezTo>
                      <a:pt x="17953" y="14940"/>
                      <a:pt x="17723" y="15379"/>
                      <a:pt x="17430" y="15798"/>
                    </a:cubicBezTo>
                    <a:cubicBezTo>
                      <a:pt x="17262" y="16070"/>
                      <a:pt x="17095" y="16300"/>
                      <a:pt x="16969" y="16593"/>
                    </a:cubicBezTo>
                    <a:cubicBezTo>
                      <a:pt x="16676" y="17304"/>
                      <a:pt x="16090" y="17471"/>
                      <a:pt x="15421" y="17513"/>
                    </a:cubicBezTo>
                    <a:cubicBezTo>
                      <a:pt x="15065" y="17534"/>
                      <a:pt x="14689" y="17618"/>
                      <a:pt x="14333" y="17723"/>
                    </a:cubicBezTo>
                    <a:cubicBezTo>
                      <a:pt x="13914" y="17848"/>
                      <a:pt x="13475" y="17869"/>
                      <a:pt x="13077" y="17953"/>
                    </a:cubicBezTo>
                    <a:cubicBezTo>
                      <a:pt x="12366" y="17032"/>
                      <a:pt x="12366" y="17032"/>
                      <a:pt x="11215" y="16593"/>
                    </a:cubicBezTo>
                    <a:cubicBezTo>
                      <a:pt x="10797" y="16404"/>
                      <a:pt x="10378" y="16321"/>
                      <a:pt x="9939" y="16363"/>
                    </a:cubicBezTo>
                    <a:cubicBezTo>
                      <a:pt x="9772" y="16383"/>
                      <a:pt x="9562" y="16404"/>
                      <a:pt x="9437" y="16300"/>
                    </a:cubicBezTo>
                    <a:cubicBezTo>
                      <a:pt x="8997" y="16007"/>
                      <a:pt x="8579" y="16195"/>
                      <a:pt x="8181" y="16321"/>
                    </a:cubicBezTo>
                    <a:cubicBezTo>
                      <a:pt x="7407" y="16614"/>
                      <a:pt x="6717" y="17011"/>
                      <a:pt x="6173" y="17639"/>
                    </a:cubicBezTo>
                    <a:cubicBezTo>
                      <a:pt x="5943" y="17890"/>
                      <a:pt x="5775" y="18183"/>
                      <a:pt x="5775" y="18559"/>
                    </a:cubicBezTo>
                    <a:lnTo>
                      <a:pt x="5775" y="19773"/>
                    </a:lnTo>
                    <a:cubicBezTo>
                      <a:pt x="5419" y="19920"/>
                      <a:pt x="5126" y="20045"/>
                      <a:pt x="4834" y="20129"/>
                    </a:cubicBezTo>
                    <a:cubicBezTo>
                      <a:pt x="4603" y="20171"/>
                      <a:pt x="4373" y="20150"/>
                      <a:pt x="4122" y="20150"/>
                    </a:cubicBezTo>
                    <a:cubicBezTo>
                      <a:pt x="3285" y="20150"/>
                      <a:pt x="2448" y="20171"/>
                      <a:pt x="1528" y="20129"/>
                    </a:cubicBezTo>
                    <a:cubicBezTo>
                      <a:pt x="1507" y="19773"/>
                      <a:pt x="1486" y="19459"/>
                      <a:pt x="1465" y="19187"/>
                    </a:cubicBezTo>
                    <a:cubicBezTo>
                      <a:pt x="1444" y="18811"/>
                      <a:pt x="1486" y="18413"/>
                      <a:pt x="1360" y="18078"/>
                    </a:cubicBezTo>
                    <a:cubicBezTo>
                      <a:pt x="1046" y="17199"/>
                      <a:pt x="1151" y="16279"/>
                      <a:pt x="1151" y="15421"/>
                    </a:cubicBezTo>
                    <a:cubicBezTo>
                      <a:pt x="1549" y="15002"/>
                      <a:pt x="1925" y="14751"/>
                      <a:pt x="2427" y="14584"/>
                    </a:cubicBezTo>
                    <a:cubicBezTo>
                      <a:pt x="3243" y="14270"/>
                      <a:pt x="3997" y="13747"/>
                      <a:pt x="4582" y="13057"/>
                    </a:cubicBezTo>
                    <a:cubicBezTo>
                      <a:pt x="5210" y="12324"/>
                      <a:pt x="5943" y="11759"/>
                      <a:pt x="6821" y="11299"/>
                    </a:cubicBezTo>
                    <a:cubicBezTo>
                      <a:pt x="6842" y="11090"/>
                      <a:pt x="6905" y="10860"/>
                      <a:pt x="6884" y="10629"/>
                    </a:cubicBezTo>
                    <a:cubicBezTo>
                      <a:pt x="6821" y="9604"/>
                      <a:pt x="7010" y="8621"/>
                      <a:pt x="7323" y="7616"/>
                    </a:cubicBezTo>
                    <a:cubicBezTo>
                      <a:pt x="7428" y="7323"/>
                      <a:pt x="7470" y="7010"/>
                      <a:pt x="7470" y="6738"/>
                    </a:cubicBezTo>
                    <a:cubicBezTo>
                      <a:pt x="7449" y="5440"/>
                      <a:pt x="7993" y="4352"/>
                      <a:pt x="8558" y="3285"/>
                    </a:cubicBezTo>
                    <a:cubicBezTo>
                      <a:pt x="8683" y="3034"/>
                      <a:pt x="8872" y="2825"/>
                      <a:pt x="9081" y="2678"/>
                    </a:cubicBezTo>
                    <a:cubicBezTo>
                      <a:pt x="10127" y="1946"/>
                      <a:pt x="11236" y="1465"/>
                      <a:pt x="12554" y="1465"/>
                    </a:cubicBezTo>
                    <a:lnTo>
                      <a:pt x="14479" y="1465"/>
                    </a:lnTo>
                    <a:cubicBezTo>
                      <a:pt x="14940" y="1465"/>
                      <a:pt x="15379" y="1507"/>
                      <a:pt x="15777" y="1297"/>
                    </a:cubicBezTo>
                    <a:cubicBezTo>
                      <a:pt x="15839" y="1235"/>
                      <a:pt x="15944" y="1214"/>
                      <a:pt x="16049" y="1214"/>
                    </a:cubicBezTo>
                    <a:cubicBezTo>
                      <a:pt x="17032" y="1193"/>
                      <a:pt x="18015" y="1151"/>
                      <a:pt x="18957" y="1214"/>
                    </a:cubicBezTo>
                    <a:cubicBezTo>
                      <a:pt x="19375" y="1716"/>
                      <a:pt x="19543" y="2197"/>
                      <a:pt x="19501" y="2783"/>
                    </a:cubicBezTo>
                    <a:cubicBezTo>
                      <a:pt x="19396" y="4352"/>
                      <a:pt x="19647" y="5901"/>
                      <a:pt x="19752" y="7428"/>
                    </a:cubicBezTo>
                    <a:cubicBezTo>
                      <a:pt x="19794" y="8140"/>
                      <a:pt x="19919" y="8851"/>
                      <a:pt x="19919" y="9562"/>
                    </a:cubicBezTo>
                    <a:cubicBezTo>
                      <a:pt x="19919" y="10127"/>
                      <a:pt x="20422" y="10525"/>
                      <a:pt x="21008" y="10546"/>
                    </a:cubicBezTo>
                    <a:cubicBezTo>
                      <a:pt x="21238" y="10546"/>
                      <a:pt x="21468" y="10546"/>
                      <a:pt x="21698" y="10525"/>
                    </a:cubicBezTo>
                    <a:cubicBezTo>
                      <a:pt x="21949" y="10504"/>
                      <a:pt x="22158" y="10441"/>
                      <a:pt x="22368" y="10399"/>
                    </a:cubicBezTo>
                    <a:cubicBezTo>
                      <a:pt x="22640" y="10860"/>
                      <a:pt x="22828" y="11383"/>
                      <a:pt x="23204" y="11697"/>
                    </a:cubicBezTo>
                    <a:cubicBezTo>
                      <a:pt x="23728" y="12136"/>
                      <a:pt x="24209" y="12701"/>
                      <a:pt x="25025" y="12617"/>
                    </a:cubicBezTo>
                    <a:cubicBezTo>
                      <a:pt x="25611" y="12554"/>
                      <a:pt x="26155" y="12617"/>
                      <a:pt x="26782" y="12638"/>
                    </a:cubicBezTo>
                    <a:cubicBezTo>
                      <a:pt x="26803" y="13370"/>
                      <a:pt x="26929" y="14019"/>
                      <a:pt x="27117" y="14647"/>
                    </a:cubicBezTo>
                    <a:cubicBezTo>
                      <a:pt x="27243" y="15107"/>
                      <a:pt x="27180" y="15588"/>
                      <a:pt x="27117" y="1609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1480;p59">
                <a:extLst>
                  <a:ext uri="{FF2B5EF4-FFF2-40B4-BE49-F238E27FC236}">
                    <a16:creationId xmlns:a16="http://schemas.microsoft.com/office/drawing/2014/main" id="{F0F8EE91-5634-C502-B485-AE16ECE2D4F9}"/>
                  </a:ext>
                </a:extLst>
              </p:cNvPr>
              <p:cNvSpPr/>
              <p:nvPr/>
            </p:nvSpPr>
            <p:spPr>
              <a:xfrm>
                <a:off x="6938300" y="2285763"/>
                <a:ext cx="241175" cy="238025"/>
              </a:xfrm>
              <a:custGeom>
                <a:avLst/>
                <a:gdLst/>
                <a:ahLst/>
                <a:cxnLst/>
                <a:rect l="l" t="t" r="r" b="b"/>
                <a:pathLst>
                  <a:path w="9647" h="9521" extrusionOk="0">
                    <a:moveTo>
                      <a:pt x="9312" y="3704"/>
                    </a:moveTo>
                    <a:cubicBezTo>
                      <a:pt x="9270" y="2804"/>
                      <a:pt x="9312" y="1883"/>
                      <a:pt x="9270" y="963"/>
                    </a:cubicBezTo>
                    <a:cubicBezTo>
                      <a:pt x="9249" y="356"/>
                      <a:pt x="9082" y="189"/>
                      <a:pt x="8496" y="126"/>
                    </a:cubicBezTo>
                    <a:cubicBezTo>
                      <a:pt x="7994" y="105"/>
                      <a:pt x="7471" y="105"/>
                      <a:pt x="6989" y="105"/>
                    </a:cubicBezTo>
                    <a:cubicBezTo>
                      <a:pt x="6194" y="105"/>
                      <a:pt x="5420" y="0"/>
                      <a:pt x="4688" y="398"/>
                    </a:cubicBezTo>
                    <a:cubicBezTo>
                      <a:pt x="4583" y="440"/>
                      <a:pt x="4416" y="440"/>
                      <a:pt x="4290" y="440"/>
                    </a:cubicBezTo>
                    <a:cubicBezTo>
                      <a:pt x="3746" y="398"/>
                      <a:pt x="3244" y="649"/>
                      <a:pt x="2721" y="754"/>
                    </a:cubicBezTo>
                    <a:cubicBezTo>
                      <a:pt x="1654" y="984"/>
                      <a:pt x="1340" y="1967"/>
                      <a:pt x="775" y="2679"/>
                    </a:cubicBezTo>
                    <a:cubicBezTo>
                      <a:pt x="754" y="2741"/>
                      <a:pt x="754" y="2825"/>
                      <a:pt x="754" y="2888"/>
                    </a:cubicBezTo>
                    <a:cubicBezTo>
                      <a:pt x="712" y="3850"/>
                      <a:pt x="336" y="4729"/>
                      <a:pt x="231" y="5671"/>
                    </a:cubicBezTo>
                    <a:cubicBezTo>
                      <a:pt x="126" y="6591"/>
                      <a:pt x="1" y="7470"/>
                      <a:pt x="440" y="8349"/>
                    </a:cubicBezTo>
                    <a:cubicBezTo>
                      <a:pt x="1026" y="9479"/>
                      <a:pt x="1382" y="9521"/>
                      <a:pt x="2554" y="9395"/>
                    </a:cubicBezTo>
                    <a:cubicBezTo>
                      <a:pt x="2637" y="9395"/>
                      <a:pt x="2700" y="9332"/>
                      <a:pt x="2742" y="9332"/>
                    </a:cubicBezTo>
                    <a:cubicBezTo>
                      <a:pt x="3077" y="9290"/>
                      <a:pt x="3391" y="9228"/>
                      <a:pt x="3746" y="9144"/>
                    </a:cubicBezTo>
                    <a:cubicBezTo>
                      <a:pt x="4081" y="9102"/>
                      <a:pt x="4395" y="9018"/>
                      <a:pt x="4730" y="8977"/>
                    </a:cubicBezTo>
                    <a:cubicBezTo>
                      <a:pt x="4960" y="8914"/>
                      <a:pt x="5190" y="8872"/>
                      <a:pt x="5420" y="8830"/>
                    </a:cubicBezTo>
                    <a:cubicBezTo>
                      <a:pt x="5985" y="8767"/>
                      <a:pt x="6550" y="8705"/>
                      <a:pt x="7115" y="8579"/>
                    </a:cubicBezTo>
                    <a:cubicBezTo>
                      <a:pt x="7701" y="8453"/>
                      <a:pt x="8266" y="8181"/>
                      <a:pt x="8893" y="8161"/>
                    </a:cubicBezTo>
                    <a:cubicBezTo>
                      <a:pt x="9103" y="8161"/>
                      <a:pt x="9312" y="7951"/>
                      <a:pt x="9542" y="7847"/>
                    </a:cubicBezTo>
                    <a:cubicBezTo>
                      <a:pt x="9542" y="7428"/>
                      <a:pt x="9479" y="7114"/>
                      <a:pt x="9542" y="6821"/>
                    </a:cubicBezTo>
                    <a:cubicBezTo>
                      <a:pt x="9647" y="6298"/>
                      <a:pt x="9542" y="5796"/>
                      <a:pt x="9479" y="5315"/>
                    </a:cubicBezTo>
                    <a:cubicBezTo>
                      <a:pt x="9396" y="4792"/>
                      <a:pt x="9333" y="4227"/>
                      <a:pt x="9312" y="3704"/>
                    </a:cubicBezTo>
                    <a:close/>
                    <a:moveTo>
                      <a:pt x="3600" y="5838"/>
                    </a:moveTo>
                    <a:cubicBezTo>
                      <a:pt x="3579" y="6528"/>
                      <a:pt x="3663" y="7240"/>
                      <a:pt x="3558" y="7930"/>
                    </a:cubicBezTo>
                    <a:cubicBezTo>
                      <a:pt x="2993" y="8077"/>
                      <a:pt x="2470" y="8202"/>
                      <a:pt x="1926" y="8370"/>
                    </a:cubicBezTo>
                    <a:cubicBezTo>
                      <a:pt x="1633" y="8140"/>
                      <a:pt x="1319" y="7889"/>
                      <a:pt x="963" y="7617"/>
                    </a:cubicBezTo>
                    <a:cubicBezTo>
                      <a:pt x="880" y="6884"/>
                      <a:pt x="942" y="6215"/>
                      <a:pt x="1089" y="5545"/>
                    </a:cubicBezTo>
                    <a:cubicBezTo>
                      <a:pt x="1298" y="4729"/>
                      <a:pt x="1424" y="3892"/>
                      <a:pt x="1612" y="2951"/>
                    </a:cubicBezTo>
                    <a:cubicBezTo>
                      <a:pt x="2114" y="2448"/>
                      <a:pt x="2470" y="1611"/>
                      <a:pt x="3579" y="1695"/>
                    </a:cubicBezTo>
                    <a:cubicBezTo>
                      <a:pt x="3704" y="2386"/>
                      <a:pt x="3600" y="3076"/>
                      <a:pt x="3600" y="3787"/>
                    </a:cubicBezTo>
                    <a:cubicBezTo>
                      <a:pt x="3642" y="4478"/>
                      <a:pt x="3642" y="5148"/>
                      <a:pt x="3600" y="5838"/>
                    </a:cubicBezTo>
                    <a:close/>
                    <a:moveTo>
                      <a:pt x="8056" y="7156"/>
                    </a:moveTo>
                    <a:cubicBezTo>
                      <a:pt x="7764" y="7219"/>
                      <a:pt x="7471" y="7324"/>
                      <a:pt x="7199" y="7407"/>
                    </a:cubicBezTo>
                    <a:cubicBezTo>
                      <a:pt x="6466" y="7617"/>
                      <a:pt x="5692" y="7826"/>
                      <a:pt x="4792" y="7742"/>
                    </a:cubicBezTo>
                    <a:lnTo>
                      <a:pt x="4792" y="1674"/>
                    </a:lnTo>
                    <a:cubicBezTo>
                      <a:pt x="5587" y="1193"/>
                      <a:pt x="6487" y="1130"/>
                      <a:pt x="8161" y="1360"/>
                    </a:cubicBezTo>
                    <a:cubicBezTo>
                      <a:pt x="8182" y="1549"/>
                      <a:pt x="8224" y="1716"/>
                      <a:pt x="8224" y="1925"/>
                    </a:cubicBezTo>
                    <a:lnTo>
                      <a:pt x="8224" y="4269"/>
                    </a:lnTo>
                    <a:cubicBezTo>
                      <a:pt x="8203" y="4813"/>
                      <a:pt x="8287" y="5336"/>
                      <a:pt x="8580" y="5838"/>
                    </a:cubicBezTo>
                    <a:cubicBezTo>
                      <a:pt x="8621" y="5901"/>
                      <a:pt x="8684" y="6005"/>
                      <a:pt x="8705" y="6089"/>
                    </a:cubicBezTo>
                    <a:cubicBezTo>
                      <a:pt x="8977" y="6780"/>
                      <a:pt x="8810" y="7031"/>
                      <a:pt x="8056" y="7156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1481;p59">
                <a:extLst>
                  <a:ext uri="{FF2B5EF4-FFF2-40B4-BE49-F238E27FC236}">
                    <a16:creationId xmlns:a16="http://schemas.microsoft.com/office/drawing/2014/main" id="{08D24FD7-F705-7B88-4334-F37534BB41E6}"/>
                  </a:ext>
                </a:extLst>
              </p:cNvPr>
              <p:cNvSpPr/>
              <p:nvPr/>
            </p:nvSpPr>
            <p:spPr>
              <a:xfrm>
                <a:off x="7195150" y="2618963"/>
                <a:ext cx="81625" cy="73250"/>
              </a:xfrm>
              <a:custGeom>
                <a:avLst/>
                <a:gdLst/>
                <a:ahLst/>
                <a:cxnLst/>
                <a:rect l="l" t="t" r="r" b="b"/>
                <a:pathLst>
                  <a:path w="3265" h="2930" extrusionOk="0">
                    <a:moveTo>
                      <a:pt x="3264" y="1026"/>
                    </a:moveTo>
                    <a:cubicBezTo>
                      <a:pt x="3223" y="356"/>
                      <a:pt x="2825" y="1"/>
                      <a:pt x="2156" y="1"/>
                    </a:cubicBezTo>
                    <a:cubicBezTo>
                      <a:pt x="1737" y="1"/>
                      <a:pt x="1360" y="84"/>
                      <a:pt x="963" y="273"/>
                    </a:cubicBezTo>
                    <a:cubicBezTo>
                      <a:pt x="398" y="566"/>
                      <a:pt x="0" y="1298"/>
                      <a:pt x="105" y="1947"/>
                    </a:cubicBezTo>
                    <a:cubicBezTo>
                      <a:pt x="189" y="2449"/>
                      <a:pt x="544" y="2763"/>
                      <a:pt x="1067" y="2825"/>
                    </a:cubicBezTo>
                    <a:cubicBezTo>
                      <a:pt x="1779" y="2930"/>
                      <a:pt x="2386" y="2595"/>
                      <a:pt x="3013" y="2365"/>
                    </a:cubicBezTo>
                    <a:cubicBezTo>
                      <a:pt x="3118" y="2344"/>
                      <a:pt x="3202" y="2156"/>
                      <a:pt x="3223" y="2051"/>
                    </a:cubicBezTo>
                    <a:cubicBezTo>
                      <a:pt x="3264" y="1863"/>
                      <a:pt x="3264" y="1654"/>
                      <a:pt x="3264" y="1675"/>
                    </a:cubicBezTo>
                    <a:close/>
                    <a:moveTo>
                      <a:pt x="2176" y="1361"/>
                    </a:moveTo>
                    <a:cubicBezTo>
                      <a:pt x="1967" y="1570"/>
                      <a:pt x="1695" y="1716"/>
                      <a:pt x="1256" y="1779"/>
                    </a:cubicBezTo>
                    <a:cubicBezTo>
                      <a:pt x="1339" y="1214"/>
                      <a:pt x="1674" y="1089"/>
                      <a:pt x="2051" y="1005"/>
                    </a:cubicBezTo>
                    <a:cubicBezTo>
                      <a:pt x="2093" y="1005"/>
                      <a:pt x="2197" y="1047"/>
                      <a:pt x="2197" y="1089"/>
                    </a:cubicBezTo>
                    <a:cubicBezTo>
                      <a:pt x="2197" y="1193"/>
                      <a:pt x="2218" y="1319"/>
                      <a:pt x="2176" y="136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1482;p59">
                <a:extLst>
                  <a:ext uri="{FF2B5EF4-FFF2-40B4-BE49-F238E27FC236}">
                    <a16:creationId xmlns:a16="http://schemas.microsoft.com/office/drawing/2014/main" id="{22325A12-0FB1-41D4-8ACC-438AED2B544D}"/>
                  </a:ext>
                </a:extLst>
              </p:cNvPr>
              <p:cNvSpPr/>
              <p:nvPr/>
            </p:nvSpPr>
            <p:spPr>
              <a:xfrm>
                <a:off x="6940925" y="2668138"/>
                <a:ext cx="77975" cy="68025"/>
              </a:xfrm>
              <a:custGeom>
                <a:avLst/>
                <a:gdLst/>
                <a:ahLst/>
                <a:cxnLst/>
                <a:rect l="l" t="t" r="r" b="b"/>
                <a:pathLst>
                  <a:path w="3119" h="2721" extrusionOk="0">
                    <a:moveTo>
                      <a:pt x="1256" y="231"/>
                    </a:moveTo>
                    <a:cubicBezTo>
                      <a:pt x="942" y="314"/>
                      <a:pt x="628" y="440"/>
                      <a:pt x="314" y="586"/>
                    </a:cubicBezTo>
                    <a:cubicBezTo>
                      <a:pt x="105" y="649"/>
                      <a:pt x="0" y="858"/>
                      <a:pt x="21" y="1068"/>
                    </a:cubicBezTo>
                    <a:cubicBezTo>
                      <a:pt x="42" y="1340"/>
                      <a:pt x="126" y="1591"/>
                      <a:pt x="168" y="1863"/>
                    </a:cubicBezTo>
                    <a:cubicBezTo>
                      <a:pt x="273" y="2574"/>
                      <a:pt x="377" y="2679"/>
                      <a:pt x="1068" y="2700"/>
                    </a:cubicBezTo>
                    <a:lnTo>
                      <a:pt x="1486" y="2700"/>
                    </a:lnTo>
                    <a:lnTo>
                      <a:pt x="1486" y="2700"/>
                    </a:lnTo>
                    <a:cubicBezTo>
                      <a:pt x="1695" y="2700"/>
                      <a:pt x="1905" y="2721"/>
                      <a:pt x="2093" y="2700"/>
                    </a:cubicBezTo>
                    <a:cubicBezTo>
                      <a:pt x="2658" y="2637"/>
                      <a:pt x="3076" y="2197"/>
                      <a:pt x="3097" y="1633"/>
                    </a:cubicBezTo>
                    <a:cubicBezTo>
                      <a:pt x="3118" y="796"/>
                      <a:pt x="2114" y="0"/>
                      <a:pt x="1256" y="231"/>
                    </a:cubicBezTo>
                    <a:close/>
                    <a:moveTo>
                      <a:pt x="1486" y="1549"/>
                    </a:moveTo>
                    <a:cubicBezTo>
                      <a:pt x="1423" y="1549"/>
                      <a:pt x="1402" y="1381"/>
                      <a:pt x="1381" y="1319"/>
                    </a:cubicBezTo>
                    <a:cubicBezTo>
                      <a:pt x="1465" y="1277"/>
                      <a:pt x="1570" y="1235"/>
                      <a:pt x="1653" y="1235"/>
                    </a:cubicBezTo>
                    <a:cubicBezTo>
                      <a:pt x="1716" y="1235"/>
                      <a:pt x="1779" y="1340"/>
                      <a:pt x="1925" y="1465"/>
                    </a:cubicBezTo>
                    <a:cubicBezTo>
                      <a:pt x="1695" y="1528"/>
                      <a:pt x="1591" y="1549"/>
                      <a:pt x="1486" y="1549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8" name="Google Shape;1483;p59">
            <a:extLst>
              <a:ext uri="{FF2B5EF4-FFF2-40B4-BE49-F238E27FC236}">
                <a16:creationId xmlns:a16="http://schemas.microsoft.com/office/drawing/2014/main" id="{6F28492A-4B16-B52B-E566-11F8E1F7003F}"/>
              </a:ext>
            </a:extLst>
          </p:cNvPr>
          <p:cNvGrpSpPr/>
          <p:nvPr/>
        </p:nvGrpSpPr>
        <p:grpSpPr>
          <a:xfrm>
            <a:off x="6216432" y="3173971"/>
            <a:ext cx="1674898" cy="1765450"/>
            <a:chOff x="5412800" y="2831850"/>
            <a:chExt cx="1674898" cy="1765450"/>
          </a:xfrm>
        </p:grpSpPr>
        <p:sp>
          <p:nvSpPr>
            <p:cNvPr id="49" name="Google Shape;1484;p59">
              <a:extLst>
                <a:ext uri="{FF2B5EF4-FFF2-40B4-BE49-F238E27FC236}">
                  <a16:creationId xmlns:a16="http://schemas.microsoft.com/office/drawing/2014/main" id="{56029D43-74F4-AAD8-381C-C5A404230683}"/>
                </a:ext>
              </a:extLst>
            </p:cNvPr>
            <p:cNvSpPr/>
            <p:nvPr/>
          </p:nvSpPr>
          <p:spPr>
            <a:xfrm>
              <a:off x="5697875" y="3002375"/>
              <a:ext cx="848475" cy="536200"/>
            </a:xfrm>
            <a:custGeom>
              <a:avLst/>
              <a:gdLst/>
              <a:ahLst/>
              <a:cxnLst/>
              <a:rect l="l" t="t" r="r" b="b"/>
              <a:pathLst>
                <a:path w="33939" h="21448" extrusionOk="0">
                  <a:moveTo>
                    <a:pt x="32830" y="8475"/>
                  </a:moveTo>
                  <a:cubicBezTo>
                    <a:pt x="32683" y="8182"/>
                    <a:pt x="32620" y="7847"/>
                    <a:pt x="32495" y="7554"/>
                  </a:cubicBezTo>
                  <a:cubicBezTo>
                    <a:pt x="32307" y="7178"/>
                    <a:pt x="32160" y="6780"/>
                    <a:pt x="31909" y="6445"/>
                  </a:cubicBezTo>
                  <a:cubicBezTo>
                    <a:pt x="31219" y="5399"/>
                    <a:pt x="30277" y="4562"/>
                    <a:pt x="29461" y="3621"/>
                  </a:cubicBezTo>
                  <a:cubicBezTo>
                    <a:pt x="29294" y="3432"/>
                    <a:pt x="29126" y="3307"/>
                    <a:pt x="28938" y="3160"/>
                  </a:cubicBezTo>
                  <a:cubicBezTo>
                    <a:pt x="28289" y="2721"/>
                    <a:pt x="27620" y="2282"/>
                    <a:pt x="26971" y="1863"/>
                  </a:cubicBezTo>
                  <a:cubicBezTo>
                    <a:pt x="26239" y="1424"/>
                    <a:pt x="25569" y="901"/>
                    <a:pt x="24753" y="629"/>
                  </a:cubicBezTo>
                  <a:cubicBezTo>
                    <a:pt x="22765" y="1"/>
                    <a:pt x="22765" y="1"/>
                    <a:pt x="20673" y="85"/>
                  </a:cubicBezTo>
                  <a:cubicBezTo>
                    <a:pt x="20234" y="106"/>
                    <a:pt x="19773" y="126"/>
                    <a:pt x="19313" y="106"/>
                  </a:cubicBezTo>
                  <a:cubicBezTo>
                    <a:pt x="18790" y="106"/>
                    <a:pt x="18288" y="210"/>
                    <a:pt x="17869" y="503"/>
                  </a:cubicBezTo>
                  <a:cubicBezTo>
                    <a:pt x="17472" y="733"/>
                    <a:pt x="17053" y="838"/>
                    <a:pt x="16593" y="838"/>
                  </a:cubicBezTo>
                  <a:cubicBezTo>
                    <a:pt x="15756" y="859"/>
                    <a:pt x="14919" y="922"/>
                    <a:pt x="14082" y="942"/>
                  </a:cubicBezTo>
                  <a:cubicBezTo>
                    <a:pt x="13894" y="942"/>
                    <a:pt x="13664" y="922"/>
                    <a:pt x="13496" y="1005"/>
                  </a:cubicBezTo>
                  <a:cubicBezTo>
                    <a:pt x="13015" y="1256"/>
                    <a:pt x="12450" y="1235"/>
                    <a:pt x="11927" y="1382"/>
                  </a:cubicBezTo>
                  <a:cubicBezTo>
                    <a:pt x="11257" y="1612"/>
                    <a:pt x="10462" y="1675"/>
                    <a:pt x="9918" y="2135"/>
                  </a:cubicBezTo>
                  <a:cubicBezTo>
                    <a:pt x="8705" y="3119"/>
                    <a:pt x="7135" y="3537"/>
                    <a:pt x="5943" y="4520"/>
                  </a:cubicBezTo>
                  <a:cubicBezTo>
                    <a:pt x="5880" y="4562"/>
                    <a:pt x="5838" y="4604"/>
                    <a:pt x="5775" y="4604"/>
                  </a:cubicBezTo>
                  <a:cubicBezTo>
                    <a:pt x="4897" y="4897"/>
                    <a:pt x="4311" y="5546"/>
                    <a:pt x="3850" y="6299"/>
                  </a:cubicBezTo>
                  <a:cubicBezTo>
                    <a:pt x="3118" y="7429"/>
                    <a:pt x="2365" y="8559"/>
                    <a:pt x="1591" y="9709"/>
                  </a:cubicBezTo>
                  <a:cubicBezTo>
                    <a:pt x="1444" y="9940"/>
                    <a:pt x="1277" y="10170"/>
                    <a:pt x="1151" y="10442"/>
                  </a:cubicBezTo>
                  <a:cubicBezTo>
                    <a:pt x="1068" y="10567"/>
                    <a:pt x="1005" y="10735"/>
                    <a:pt x="1026" y="10881"/>
                  </a:cubicBezTo>
                  <a:cubicBezTo>
                    <a:pt x="1026" y="11069"/>
                    <a:pt x="1130" y="11216"/>
                    <a:pt x="1214" y="11488"/>
                  </a:cubicBezTo>
                  <a:cubicBezTo>
                    <a:pt x="440" y="11718"/>
                    <a:pt x="377" y="12367"/>
                    <a:pt x="314" y="13036"/>
                  </a:cubicBezTo>
                  <a:cubicBezTo>
                    <a:pt x="231" y="13706"/>
                    <a:pt x="189" y="14354"/>
                    <a:pt x="105" y="15045"/>
                  </a:cubicBezTo>
                  <a:cubicBezTo>
                    <a:pt x="1" y="16028"/>
                    <a:pt x="21" y="17033"/>
                    <a:pt x="84" y="18016"/>
                  </a:cubicBezTo>
                  <a:cubicBezTo>
                    <a:pt x="168" y="19272"/>
                    <a:pt x="733" y="20318"/>
                    <a:pt x="1256" y="21448"/>
                  </a:cubicBezTo>
                  <a:cubicBezTo>
                    <a:pt x="2365" y="21448"/>
                    <a:pt x="3306" y="21427"/>
                    <a:pt x="4164" y="20925"/>
                  </a:cubicBezTo>
                  <a:cubicBezTo>
                    <a:pt x="4666" y="20632"/>
                    <a:pt x="5148" y="20360"/>
                    <a:pt x="5629" y="20067"/>
                  </a:cubicBezTo>
                  <a:cubicBezTo>
                    <a:pt x="5817" y="19962"/>
                    <a:pt x="5985" y="19836"/>
                    <a:pt x="6131" y="19648"/>
                  </a:cubicBezTo>
                  <a:cubicBezTo>
                    <a:pt x="6822" y="18728"/>
                    <a:pt x="7721" y="18016"/>
                    <a:pt x="8579" y="17284"/>
                  </a:cubicBezTo>
                  <a:cubicBezTo>
                    <a:pt x="8872" y="17033"/>
                    <a:pt x="9102" y="16761"/>
                    <a:pt x="9228" y="16384"/>
                  </a:cubicBezTo>
                  <a:cubicBezTo>
                    <a:pt x="9374" y="15987"/>
                    <a:pt x="9563" y="15610"/>
                    <a:pt x="9856" y="15338"/>
                  </a:cubicBezTo>
                  <a:cubicBezTo>
                    <a:pt x="10169" y="15045"/>
                    <a:pt x="10337" y="14668"/>
                    <a:pt x="10420" y="14250"/>
                  </a:cubicBezTo>
                  <a:cubicBezTo>
                    <a:pt x="10525" y="13559"/>
                    <a:pt x="10839" y="12932"/>
                    <a:pt x="10860" y="12220"/>
                  </a:cubicBezTo>
                  <a:cubicBezTo>
                    <a:pt x="10860" y="11739"/>
                    <a:pt x="11404" y="11614"/>
                    <a:pt x="11801" y="11948"/>
                  </a:cubicBezTo>
                  <a:cubicBezTo>
                    <a:pt x="11885" y="12032"/>
                    <a:pt x="11906" y="12116"/>
                    <a:pt x="11990" y="12199"/>
                  </a:cubicBezTo>
                  <a:cubicBezTo>
                    <a:pt x="12241" y="12471"/>
                    <a:pt x="12534" y="12534"/>
                    <a:pt x="12848" y="12367"/>
                  </a:cubicBezTo>
                  <a:cubicBezTo>
                    <a:pt x="13245" y="12158"/>
                    <a:pt x="13601" y="11948"/>
                    <a:pt x="13789" y="11509"/>
                  </a:cubicBezTo>
                  <a:cubicBezTo>
                    <a:pt x="14019" y="10965"/>
                    <a:pt x="14375" y="10463"/>
                    <a:pt x="14605" y="9898"/>
                  </a:cubicBezTo>
                  <a:cubicBezTo>
                    <a:pt x="14940" y="9019"/>
                    <a:pt x="15212" y="8161"/>
                    <a:pt x="15526" y="7282"/>
                  </a:cubicBezTo>
                  <a:cubicBezTo>
                    <a:pt x="15672" y="6822"/>
                    <a:pt x="15777" y="6383"/>
                    <a:pt x="15630" y="5860"/>
                  </a:cubicBezTo>
                  <a:cubicBezTo>
                    <a:pt x="15484" y="5441"/>
                    <a:pt x="15568" y="5023"/>
                    <a:pt x="15861" y="4688"/>
                  </a:cubicBezTo>
                  <a:cubicBezTo>
                    <a:pt x="15923" y="4583"/>
                    <a:pt x="16091" y="4479"/>
                    <a:pt x="16258" y="4479"/>
                  </a:cubicBezTo>
                  <a:cubicBezTo>
                    <a:pt x="16426" y="4479"/>
                    <a:pt x="16530" y="4625"/>
                    <a:pt x="16572" y="4813"/>
                  </a:cubicBezTo>
                  <a:cubicBezTo>
                    <a:pt x="16614" y="5211"/>
                    <a:pt x="16635" y="5567"/>
                    <a:pt x="16677" y="5880"/>
                  </a:cubicBezTo>
                  <a:cubicBezTo>
                    <a:pt x="17137" y="6445"/>
                    <a:pt x="17576" y="6885"/>
                    <a:pt x="17932" y="7408"/>
                  </a:cubicBezTo>
                  <a:cubicBezTo>
                    <a:pt x="18518" y="8370"/>
                    <a:pt x="19313" y="9165"/>
                    <a:pt x="20171" y="9856"/>
                  </a:cubicBezTo>
                  <a:cubicBezTo>
                    <a:pt x="21092" y="10630"/>
                    <a:pt x="22054" y="11069"/>
                    <a:pt x="23226" y="10693"/>
                  </a:cubicBezTo>
                  <a:cubicBezTo>
                    <a:pt x="23749" y="10212"/>
                    <a:pt x="23749" y="10212"/>
                    <a:pt x="24000" y="9479"/>
                  </a:cubicBezTo>
                  <a:cubicBezTo>
                    <a:pt x="24042" y="9333"/>
                    <a:pt x="24063" y="9228"/>
                    <a:pt x="24146" y="9124"/>
                  </a:cubicBezTo>
                  <a:cubicBezTo>
                    <a:pt x="24314" y="8914"/>
                    <a:pt x="24481" y="8747"/>
                    <a:pt x="24774" y="8768"/>
                  </a:cubicBezTo>
                  <a:cubicBezTo>
                    <a:pt x="25046" y="8789"/>
                    <a:pt x="25213" y="9019"/>
                    <a:pt x="25276" y="9417"/>
                  </a:cubicBezTo>
                  <a:cubicBezTo>
                    <a:pt x="25297" y="9521"/>
                    <a:pt x="25297" y="9605"/>
                    <a:pt x="25297" y="9709"/>
                  </a:cubicBezTo>
                  <a:cubicBezTo>
                    <a:pt x="25297" y="10777"/>
                    <a:pt x="25674" y="11718"/>
                    <a:pt x="26218" y="12639"/>
                  </a:cubicBezTo>
                  <a:cubicBezTo>
                    <a:pt x="26741" y="13497"/>
                    <a:pt x="27390" y="14103"/>
                    <a:pt x="28331" y="14417"/>
                  </a:cubicBezTo>
                  <a:cubicBezTo>
                    <a:pt x="28603" y="14501"/>
                    <a:pt x="28833" y="14564"/>
                    <a:pt x="29063" y="14647"/>
                  </a:cubicBezTo>
                  <a:cubicBezTo>
                    <a:pt x="30110" y="14940"/>
                    <a:pt x="31093" y="14815"/>
                    <a:pt x="31993" y="14208"/>
                  </a:cubicBezTo>
                  <a:cubicBezTo>
                    <a:pt x="32286" y="14020"/>
                    <a:pt x="32516" y="13769"/>
                    <a:pt x="32892" y="13727"/>
                  </a:cubicBezTo>
                  <a:cubicBezTo>
                    <a:pt x="33227" y="13894"/>
                    <a:pt x="33353" y="14313"/>
                    <a:pt x="33729" y="14354"/>
                  </a:cubicBezTo>
                  <a:cubicBezTo>
                    <a:pt x="33792" y="14313"/>
                    <a:pt x="33855" y="14292"/>
                    <a:pt x="33876" y="14229"/>
                  </a:cubicBezTo>
                  <a:cubicBezTo>
                    <a:pt x="33897" y="14103"/>
                    <a:pt x="33939" y="13978"/>
                    <a:pt x="33897" y="13873"/>
                  </a:cubicBezTo>
                  <a:cubicBezTo>
                    <a:pt x="33771" y="12053"/>
                    <a:pt x="33688" y="10212"/>
                    <a:pt x="32830" y="847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85;p59">
              <a:extLst>
                <a:ext uri="{FF2B5EF4-FFF2-40B4-BE49-F238E27FC236}">
                  <a16:creationId xmlns:a16="http://schemas.microsoft.com/office/drawing/2014/main" id="{112A0072-EA19-9D8D-14C7-1B4C2B06E41C}"/>
                </a:ext>
              </a:extLst>
            </p:cNvPr>
            <p:cNvSpPr/>
            <p:nvPr/>
          </p:nvSpPr>
          <p:spPr>
            <a:xfrm>
              <a:off x="5747050" y="3180225"/>
              <a:ext cx="799825" cy="625650"/>
            </a:xfrm>
            <a:custGeom>
              <a:avLst/>
              <a:gdLst/>
              <a:ahLst/>
              <a:cxnLst/>
              <a:rect l="l" t="t" r="r" b="b"/>
              <a:pathLst>
                <a:path w="31993" h="25026" extrusionOk="0">
                  <a:moveTo>
                    <a:pt x="30674" y="7931"/>
                  </a:moveTo>
                  <a:cubicBezTo>
                    <a:pt x="31093" y="8119"/>
                    <a:pt x="31511" y="8266"/>
                    <a:pt x="31993" y="8454"/>
                  </a:cubicBezTo>
                  <a:cubicBezTo>
                    <a:pt x="31867" y="8914"/>
                    <a:pt x="31930" y="9417"/>
                    <a:pt x="31804" y="9940"/>
                  </a:cubicBezTo>
                  <a:cubicBezTo>
                    <a:pt x="31700" y="10337"/>
                    <a:pt x="31804" y="10798"/>
                    <a:pt x="31721" y="11258"/>
                  </a:cubicBezTo>
                  <a:cubicBezTo>
                    <a:pt x="31679" y="11467"/>
                    <a:pt x="31679" y="11697"/>
                    <a:pt x="31574" y="11906"/>
                  </a:cubicBezTo>
                  <a:cubicBezTo>
                    <a:pt x="31051" y="13057"/>
                    <a:pt x="30632" y="14250"/>
                    <a:pt x="29900" y="15296"/>
                  </a:cubicBezTo>
                  <a:cubicBezTo>
                    <a:pt x="29356" y="16091"/>
                    <a:pt x="28854" y="16865"/>
                    <a:pt x="28268" y="17640"/>
                  </a:cubicBezTo>
                  <a:cubicBezTo>
                    <a:pt x="26741" y="19669"/>
                    <a:pt x="24753" y="21197"/>
                    <a:pt x="22619" y="22578"/>
                  </a:cubicBezTo>
                  <a:cubicBezTo>
                    <a:pt x="21426" y="23352"/>
                    <a:pt x="20108" y="23875"/>
                    <a:pt x="18748" y="24356"/>
                  </a:cubicBezTo>
                  <a:cubicBezTo>
                    <a:pt x="18622" y="24398"/>
                    <a:pt x="18518" y="24419"/>
                    <a:pt x="18392" y="24461"/>
                  </a:cubicBezTo>
                  <a:cubicBezTo>
                    <a:pt x="16530" y="24816"/>
                    <a:pt x="14647" y="25026"/>
                    <a:pt x="12743" y="24712"/>
                  </a:cubicBezTo>
                  <a:cubicBezTo>
                    <a:pt x="11718" y="24565"/>
                    <a:pt x="10734" y="24189"/>
                    <a:pt x="9730" y="23896"/>
                  </a:cubicBezTo>
                  <a:cubicBezTo>
                    <a:pt x="9521" y="23854"/>
                    <a:pt x="9311" y="23749"/>
                    <a:pt x="9081" y="23666"/>
                  </a:cubicBezTo>
                  <a:cubicBezTo>
                    <a:pt x="7700" y="23247"/>
                    <a:pt x="6466" y="22473"/>
                    <a:pt x="5294" y="21636"/>
                  </a:cubicBezTo>
                  <a:cubicBezTo>
                    <a:pt x="5022" y="21448"/>
                    <a:pt x="4792" y="21217"/>
                    <a:pt x="4562" y="20987"/>
                  </a:cubicBezTo>
                  <a:cubicBezTo>
                    <a:pt x="3474" y="19941"/>
                    <a:pt x="2407" y="18832"/>
                    <a:pt x="1319" y="17786"/>
                  </a:cubicBezTo>
                  <a:cubicBezTo>
                    <a:pt x="691" y="17200"/>
                    <a:pt x="335" y="16468"/>
                    <a:pt x="0" y="15673"/>
                  </a:cubicBezTo>
                  <a:cubicBezTo>
                    <a:pt x="210" y="15610"/>
                    <a:pt x="398" y="15526"/>
                    <a:pt x="544" y="15526"/>
                  </a:cubicBezTo>
                  <a:cubicBezTo>
                    <a:pt x="1486" y="15484"/>
                    <a:pt x="2365" y="15191"/>
                    <a:pt x="3160" y="14689"/>
                  </a:cubicBezTo>
                  <a:cubicBezTo>
                    <a:pt x="3411" y="14543"/>
                    <a:pt x="3641" y="14417"/>
                    <a:pt x="3892" y="14271"/>
                  </a:cubicBezTo>
                  <a:cubicBezTo>
                    <a:pt x="4520" y="13957"/>
                    <a:pt x="5022" y="13497"/>
                    <a:pt x="5503" y="12974"/>
                  </a:cubicBezTo>
                  <a:cubicBezTo>
                    <a:pt x="6068" y="12346"/>
                    <a:pt x="6696" y="11760"/>
                    <a:pt x="7345" y="11216"/>
                  </a:cubicBezTo>
                  <a:cubicBezTo>
                    <a:pt x="7847" y="10798"/>
                    <a:pt x="8244" y="10358"/>
                    <a:pt x="8453" y="9709"/>
                  </a:cubicBezTo>
                  <a:cubicBezTo>
                    <a:pt x="8537" y="9437"/>
                    <a:pt x="8684" y="9186"/>
                    <a:pt x="8893" y="8977"/>
                  </a:cubicBezTo>
                  <a:cubicBezTo>
                    <a:pt x="9311" y="8559"/>
                    <a:pt x="9521" y="8036"/>
                    <a:pt x="9625" y="7450"/>
                  </a:cubicBezTo>
                  <a:cubicBezTo>
                    <a:pt x="9688" y="7136"/>
                    <a:pt x="9793" y="6822"/>
                    <a:pt x="9855" y="6508"/>
                  </a:cubicBezTo>
                  <a:cubicBezTo>
                    <a:pt x="9960" y="6487"/>
                    <a:pt x="10065" y="6445"/>
                    <a:pt x="10148" y="6466"/>
                  </a:cubicBezTo>
                  <a:cubicBezTo>
                    <a:pt x="10839" y="6613"/>
                    <a:pt x="11404" y="6404"/>
                    <a:pt x="11948" y="6069"/>
                  </a:cubicBezTo>
                  <a:cubicBezTo>
                    <a:pt x="12345" y="5839"/>
                    <a:pt x="12575" y="5525"/>
                    <a:pt x="12785" y="5106"/>
                  </a:cubicBezTo>
                  <a:cubicBezTo>
                    <a:pt x="13496" y="3746"/>
                    <a:pt x="13873" y="2240"/>
                    <a:pt x="14249" y="775"/>
                  </a:cubicBezTo>
                  <a:cubicBezTo>
                    <a:pt x="14333" y="545"/>
                    <a:pt x="14417" y="315"/>
                    <a:pt x="14500" y="1"/>
                  </a:cubicBezTo>
                  <a:cubicBezTo>
                    <a:pt x="14668" y="147"/>
                    <a:pt x="14835" y="252"/>
                    <a:pt x="14961" y="419"/>
                  </a:cubicBezTo>
                  <a:cubicBezTo>
                    <a:pt x="15149" y="650"/>
                    <a:pt x="15275" y="922"/>
                    <a:pt x="15442" y="1173"/>
                  </a:cubicBezTo>
                  <a:cubicBezTo>
                    <a:pt x="16237" y="2595"/>
                    <a:pt x="17430" y="3600"/>
                    <a:pt x="18811" y="4416"/>
                  </a:cubicBezTo>
                  <a:cubicBezTo>
                    <a:pt x="19355" y="4751"/>
                    <a:pt x="19941" y="4939"/>
                    <a:pt x="20568" y="4834"/>
                  </a:cubicBezTo>
                  <a:cubicBezTo>
                    <a:pt x="20673" y="4813"/>
                    <a:pt x="20736" y="4834"/>
                    <a:pt x="20840" y="4813"/>
                  </a:cubicBezTo>
                  <a:cubicBezTo>
                    <a:pt x="21656" y="4751"/>
                    <a:pt x="21656" y="4751"/>
                    <a:pt x="22368" y="4374"/>
                  </a:cubicBezTo>
                  <a:cubicBezTo>
                    <a:pt x="22410" y="4416"/>
                    <a:pt x="22472" y="4437"/>
                    <a:pt x="22493" y="4500"/>
                  </a:cubicBezTo>
                  <a:cubicBezTo>
                    <a:pt x="22786" y="5023"/>
                    <a:pt x="23100" y="5525"/>
                    <a:pt x="23330" y="6069"/>
                  </a:cubicBezTo>
                  <a:cubicBezTo>
                    <a:pt x="23749" y="7052"/>
                    <a:pt x="24565" y="7680"/>
                    <a:pt x="25443" y="8161"/>
                  </a:cubicBezTo>
                  <a:cubicBezTo>
                    <a:pt x="26029" y="8454"/>
                    <a:pt x="26657" y="8684"/>
                    <a:pt x="27306" y="8789"/>
                  </a:cubicBezTo>
                  <a:cubicBezTo>
                    <a:pt x="28519" y="8998"/>
                    <a:pt x="29733" y="8852"/>
                    <a:pt x="30674" y="7931"/>
                  </a:cubicBezTo>
                  <a:close/>
                  <a:moveTo>
                    <a:pt x="11215" y="15380"/>
                  </a:moveTo>
                  <a:cubicBezTo>
                    <a:pt x="11111" y="15694"/>
                    <a:pt x="11090" y="15924"/>
                    <a:pt x="10985" y="16112"/>
                  </a:cubicBezTo>
                  <a:cubicBezTo>
                    <a:pt x="10567" y="16844"/>
                    <a:pt x="10546" y="17619"/>
                    <a:pt x="10671" y="18435"/>
                  </a:cubicBezTo>
                  <a:cubicBezTo>
                    <a:pt x="10734" y="18728"/>
                    <a:pt x="10734" y="19020"/>
                    <a:pt x="10755" y="19292"/>
                  </a:cubicBezTo>
                  <a:cubicBezTo>
                    <a:pt x="10797" y="19899"/>
                    <a:pt x="11048" y="20422"/>
                    <a:pt x="11383" y="20925"/>
                  </a:cubicBezTo>
                  <a:cubicBezTo>
                    <a:pt x="11864" y="21657"/>
                    <a:pt x="12534" y="22264"/>
                    <a:pt x="13287" y="22745"/>
                  </a:cubicBezTo>
                  <a:cubicBezTo>
                    <a:pt x="13789" y="23101"/>
                    <a:pt x="14333" y="23310"/>
                    <a:pt x="14940" y="23331"/>
                  </a:cubicBezTo>
                  <a:cubicBezTo>
                    <a:pt x="15400" y="23352"/>
                    <a:pt x="15902" y="23435"/>
                    <a:pt x="16363" y="23435"/>
                  </a:cubicBezTo>
                  <a:cubicBezTo>
                    <a:pt x="17597" y="23456"/>
                    <a:pt x="18727" y="23205"/>
                    <a:pt x="19648" y="22389"/>
                  </a:cubicBezTo>
                  <a:cubicBezTo>
                    <a:pt x="20003" y="22075"/>
                    <a:pt x="20380" y="21782"/>
                    <a:pt x="20736" y="21510"/>
                  </a:cubicBezTo>
                  <a:cubicBezTo>
                    <a:pt x="21259" y="21134"/>
                    <a:pt x="21593" y="20611"/>
                    <a:pt x="21907" y="20067"/>
                  </a:cubicBezTo>
                  <a:cubicBezTo>
                    <a:pt x="22577" y="18937"/>
                    <a:pt x="22912" y="17681"/>
                    <a:pt x="23560" y="16552"/>
                  </a:cubicBezTo>
                  <a:cubicBezTo>
                    <a:pt x="23623" y="16489"/>
                    <a:pt x="23644" y="16384"/>
                    <a:pt x="23644" y="16300"/>
                  </a:cubicBezTo>
                  <a:cubicBezTo>
                    <a:pt x="23581" y="15861"/>
                    <a:pt x="23749" y="15484"/>
                    <a:pt x="23958" y="15129"/>
                  </a:cubicBezTo>
                  <a:cubicBezTo>
                    <a:pt x="24188" y="14647"/>
                    <a:pt x="23895" y="14124"/>
                    <a:pt x="23372" y="14020"/>
                  </a:cubicBezTo>
                  <a:cubicBezTo>
                    <a:pt x="23246" y="13999"/>
                    <a:pt x="23121" y="13999"/>
                    <a:pt x="22995" y="13999"/>
                  </a:cubicBezTo>
                  <a:cubicBezTo>
                    <a:pt x="21049" y="13831"/>
                    <a:pt x="19145" y="14062"/>
                    <a:pt x="17283" y="14522"/>
                  </a:cubicBezTo>
                  <a:cubicBezTo>
                    <a:pt x="16425" y="14731"/>
                    <a:pt x="15526" y="14857"/>
                    <a:pt x="14647" y="14878"/>
                  </a:cubicBezTo>
                  <a:cubicBezTo>
                    <a:pt x="14103" y="14899"/>
                    <a:pt x="13580" y="14940"/>
                    <a:pt x="13057" y="15150"/>
                  </a:cubicBezTo>
                  <a:cubicBezTo>
                    <a:pt x="12743" y="15275"/>
                    <a:pt x="12366" y="15275"/>
                    <a:pt x="12031" y="15338"/>
                  </a:cubicBezTo>
                  <a:cubicBezTo>
                    <a:pt x="11738" y="15380"/>
                    <a:pt x="11487" y="15359"/>
                    <a:pt x="11215" y="15380"/>
                  </a:cubicBezTo>
                  <a:close/>
                  <a:moveTo>
                    <a:pt x="10797" y="11007"/>
                  </a:moveTo>
                  <a:cubicBezTo>
                    <a:pt x="10274" y="11049"/>
                    <a:pt x="10065" y="11342"/>
                    <a:pt x="10127" y="11927"/>
                  </a:cubicBezTo>
                  <a:cubicBezTo>
                    <a:pt x="10148" y="12346"/>
                    <a:pt x="10441" y="12576"/>
                    <a:pt x="10839" y="12555"/>
                  </a:cubicBezTo>
                  <a:cubicBezTo>
                    <a:pt x="11362" y="12534"/>
                    <a:pt x="11697" y="12116"/>
                    <a:pt x="11634" y="11593"/>
                  </a:cubicBezTo>
                  <a:cubicBezTo>
                    <a:pt x="11613" y="11174"/>
                    <a:pt x="11320" y="10986"/>
                    <a:pt x="10797" y="11007"/>
                  </a:cubicBezTo>
                  <a:close/>
                  <a:moveTo>
                    <a:pt x="23560" y="11174"/>
                  </a:moveTo>
                  <a:cubicBezTo>
                    <a:pt x="23560" y="11111"/>
                    <a:pt x="23560" y="11049"/>
                    <a:pt x="23539" y="10986"/>
                  </a:cubicBezTo>
                  <a:cubicBezTo>
                    <a:pt x="23456" y="10567"/>
                    <a:pt x="23205" y="10358"/>
                    <a:pt x="22786" y="10379"/>
                  </a:cubicBezTo>
                  <a:cubicBezTo>
                    <a:pt x="22389" y="10421"/>
                    <a:pt x="22179" y="10651"/>
                    <a:pt x="22200" y="11090"/>
                  </a:cubicBezTo>
                  <a:cubicBezTo>
                    <a:pt x="22200" y="11216"/>
                    <a:pt x="22242" y="11362"/>
                    <a:pt x="22263" y="11488"/>
                  </a:cubicBezTo>
                  <a:cubicBezTo>
                    <a:pt x="22326" y="11802"/>
                    <a:pt x="22577" y="11990"/>
                    <a:pt x="22891" y="11990"/>
                  </a:cubicBezTo>
                  <a:cubicBezTo>
                    <a:pt x="23393" y="11990"/>
                    <a:pt x="23623" y="11697"/>
                    <a:pt x="23560" y="1117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86;p59">
              <a:extLst>
                <a:ext uri="{FF2B5EF4-FFF2-40B4-BE49-F238E27FC236}">
                  <a16:creationId xmlns:a16="http://schemas.microsoft.com/office/drawing/2014/main" id="{40B1875B-3D22-A702-E0A5-3D4853B6E1B1}"/>
                </a:ext>
              </a:extLst>
            </p:cNvPr>
            <p:cNvSpPr/>
            <p:nvPr/>
          </p:nvSpPr>
          <p:spPr>
            <a:xfrm>
              <a:off x="5444700" y="3030625"/>
              <a:ext cx="260525" cy="324350"/>
            </a:xfrm>
            <a:custGeom>
              <a:avLst/>
              <a:gdLst/>
              <a:ahLst/>
              <a:cxnLst/>
              <a:rect l="l" t="t" r="r" b="b"/>
              <a:pathLst>
                <a:path w="10421" h="12974" extrusionOk="0">
                  <a:moveTo>
                    <a:pt x="3578" y="2219"/>
                  </a:moveTo>
                  <a:cubicBezTo>
                    <a:pt x="3411" y="1758"/>
                    <a:pt x="3537" y="1465"/>
                    <a:pt x="3725" y="1193"/>
                  </a:cubicBezTo>
                  <a:cubicBezTo>
                    <a:pt x="4332" y="315"/>
                    <a:pt x="5210" y="1"/>
                    <a:pt x="6319" y="294"/>
                  </a:cubicBezTo>
                  <a:cubicBezTo>
                    <a:pt x="7073" y="503"/>
                    <a:pt x="7784" y="838"/>
                    <a:pt x="8412" y="1298"/>
                  </a:cubicBezTo>
                  <a:cubicBezTo>
                    <a:pt x="8454" y="1340"/>
                    <a:pt x="8537" y="1382"/>
                    <a:pt x="8558" y="1445"/>
                  </a:cubicBezTo>
                  <a:cubicBezTo>
                    <a:pt x="8851" y="2198"/>
                    <a:pt x="9604" y="2616"/>
                    <a:pt x="9960" y="3328"/>
                  </a:cubicBezTo>
                  <a:cubicBezTo>
                    <a:pt x="10107" y="3621"/>
                    <a:pt x="10232" y="3976"/>
                    <a:pt x="10420" y="4311"/>
                  </a:cubicBezTo>
                  <a:lnTo>
                    <a:pt x="9311" y="5880"/>
                  </a:lnTo>
                  <a:cubicBezTo>
                    <a:pt x="9144" y="6152"/>
                    <a:pt x="8977" y="6403"/>
                    <a:pt x="8851" y="6696"/>
                  </a:cubicBezTo>
                  <a:cubicBezTo>
                    <a:pt x="8558" y="7261"/>
                    <a:pt x="8412" y="7889"/>
                    <a:pt x="8558" y="8559"/>
                  </a:cubicBezTo>
                  <a:cubicBezTo>
                    <a:pt x="8767" y="9458"/>
                    <a:pt x="8495" y="10170"/>
                    <a:pt x="7847" y="10797"/>
                  </a:cubicBezTo>
                  <a:cubicBezTo>
                    <a:pt x="7617" y="11007"/>
                    <a:pt x="7428" y="11279"/>
                    <a:pt x="7219" y="11509"/>
                  </a:cubicBezTo>
                  <a:cubicBezTo>
                    <a:pt x="6801" y="11948"/>
                    <a:pt x="6361" y="12325"/>
                    <a:pt x="5734" y="12450"/>
                  </a:cubicBezTo>
                  <a:cubicBezTo>
                    <a:pt x="5399" y="12534"/>
                    <a:pt x="5085" y="12680"/>
                    <a:pt x="4750" y="12764"/>
                  </a:cubicBezTo>
                  <a:cubicBezTo>
                    <a:pt x="4457" y="12848"/>
                    <a:pt x="4185" y="12890"/>
                    <a:pt x="3913" y="12911"/>
                  </a:cubicBezTo>
                  <a:cubicBezTo>
                    <a:pt x="3097" y="12973"/>
                    <a:pt x="3013" y="12534"/>
                    <a:pt x="3076" y="11948"/>
                  </a:cubicBezTo>
                  <a:cubicBezTo>
                    <a:pt x="3097" y="11739"/>
                    <a:pt x="3223" y="11530"/>
                    <a:pt x="3327" y="11341"/>
                  </a:cubicBezTo>
                  <a:cubicBezTo>
                    <a:pt x="3746" y="10546"/>
                    <a:pt x="4185" y="9730"/>
                    <a:pt x="4646" y="8914"/>
                  </a:cubicBezTo>
                  <a:cubicBezTo>
                    <a:pt x="4897" y="8475"/>
                    <a:pt x="5022" y="7973"/>
                    <a:pt x="5106" y="7471"/>
                  </a:cubicBezTo>
                  <a:cubicBezTo>
                    <a:pt x="5210" y="6801"/>
                    <a:pt x="4750" y="6278"/>
                    <a:pt x="4039" y="6278"/>
                  </a:cubicBezTo>
                  <a:cubicBezTo>
                    <a:pt x="3139" y="6278"/>
                    <a:pt x="2239" y="6362"/>
                    <a:pt x="1340" y="6403"/>
                  </a:cubicBezTo>
                  <a:cubicBezTo>
                    <a:pt x="1089" y="6403"/>
                    <a:pt x="816" y="6424"/>
                    <a:pt x="586" y="6382"/>
                  </a:cubicBezTo>
                  <a:cubicBezTo>
                    <a:pt x="210" y="6320"/>
                    <a:pt x="0" y="5943"/>
                    <a:pt x="210" y="5650"/>
                  </a:cubicBezTo>
                  <a:cubicBezTo>
                    <a:pt x="670" y="5002"/>
                    <a:pt x="1193" y="4395"/>
                    <a:pt x="1925" y="4060"/>
                  </a:cubicBezTo>
                  <a:cubicBezTo>
                    <a:pt x="2156" y="3955"/>
                    <a:pt x="2386" y="3872"/>
                    <a:pt x="2595" y="3746"/>
                  </a:cubicBezTo>
                  <a:cubicBezTo>
                    <a:pt x="3013" y="3474"/>
                    <a:pt x="3432" y="3369"/>
                    <a:pt x="3955" y="3495"/>
                  </a:cubicBezTo>
                  <a:cubicBezTo>
                    <a:pt x="4332" y="3579"/>
                    <a:pt x="4708" y="3495"/>
                    <a:pt x="5106" y="3474"/>
                  </a:cubicBezTo>
                  <a:cubicBezTo>
                    <a:pt x="5441" y="3432"/>
                    <a:pt x="5650" y="3118"/>
                    <a:pt x="5608" y="2763"/>
                  </a:cubicBezTo>
                  <a:cubicBezTo>
                    <a:pt x="5545" y="2428"/>
                    <a:pt x="5294" y="2177"/>
                    <a:pt x="4959" y="2177"/>
                  </a:cubicBezTo>
                  <a:cubicBezTo>
                    <a:pt x="4478" y="2198"/>
                    <a:pt x="4039" y="2219"/>
                    <a:pt x="3578" y="2219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87;p59">
              <a:extLst>
                <a:ext uri="{FF2B5EF4-FFF2-40B4-BE49-F238E27FC236}">
                  <a16:creationId xmlns:a16="http://schemas.microsoft.com/office/drawing/2014/main" id="{C5410C1E-3560-A6FC-A88B-7C79165716BB}"/>
                </a:ext>
              </a:extLst>
            </p:cNvPr>
            <p:cNvSpPr/>
            <p:nvPr/>
          </p:nvSpPr>
          <p:spPr>
            <a:xfrm>
              <a:off x="6401425" y="2856450"/>
              <a:ext cx="256350" cy="298175"/>
            </a:xfrm>
            <a:custGeom>
              <a:avLst/>
              <a:gdLst/>
              <a:ahLst/>
              <a:cxnLst/>
              <a:rect l="l" t="t" r="r" b="b"/>
              <a:pathLst>
                <a:path w="10254" h="11927" extrusionOk="0">
                  <a:moveTo>
                    <a:pt x="252" y="5943"/>
                  </a:moveTo>
                  <a:cubicBezTo>
                    <a:pt x="1" y="4708"/>
                    <a:pt x="43" y="3599"/>
                    <a:pt x="273" y="2490"/>
                  </a:cubicBezTo>
                  <a:cubicBezTo>
                    <a:pt x="461" y="1632"/>
                    <a:pt x="1005" y="942"/>
                    <a:pt x="1612" y="377"/>
                  </a:cubicBezTo>
                  <a:cubicBezTo>
                    <a:pt x="1968" y="0"/>
                    <a:pt x="2407" y="105"/>
                    <a:pt x="2784" y="565"/>
                  </a:cubicBezTo>
                  <a:cubicBezTo>
                    <a:pt x="3537" y="1444"/>
                    <a:pt x="3872" y="2490"/>
                    <a:pt x="3976" y="3599"/>
                  </a:cubicBezTo>
                  <a:cubicBezTo>
                    <a:pt x="4018" y="3976"/>
                    <a:pt x="4039" y="4373"/>
                    <a:pt x="4081" y="4750"/>
                  </a:cubicBezTo>
                  <a:cubicBezTo>
                    <a:pt x="4123" y="4980"/>
                    <a:pt x="4248" y="5168"/>
                    <a:pt x="4499" y="5231"/>
                  </a:cubicBezTo>
                  <a:cubicBezTo>
                    <a:pt x="4771" y="5315"/>
                    <a:pt x="4960" y="5210"/>
                    <a:pt x="5085" y="5022"/>
                  </a:cubicBezTo>
                  <a:cubicBezTo>
                    <a:pt x="5232" y="4792"/>
                    <a:pt x="5378" y="4562"/>
                    <a:pt x="5504" y="4290"/>
                  </a:cubicBezTo>
                  <a:cubicBezTo>
                    <a:pt x="5755" y="3725"/>
                    <a:pt x="6110" y="3160"/>
                    <a:pt x="6529" y="2699"/>
                  </a:cubicBezTo>
                  <a:cubicBezTo>
                    <a:pt x="6885" y="2302"/>
                    <a:pt x="6885" y="2281"/>
                    <a:pt x="7575" y="2051"/>
                  </a:cubicBezTo>
                  <a:cubicBezTo>
                    <a:pt x="8098" y="2323"/>
                    <a:pt x="8517" y="2678"/>
                    <a:pt x="8579" y="3348"/>
                  </a:cubicBezTo>
                  <a:cubicBezTo>
                    <a:pt x="8621" y="3641"/>
                    <a:pt x="8747" y="3892"/>
                    <a:pt x="8872" y="4185"/>
                  </a:cubicBezTo>
                  <a:cubicBezTo>
                    <a:pt x="9061" y="4603"/>
                    <a:pt x="8998" y="4980"/>
                    <a:pt x="8726" y="5252"/>
                  </a:cubicBezTo>
                  <a:cubicBezTo>
                    <a:pt x="8328" y="5712"/>
                    <a:pt x="7994" y="6194"/>
                    <a:pt x="7470" y="6549"/>
                  </a:cubicBezTo>
                  <a:cubicBezTo>
                    <a:pt x="7052" y="6821"/>
                    <a:pt x="7115" y="7282"/>
                    <a:pt x="7596" y="7533"/>
                  </a:cubicBezTo>
                  <a:cubicBezTo>
                    <a:pt x="7638" y="7554"/>
                    <a:pt x="7701" y="7616"/>
                    <a:pt x="7784" y="7616"/>
                  </a:cubicBezTo>
                  <a:cubicBezTo>
                    <a:pt x="8412" y="7826"/>
                    <a:pt x="8935" y="8223"/>
                    <a:pt x="9416" y="8663"/>
                  </a:cubicBezTo>
                  <a:cubicBezTo>
                    <a:pt x="9563" y="8788"/>
                    <a:pt x="9730" y="8893"/>
                    <a:pt x="9835" y="8976"/>
                  </a:cubicBezTo>
                  <a:cubicBezTo>
                    <a:pt x="10253" y="9918"/>
                    <a:pt x="9898" y="10525"/>
                    <a:pt x="9249" y="11006"/>
                  </a:cubicBezTo>
                  <a:cubicBezTo>
                    <a:pt x="8935" y="11257"/>
                    <a:pt x="8621" y="11404"/>
                    <a:pt x="8224" y="11487"/>
                  </a:cubicBezTo>
                  <a:cubicBezTo>
                    <a:pt x="7784" y="11592"/>
                    <a:pt x="7366" y="11717"/>
                    <a:pt x="6947" y="11822"/>
                  </a:cubicBezTo>
                  <a:cubicBezTo>
                    <a:pt x="6424" y="11927"/>
                    <a:pt x="5901" y="11906"/>
                    <a:pt x="5336" y="11906"/>
                  </a:cubicBezTo>
                  <a:cubicBezTo>
                    <a:pt x="5190" y="11906"/>
                    <a:pt x="4981" y="11738"/>
                    <a:pt x="4876" y="11613"/>
                  </a:cubicBezTo>
                  <a:cubicBezTo>
                    <a:pt x="4750" y="11487"/>
                    <a:pt x="4667" y="11278"/>
                    <a:pt x="4562" y="11111"/>
                  </a:cubicBezTo>
                  <a:cubicBezTo>
                    <a:pt x="4750" y="10567"/>
                    <a:pt x="4604" y="10023"/>
                    <a:pt x="4478" y="9500"/>
                  </a:cubicBezTo>
                  <a:cubicBezTo>
                    <a:pt x="4457" y="9311"/>
                    <a:pt x="4353" y="9144"/>
                    <a:pt x="4227" y="8976"/>
                  </a:cubicBezTo>
                  <a:cubicBezTo>
                    <a:pt x="3809" y="8474"/>
                    <a:pt x="3349" y="7972"/>
                    <a:pt x="2909" y="7491"/>
                  </a:cubicBezTo>
                  <a:cubicBezTo>
                    <a:pt x="2784" y="7323"/>
                    <a:pt x="2616" y="7198"/>
                    <a:pt x="2512" y="7051"/>
                  </a:cubicBezTo>
                  <a:cubicBezTo>
                    <a:pt x="2198" y="6549"/>
                    <a:pt x="1758" y="6361"/>
                    <a:pt x="1235" y="6256"/>
                  </a:cubicBezTo>
                  <a:cubicBezTo>
                    <a:pt x="900" y="6152"/>
                    <a:pt x="608" y="6047"/>
                    <a:pt x="252" y="594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88;p59">
              <a:extLst>
                <a:ext uri="{FF2B5EF4-FFF2-40B4-BE49-F238E27FC236}">
                  <a16:creationId xmlns:a16="http://schemas.microsoft.com/office/drawing/2014/main" id="{92604302-8A56-23E0-0F0F-58D36CB373B9}"/>
                </a:ext>
              </a:extLst>
            </p:cNvPr>
            <p:cNvSpPr/>
            <p:nvPr/>
          </p:nvSpPr>
          <p:spPr>
            <a:xfrm>
              <a:off x="6277975" y="4004625"/>
              <a:ext cx="169000" cy="146500"/>
            </a:xfrm>
            <a:custGeom>
              <a:avLst/>
              <a:gdLst/>
              <a:ahLst/>
              <a:cxnLst/>
              <a:rect l="l" t="t" r="r" b="b"/>
              <a:pathLst>
                <a:path w="6760" h="5860" extrusionOk="0">
                  <a:moveTo>
                    <a:pt x="4186" y="1"/>
                  </a:moveTo>
                  <a:cubicBezTo>
                    <a:pt x="3516" y="1"/>
                    <a:pt x="2846" y="84"/>
                    <a:pt x="2198" y="252"/>
                  </a:cubicBezTo>
                  <a:cubicBezTo>
                    <a:pt x="1612" y="377"/>
                    <a:pt x="1235" y="670"/>
                    <a:pt x="963" y="1130"/>
                  </a:cubicBezTo>
                  <a:cubicBezTo>
                    <a:pt x="733" y="1549"/>
                    <a:pt x="545" y="1967"/>
                    <a:pt x="315" y="2386"/>
                  </a:cubicBezTo>
                  <a:cubicBezTo>
                    <a:pt x="1" y="2972"/>
                    <a:pt x="84" y="3558"/>
                    <a:pt x="189" y="4164"/>
                  </a:cubicBezTo>
                  <a:cubicBezTo>
                    <a:pt x="210" y="4353"/>
                    <a:pt x="315" y="4520"/>
                    <a:pt x="440" y="4687"/>
                  </a:cubicBezTo>
                  <a:cubicBezTo>
                    <a:pt x="1068" y="5420"/>
                    <a:pt x="1884" y="5838"/>
                    <a:pt x="2825" y="5859"/>
                  </a:cubicBezTo>
                  <a:cubicBezTo>
                    <a:pt x="3118" y="5859"/>
                    <a:pt x="3411" y="5838"/>
                    <a:pt x="3683" y="5817"/>
                  </a:cubicBezTo>
                  <a:cubicBezTo>
                    <a:pt x="3997" y="5775"/>
                    <a:pt x="4332" y="5817"/>
                    <a:pt x="4667" y="5755"/>
                  </a:cubicBezTo>
                  <a:cubicBezTo>
                    <a:pt x="5357" y="5650"/>
                    <a:pt x="5943" y="5315"/>
                    <a:pt x="6173" y="4625"/>
                  </a:cubicBezTo>
                  <a:cubicBezTo>
                    <a:pt x="6508" y="3704"/>
                    <a:pt x="6759" y="2721"/>
                    <a:pt x="6550" y="1654"/>
                  </a:cubicBezTo>
                  <a:cubicBezTo>
                    <a:pt x="6466" y="1235"/>
                    <a:pt x="6299" y="921"/>
                    <a:pt x="5985" y="670"/>
                  </a:cubicBezTo>
                  <a:cubicBezTo>
                    <a:pt x="5462" y="210"/>
                    <a:pt x="4834" y="42"/>
                    <a:pt x="418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89;p59">
              <a:extLst>
                <a:ext uri="{FF2B5EF4-FFF2-40B4-BE49-F238E27FC236}">
                  <a16:creationId xmlns:a16="http://schemas.microsoft.com/office/drawing/2014/main" id="{660E841B-47E9-EAC1-6FBB-5953772CA403}"/>
                </a:ext>
              </a:extLst>
            </p:cNvPr>
            <p:cNvSpPr/>
            <p:nvPr/>
          </p:nvSpPr>
          <p:spPr>
            <a:xfrm>
              <a:off x="5624650" y="3527575"/>
              <a:ext cx="122950" cy="121375"/>
            </a:xfrm>
            <a:custGeom>
              <a:avLst/>
              <a:gdLst/>
              <a:ahLst/>
              <a:cxnLst/>
              <a:rect l="l" t="t" r="r" b="b"/>
              <a:pathLst>
                <a:path w="4918" h="4855" extrusionOk="0">
                  <a:moveTo>
                    <a:pt x="293" y="398"/>
                  </a:moveTo>
                  <a:cubicBezTo>
                    <a:pt x="1088" y="0"/>
                    <a:pt x="1737" y="398"/>
                    <a:pt x="2365" y="565"/>
                  </a:cubicBezTo>
                  <a:cubicBezTo>
                    <a:pt x="2678" y="649"/>
                    <a:pt x="2950" y="963"/>
                    <a:pt x="3118" y="1297"/>
                  </a:cubicBezTo>
                  <a:cubicBezTo>
                    <a:pt x="3285" y="1611"/>
                    <a:pt x="3432" y="1967"/>
                    <a:pt x="3620" y="2281"/>
                  </a:cubicBezTo>
                  <a:cubicBezTo>
                    <a:pt x="3997" y="3055"/>
                    <a:pt x="4352" y="3871"/>
                    <a:pt x="4917" y="4541"/>
                  </a:cubicBezTo>
                  <a:cubicBezTo>
                    <a:pt x="4436" y="4687"/>
                    <a:pt x="2783" y="4854"/>
                    <a:pt x="2427" y="4792"/>
                  </a:cubicBezTo>
                  <a:cubicBezTo>
                    <a:pt x="1632" y="4582"/>
                    <a:pt x="921" y="4206"/>
                    <a:pt x="523" y="3390"/>
                  </a:cubicBezTo>
                  <a:cubicBezTo>
                    <a:pt x="63" y="2344"/>
                    <a:pt x="0" y="1381"/>
                    <a:pt x="293" y="3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1490;p59">
              <a:extLst>
                <a:ext uri="{FF2B5EF4-FFF2-40B4-BE49-F238E27FC236}">
                  <a16:creationId xmlns:a16="http://schemas.microsoft.com/office/drawing/2014/main" id="{C9DCFDAA-49F7-A886-03B8-BB82B8A20749}"/>
                </a:ext>
              </a:extLst>
            </p:cNvPr>
            <p:cNvSpPr/>
            <p:nvPr/>
          </p:nvSpPr>
          <p:spPr>
            <a:xfrm>
              <a:off x="5829175" y="4433550"/>
              <a:ext cx="108825" cy="125575"/>
            </a:xfrm>
            <a:custGeom>
              <a:avLst/>
              <a:gdLst/>
              <a:ahLst/>
              <a:cxnLst/>
              <a:rect l="l" t="t" r="r" b="b"/>
              <a:pathLst>
                <a:path w="4353" h="5023" extrusionOk="0">
                  <a:moveTo>
                    <a:pt x="691" y="1"/>
                  </a:moveTo>
                  <a:cubicBezTo>
                    <a:pt x="1423" y="398"/>
                    <a:pt x="1967" y="984"/>
                    <a:pt x="2553" y="1466"/>
                  </a:cubicBezTo>
                  <a:cubicBezTo>
                    <a:pt x="3223" y="2072"/>
                    <a:pt x="3892" y="2721"/>
                    <a:pt x="4164" y="3621"/>
                  </a:cubicBezTo>
                  <a:cubicBezTo>
                    <a:pt x="4352" y="4165"/>
                    <a:pt x="4269" y="4437"/>
                    <a:pt x="3746" y="4688"/>
                  </a:cubicBezTo>
                  <a:cubicBezTo>
                    <a:pt x="3160" y="5002"/>
                    <a:pt x="2469" y="5023"/>
                    <a:pt x="1821" y="5023"/>
                  </a:cubicBezTo>
                  <a:cubicBezTo>
                    <a:pt x="1695" y="5023"/>
                    <a:pt x="1549" y="4981"/>
                    <a:pt x="1444" y="4897"/>
                  </a:cubicBezTo>
                  <a:cubicBezTo>
                    <a:pt x="816" y="4437"/>
                    <a:pt x="377" y="3851"/>
                    <a:pt x="272" y="3077"/>
                  </a:cubicBezTo>
                  <a:cubicBezTo>
                    <a:pt x="230" y="2616"/>
                    <a:pt x="230" y="2177"/>
                    <a:pt x="126" y="1738"/>
                  </a:cubicBezTo>
                  <a:cubicBezTo>
                    <a:pt x="0" y="1047"/>
                    <a:pt x="126" y="482"/>
                    <a:pt x="691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491;p59">
              <a:extLst>
                <a:ext uri="{FF2B5EF4-FFF2-40B4-BE49-F238E27FC236}">
                  <a16:creationId xmlns:a16="http://schemas.microsoft.com/office/drawing/2014/main" id="{DC5CB312-8EF0-C142-62E9-B65DAC1BA02C}"/>
                </a:ext>
              </a:extLst>
            </p:cNvPr>
            <p:cNvSpPr/>
            <p:nvPr/>
          </p:nvSpPr>
          <p:spPr>
            <a:xfrm>
              <a:off x="6548950" y="3417725"/>
              <a:ext cx="113525" cy="116150"/>
            </a:xfrm>
            <a:custGeom>
              <a:avLst/>
              <a:gdLst/>
              <a:ahLst/>
              <a:cxnLst/>
              <a:rect l="l" t="t" r="r" b="b"/>
              <a:pathLst>
                <a:path w="4541" h="4646" extrusionOk="0">
                  <a:moveTo>
                    <a:pt x="0" y="4436"/>
                  </a:moveTo>
                  <a:cubicBezTo>
                    <a:pt x="21" y="4290"/>
                    <a:pt x="42" y="4185"/>
                    <a:pt x="63" y="4101"/>
                  </a:cubicBezTo>
                  <a:cubicBezTo>
                    <a:pt x="523" y="3181"/>
                    <a:pt x="795" y="2218"/>
                    <a:pt x="1067" y="1235"/>
                  </a:cubicBezTo>
                  <a:cubicBezTo>
                    <a:pt x="1130" y="879"/>
                    <a:pt x="1193" y="544"/>
                    <a:pt x="1549" y="356"/>
                  </a:cubicBezTo>
                  <a:cubicBezTo>
                    <a:pt x="2030" y="126"/>
                    <a:pt x="2532" y="0"/>
                    <a:pt x="3055" y="189"/>
                  </a:cubicBezTo>
                  <a:cubicBezTo>
                    <a:pt x="4352" y="628"/>
                    <a:pt x="4541" y="1716"/>
                    <a:pt x="4038" y="2741"/>
                  </a:cubicBezTo>
                  <a:cubicBezTo>
                    <a:pt x="3620" y="3118"/>
                    <a:pt x="3202" y="3494"/>
                    <a:pt x="2762" y="3808"/>
                  </a:cubicBezTo>
                  <a:cubicBezTo>
                    <a:pt x="2386" y="4080"/>
                    <a:pt x="1967" y="4206"/>
                    <a:pt x="1590" y="4415"/>
                  </a:cubicBezTo>
                  <a:cubicBezTo>
                    <a:pt x="1172" y="4645"/>
                    <a:pt x="753" y="4645"/>
                    <a:pt x="272" y="4603"/>
                  </a:cubicBezTo>
                  <a:cubicBezTo>
                    <a:pt x="209" y="4624"/>
                    <a:pt x="126" y="4541"/>
                    <a:pt x="0" y="443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492;p59">
              <a:extLst>
                <a:ext uri="{FF2B5EF4-FFF2-40B4-BE49-F238E27FC236}">
                  <a16:creationId xmlns:a16="http://schemas.microsoft.com/office/drawing/2014/main" id="{AD0B9608-00AA-E259-6CF1-4DA1EE025D60}"/>
                </a:ext>
              </a:extLst>
            </p:cNvPr>
            <p:cNvSpPr/>
            <p:nvPr/>
          </p:nvSpPr>
          <p:spPr>
            <a:xfrm>
              <a:off x="6156625" y="4479600"/>
              <a:ext cx="87375" cy="94700"/>
            </a:xfrm>
            <a:custGeom>
              <a:avLst/>
              <a:gdLst/>
              <a:ahLst/>
              <a:cxnLst/>
              <a:rect l="l" t="t" r="r" b="b"/>
              <a:pathLst>
                <a:path w="3495" h="3788" extrusionOk="0">
                  <a:moveTo>
                    <a:pt x="3495" y="3264"/>
                  </a:moveTo>
                  <a:cubicBezTo>
                    <a:pt x="3244" y="3536"/>
                    <a:pt x="2972" y="3662"/>
                    <a:pt x="2637" y="3704"/>
                  </a:cubicBezTo>
                  <a:cubicBezTo>
                    <a:pt x="2135" y="3787"/>
                    <a:pt x="1716" y="3683"/>
                    <a:pt x="1298" y="3285"/>
                  </a:cubicBezTo>
                  <a:cubicBezTo>
                    <a:pt x="649" y="2637"/>
                    <a:pt x="210" y="1904"/>
                    <a:pt x="126" y="984"/>
                  </a:cubicBezTo>
                  <a:cubicBezTo>
                    <a:pt x="105" y="670"/>
                    <a:pt x="1" y="356"/>
                    <a:pt x="126" y="0"/>
                  </a:cubicBezTo>
                  <a:cubicBezTo>
                    <a:pt x="1047" y="461"/>
                    <a:pt x="1905" y="879"/>
                    <a:pt x="2616" y="1590"/>
                  </a:cubicBezTo>
                  <a:cubicBezTo>
                    <a:pt x="3097" y="2072"/>
                    <a:pt x="3348" y="2657"/>
                    <a:pt x="3495" y="326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493;p59">
              <a:extLst>
                <a:ext uri="{FF2B5EF4-FFF2-40B4-BE49-F238E27FC236}">
                  <a16:creationId xmlns:a16="http://schemas.microsoft.com/office/drawing/2014/main" id="{4EF2FFF9-13EA-AB2D-E63D-7C8F5DB860F8}"/>
                </a:ext>
              </a:extLst>
            </p:cNvPr>
            <p:cNvSpPr/>
            <p:nvPr/>
          </p:nvSpPr>
          <p:spPr>
            <a:xfrm>
              <a:off x="5682175" y="3147800"/>
              <a:ext cx="82675" cy="116150"/>
            </a:xfrm>
            <a:custGeom>
              <a:avLst/>
              <a:gdLst/>
              <a:ahLst/>
              <a:cxnLst/>
              <a:rect l="l" t="t" r="r" b="b"/>
              <a:pathLst>
                <a:path w="3307" h="4646" extrusionOk="0">
                  <a:moveTo>
                    <a:pt x="3307" y="147"/>
                  </a:moveTo>
                  <a:cubicBezTo>
                    <a:pt x="2846" y="1026"/>
                    <a:pt x="2365" y="1716"/>
                    <a:pt x="1842" y="2407"/>
                  </a:cubicBezTo>
                  <a:cubicBezTo>
                    <a:pt x="1319" y="3097"/>
                    <a:pt x="733" y="3788"/>
                    <a:pt x="461" y="4625"/>
                  </a:cubicBezTo>
                  <a:cubicBezTo>
                    <a:pt x="252" y="4646"/>
                    <a:pt x="210" y="4520"/>
                    <a:pt x="189" y="4395"/>
                  </a:cubicBezTo>
                  <a:cubicBezTo>
                    <a:pt x="64" y="3600"/>
                    <a:pt x="1" y="2846"/>
                    <a:pt x="461" y="2156"/>
                  </a:cubicBezTo>
                  <a:cubicBezTo>
                    <a:pt x="608" y="1926"/>
                    <a:pt x="796" y="1716"/>
                    <a:pt x="942" y="1486"/>
                  </a:cubicBezTo>
                  <a:cubicBezTo>
                    <a:pt x="1089" y="1277"/>
                    <a:pt x="1235" y="1068"/>
                    <a:pt x="1340" y="838"/>
                  </a:cubicBezTo>
                  <a:cubicBezTo>
                    <a:pt x="1779" y="126"/>
                    <a:pt x="2407" y="1"/>
                    <a:pt x="3307" y="14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494;p59">
              <a:extLst>
                <a:ext uri="{FF2B5EF4-FFF2-40B4-BE49-F238E27FC236}">
                  <a16:creationId xmlns:a16="http://schemas.microsoft.com/office/drawing/2014/main" id="{14AD7042-AD21-9DCD-6865-EB37BD05A51C}"/>
                </a:ext>
              </a:extLst>
            </p:cNvPr>
            <p:cNvSpPr/>
            <p:nvPr/>
          </p:nvSpPr>
          <p:spPr>
            <a:xfrm>
              <a:off x="6402475" y="3033775"/>
              <a:ext cx="83725" cy="77950"/>
            </a:xfrm>
            <a:custGeom>
              <a:avLst/>
              <a:gdLst/>
              <a:ahLst/>
              <a:cxnLst/>
              <a:rect l="l" t="t" r="r" b="b"/>
              <a:pathLst>
                <a:path w="3349" h="3118" extrusionOk="0">
                  <a:moveTo>
                    <a:pt x="3348" y="3118"/>
                  </a:moveTo>
                  <a:cubicBezTo>
                    <a:pt x="2532" y="2720"/>
                    <a:pt x="2239" y="1967"/>
                    <a:pt x="1675" y="1528"/>
                  </a:cubicBezTo>
                  <a:cubicBezTo>
                    <a:pt x="1089" y="1046"/>
                    <a:pt x="566" y="544"/>
                    <a:pt x="1" y="0"/>
                  </a:cubicBezTo>
                  <a:cubicBezTo>
                    <a:pt x="419" y="63"/>
                    <a:pt x="754" y="105"/>
                    <a:pt x="1089" y="168"/>
                  </a:cubicBezTo>
                  <a:cubicBezTo>
                    <a:pt x="1256" y="189"/>
                    <a:pt x="1423" y="272"/>
                    <a:pt x="1507" y="377"/>
                  </a:cubicBezTo>
                  <a:cubicBezTo>
                    <a:pt x="2093" y="1067"/>
                    <a:pt x="2763" y="1695"/>
                    <a:pt x="3202" y="2511"/>
                  </a:cubicBezTo>
                  <a:cubicBezTo>
                    <a:pt x="3265" y="2637"/>
                    <a:pt x="3286" y="2846"/>
                    <a:pt x="3348" y="3118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495;p59">
              <a:extLst>
                <a:ext uri="{FF2B5EF4-FFF2-40B4-BE49-F238E27FC236}">
                  <a16:creationId xmlns:a16="http://schemas.microsoft.com/office/drawing/2014/main" id="{944E0572-A9A8-B3B0-1E74-7A59237471B8}"/>
                </a:ext>
              </a:extLst>
            </p:cNvPr>
            <p:cNvSpPr/>
            <p:nvPr/>
          </p:nvSpPr>
          <p:spPr>
            <a:xfrm>
              <a:off x="6090200" y="3833575"/>
              <a:ext cx="51800" cy="31400"/>
            </a:xfrm>
            <a:custGeom>
              <a:avLst/>
              <a:gdLst/>
              <a:ahLst/>
              <a:cxnLst/>
              <a:rect l="l" t="t" r="r" b="b"/>
              <a:pathLst>
                <a:path w="2072" h="1256" extrusionOk="0">
                  <a:moveTo>
                    <a:pt x="0" y="1"/>
                  </a:moveTo>
                  <a:lnTo>
                    <a:pt x="2072" y="1"/>
                  </a:lnTo>
                  <a:cubicBezTo>
                    <a:pt x="2051" y="921"/>
                    <a:pt x="1737" y="1256"/>
                    <a:pt x="900" y="1193"/>
                  </a:cubicBezTo>
                  <a:cubicBezTo>
                    <a:pt x="314" y="1193"/>
                    <a:pt x="63" y="858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496;p59">
              <a:extLst>
                <a:ext uri="{FF2B5EF4-FFF2-40B4-BE49-F238E27FC236}">
                  <a16:creationId xmlns:a16="http://schemas.microsoft.com/office/drawing/2014/main" id="{65954E31-636D-B944-2450-C3D78F7B7EAE}"/>
                </a:ext>
              </a:extLst>
            </p:cNvPr>
            <p:cNvSpPr/>
            <p:nvPr/>
          </p:nvSpPr>
          <p:spPr>
            <a:xfrm>
              <a:off x="6184350" y="3855025"/>
              <a:ext cx="346825" cy="300800"/>
            </a:xfrm>
            <a:custGeom>
              <a:avLst/>
              <a:gdLst/>
              <a:ahLst/>
              <a:cxnLst/>
              <a:rect l="l" t="t" r="r" b="b"/>
              <a:pathLst>
                <a:path w="13873" h="12032" extrusionOk="0">
                  <a:moveTo>
                    <a:pt x="11195" y="10065"/>
                  </a:moveTo>
                  <a:cubicBezTo>
                    <a:pt x="11174" y="10044"/>
                    <a:pt x="11153" y="10023"/>
                    <a:pt x="11153" y="10002"/>
                  </a:cubicBezTo>
                  <a:cubicBezTo>
                    <a:pt x="11383" y="9228"/>
                    <a:pt x="11216" y="8474"/>
                    <a:pt x="11153" y="7721"/>
                  </a:cubicBezTo>
                  <a:cubicBezTo>
                    <a:pt x="11069" y="6696"/>
                    <a:pt x="10462" y="6047"/>
                    <a:pt x="9604" y="5629"/>
                  </a:cubicBezTo>
                  <a:cubicBezTo>
                    <a:pt x="9311" y="5461"/>
                    <a:pt x="8998" y="5336"/>
                    <a:pt x="8684" y="5315"/>
                  </a:cubicBezTo>
                  <a:cubicBezTo>
                    <a:pt x="7407" y="5148"/>
                    <a:pt x="6110" y="5043"/>
                    <a:pt x="5064" y="5985"/>
                  </a:cubicBezTo>
                  <a:cubicBezTo>
                    <a:pt x="5001" y="6047"/>
                    <a:pt x="4980" y="6089"/>
                    <a:pt x="4918" y="6131"/>
                  </a:cubicBezTo>
                  <a:cubicBezTo>
                    <a:pt x="3620" y="6570"/>
                    <a:pt x="3348" y="7826"/>
                    <a:pt x="2888" y="8893"/>
                  </a:cubicBezTo>
                  <a:cubicBezTo>
                    <a:pt x="2909" y="9876"/>
                    <a:pt x="2825" y="10902"/>
                    <a:pt x="3746" y="11676"/>
                  </a:cubicBezTo>
                  <a:cubicBezTo>
                    <a:pt x="3829" y="11718"/>
                    <a:pt x="3871" y="11801"/>
                    <a:pt x="3955" y="11885"/>
                  </a:cubicBezTo>
                  <a:cubicBezTo>
                    <a:pt x="3976" y="11906"/>
                    <a:pt x="3976" y="11927"/>
                    <a:pt x="4018" y="12031"/>
                  </a:cubicBezTo>
                  <a:cubicBezTo>
                    <a:pt x="3829" y="12011"/>
                    <a:pt x="3662" y="12011"/>
                    <a:pt x="3537" y="11927"/>
                  </a:cubicBezTo>
                  <a:cubicBezTo>
                    <a:pt x="2658" y="11508"/>
                    <a:pt x="1988" y="10839"/>
                    <a:pt x="1465" y="10002"/>
                  </a:cubicBezTo>
                  <a:cubicBezTo>
                    <a:pt x="1130" y="9437"/>
                    <a:pt x="816" y="8872"/>
                    <a:pt x="524" y="8265"/>
                  </a:cubicBezTo>
                  <a:cubicBezTo>
                    <a:pt x="398" y="7972"/>
                    <a:pt x="314" y="7658"/>
                    <a:pt x="252" y="7345"/>
                  </a:cubicBezTo>
                  <a:cubicBezTo>
                    <a:pt x="189" y="7031"/>
                    <a:pt x="189" y="6696"/>
                    <a:pt x="147" y="6382"/>
                  </a:cubicBezTo>
                  <a:cubicBezTo>
                    <a:pt x="0" y="5775"/>
                    <a:pt x="147" y="5231"/>
                    <a:pt x="398" y="4708"/>
                  </a:cubicBezTo>
                  <a:cubicBezTo>
                    <a:pt x="712" y="4080"/>
                    <a:pt x="1047" y="3474"/>
                    <a:pt x="1549" y="2992"/>
                  </a:cubicBezTo>
                  <a:cubicBezTo>
                    <a:pt x="1674" y="2846"/>
                    <a:pt x="1821" y="2700"/>
                    <a:pt x="1988" y="2637"/>
                  </a:cubicBezTo>
                  <a:cubicBezTo>
                    <a:pt x="2679" y="2428"/>
                    <a:pt x="3034" y="1946"/>
                    <a:pt x="3306" y="1360"/>
                  </a:cubicBezTo>
                  <a:cubicBezTo>
                    <a:pt x="3725" y="419"/>
                    <a:pt x="4562" y="126"/>
                    <a:pt x="5441" y="84"/>
                  </a:cubicBezTo>
                  <a:cubicBezTo>
                    <a:pt x="6591" y="0"/>
                    <a:pt x="7742" y="126"/>
                    <a:pt x="8851" y="649"/>
                  </a:cubicBezTo>
                  <a:cubicBezTo>
                    <a:pt x="9918" y="1151"/>
                    <a:pt x="10964" y="1653"/>
                    <a:pt x="11927" y="2365"/>
                  </a:cubicBezTo>
                  <a:cubicBezTo>
                    <a:pt x="12324" y="2637"/>
                    <a:pt x="12701" y="2992"/>
                    <a:pt x="13036" y="3348"/>
                  </a:cubicBezTo>
                  <a:cubicBezTo>
                    <a:pt x="13475" y="3829"/>
                    <a:pt x="13705" y="4394"/>
                    <a:pt x="13747" y="5022"/>
                  </a:cubicBezTo>
                  <a:lnTo>
                    <a:pt x="13810" y="5880"/>
                  </a:lnTo>
                  <a:cubicBezTo>
                    <a:pt x="13810" y="6026"/>
                    <a:pt x="13873" y="6152"/>
                    <a:pt x="13810" y="6277"/>
                  </a:cubicBezTo>
                  <a:cubicBezTo>
                    <a:pt x="13350" y="7826"/>
                    <a:pt x="12827" y="9290"/>
                    <a:pt x="11278" y="10106"/>
                  </a:cubicBezTo>
                  <a:cubicBezTo>
                    <a:pt x="11257" y="10065"/>
                    <a:pt x="11236" y="10065"/>
                    <a:pt x="11195" y="10065"/>
                  </a:cubicBezTo>
                  <a:close/>
                  <a:moveTo>
                    <a:pt x="3767" y="4248"/>
                  </a:moveTo>
                  <a:cubicBezTo>
                    <a:pt x="3432" y="4520"/>
                    <a:pt x="3285" y="4876"/>
                    <a:pt x="3097" y="5231"/>
                  </a:cubicBezTo>
                  <a:cubicBezTo>
                    <a:pt x="3495" y="5420"/>
                    <a:pt x="3829" y="5441"/>
                    <a:pt x="4081" y="5127"/>
                  </a:cubicBezTo>
                  <a:cubicBezTo>
                    <a:pt x="4269" y="4917"/>
                    <a:pt x="4164" y="4687"/>
                    <a:pt x="3767" y="4248"/>
                  </a:cubicBezTo>
                  <a:close/>
                  <a:moveTo>
                    <a:pt x="11027" y="5231"/>
                  </a:moveTo>
                  <a:cubicBezTo>
                    <a:pt x="11278" y="5231"/>
                    <a:pt x="11488" y="5022"/>
                    <a:pt x="11488" y="4771"/>
                  </a:cubicBezTo>
                  <a:cubicBezTo>
                    <a:pt x="11488" y="4478"/>
                    <a:pt x="11236" y="4185"/>
                    <a:pt x="10964" y="4206"/>
                  </a:cubicBezTo>
                  <a:cubicBezTo>
                    <a:pt x="10755" y="4206"/>
                    <a:pt x="10567" y="4415"/>
                    <a:pt x="10567" y="4666"/>
                  </a:cubicBezTo>
                  <a:cubicBezTo>
                    <a:pt x="10525" y="4980"/>
                    <a:pt x="10734" y="5231"/>
                    <a:pt x="11027" y="523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1497;p59">
              <a:extLst>
                <a:ext uri="{FF2B5EF4-FFF2-40B4-BE49-F238E27FC236}">
                  <a16:creationId xmlns:a16="http://schemas.microsoft.com/office/drawing/2014/main" id="{D5B5BA54-4D46-D00B-AA67-78051601E34C}"/>
                </a:ext>
              </a:extLst>
            </p:cNvPr>
            <p:cNvSpPr/>
            <p:nvPr/>
          </p:nvSpPr>
          <p:spPr>
            <a:xfrm>
              <a:off x="6249200" y="4175675"/>
              <a:ext cx="164275" cy="199850"/>
            </a:xfrm>
            <a:custGeom>
              <a:avLst/>
              <a:gdLst/>
              <a:ahLst/>
              <a:cxnLst/>
              <a:rect l="l" t="t" r="r" b="b"/>
              <a:pathLst>
                <a:path w="6571" h="7994" extrusionOk="0">
                  <a:moveTo>
                    <a:pt x="901" y="335"/>
                  </a:moveTo>
                  <a:cubicBezTo>
                    <a:pt x="2805" y="482"/>
                    <a:pt x="4604" y="461"/>
                    <a:pt x="6445" y="1"/>
                  </a:cubicBezTo>
                  <a:cubicBezTo>
                    <a:pt x="6341" y="335"/>
                    <a:pt x="6383" y="628"/>
                    <a:pt x="6466" y="900"/>
                  </a:cubicBezTo>
                  <a:cubicBezTo>
                    <a:pt x="6571" y="1423"/>
                    <a:pt x="6571" y="2009"/>
                    <a:pt x="6550" y="2532"/>
                  </a:cubicBezTo>
                  <a:cubicBezTo>
                    <a:pt x="6487" y="3139"/>
                    <a:pt x="6404" y="3725"/>
                    <a:pt x="6487" y="4353"/>
                  </a:cubicBezTo>
                  <a:cubicBezTo>
                    <a:pt x="6508" y="4562"/>
                    <a:pt x="6466" y="4813"/>
                    <a:pt x="6466" y="5022"/>
                  </a:cubicBezTo>
                  <a:cubicBezTo>
                    <a:pt x="6425" y="5294"/>
                    <a:pt x="6383" y="5587"/>
                    <a:pt x="6383" y="5880"/>
                  </a:cubicBezTo>
                  <a:cubicBezTo>
                    <a:pt x="6404" y="6299"/>
                    <a:pt x="6278" y="6633"/>
                    <a:pt x="6027" y="6926"/>
                  </a:cubicBezTo>
                  <a:cubicBezTo>
                    <a:pt x="5755" y="7240"/>
                    <a:pt x="5525" y="7554"/>
                    <a:pt x="5211" y="7952"/>
                  </a:cubicBezTo>
                  <a:cubicBezTo>
                    <a:pt x="5085" y="7952"/>
                    <a:pt x="4897" y="7993"/>
                    <a:pt x="4709" y="7972"/>
                  </a:cubicBezTo>
                  <a:cubicBezTo>
                    <a:pt x="3642" y="7805"/>
                    <a:pt x="2637" y="7491"/>
                    <a:pt x="1696" y="6926"/>
                  </a:cubicBezTo>
                  <a:cubicBezTo>
                    <a:pt x="922" y="6424"/>
                    <a:pt x="419" y="5713"/>
                    <a:pt x="315" y="4771"/>
                  </a:cubicBezTo>
                  <a:cubicBezTo>
                    <a:pt x="294" y="4395"/>
                    <a:pt x="231" y="4018"/>
                    <a:pt x="189" y="3620"/>
                  </a:cubicBezTo>
                  <a:cubicBezTo>
                    <a:pt x="1" y="2428"/>
                    <a:pt x="336" y="1402"/>
                    <a:pt x="901" y="3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1498;p59">
              <a:extLst>
                <a:ext uri="{FF2B5EF4-FFF2-40B4-BE49-F238E27FC236}">
                  <a16:creationId xmlns:a16="http://schemas.microsoft.com/office/drawing/2014/main" id="{C3694CC6-3BA2-E243-44ED-9FC384CFBE33}"/>
                </a:ext>
              </a:extLst>
            </p:cNvPr>
            <p:cNvSpPr/>
            <p:nvPr/>
          </p:nvSpPr>
          <p:spPr>
            <a:xfrm>
              <a:off x="6092275" y="4152150"/>
              <a:ext cx="148600" cy="64350"/>
            </a:xfrm>
            <a:custGeom>
              <a:avLst/>
              <a:gdLst/>
              <a:ahLst/>
              <a:cxnLst/>
              <a:rect l="l" t="t" r="r" b="b"/>
              <a:pathLst>
                <a:path w="5944" h="2574" extrusionOk="0">
                  <a:moveTo>
                    <a:pt x="5106" y="0"/>
                  </a:moveTo>
                  <a:cubicBezTo>
                    <a:pt x="5399" y="230"/>
                    <a:pt x="5629" y="418"/>
                    <a:pt x="5943" y="649"/>
                  </a:cubicBezTo>
                  <a:cubicBezTo>
                    <a:pt x="5106" y="1360"/>
                    <a:pt x="4311" y="2009"/>
                    <a:pt x="3223" y="2113"/>
                  </a:cubicBezTo>
                  <a:cubicBezTo>
                    <a:pt x="3056" y="2134"/>
                    <a:pt x="2909" y="2197"/>
                    <a:pt x="2784" y="2260"/>
                  </a:cubicBezTo>
                  <a:cubicBezTo>
                    <a:pt x="2156" y="2574"/>
                    <a:pt x="1466" y="2511"/>
                    <a:pt x="796" y="2511"/>
                  </a:cubicBezTo>
                  <a:cubicBezTo>
                    <a:pt x="503" y="2511"/>
                    <a:pt x="210" y="2427"/>
                    <a:pt x="1" y="2155"/>
                  </a:cubicBezTo>
                  <a:cubicBezTo>
                    <a:pt x="587" y="1527"/>
                    <a:pt x="1424" y="1088"/>
                    <a:pt x="2156" y="942"/>
                  </a:cubicBezTo>
                  <a:cubicBezTo>
                    <a:pt x="2930" y="774"/>
                    <a:pt x="3725" y="649"/>
                    <a:pt x="4395" y="230"/>
                  </a:cubicBezTo>
                  <a:cubicBezTo>
                    <a:pt x="4625" y="126"/>
                    <a:pt x="4876" y="63"/>
                    <a:pt x="5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1499;p59">
              <a:extLst>
                <a:ext uri="{FF2B5EF4-FFF2-40B4-BE49-F238E27FC236}">
                  <a16:creationId xmlns:a16="http://schemas.microsoft.com/office/drawing/2014/main" id="{65619687-D591-D4E2-7336-0A41B456DAF1}"/>
                </a:ext>
              </a:extLst>
            </p:cNvPr>
            <p:cNvSpPr/>
            <p:nvPr/>
          </p:nvSpPr>
          <p:spPr>
            <a:xfrm>
              <a:off x="6356975" y="4399550"/>
              <a:ext cx="37675" cy="98375"/>
            </a:xfrm>
            <a:custGeom>
              <a:avLst/>
              <a:gdLst/>
              <a:ahLst/>
              <a:cxnLst/>
              <a:rect l="l" t="t" r="r" b="b"/>
              <a:pathLst>
                <a:path w="1507" h="3935" extrusionOk="0">
                  <a:moveTo>
                    <a:pt x="816" y="3935"/>
                  </a:moveTo>
                  <a:cubicBezTo>
                    <a:pt x="356" y="3663"/>
                    <a:pt x="189" y="3307"/>
                    <a:pt x="168" y="2867"/>
                  </a:cubicBezTo>
                  <a:cubicBezTo>
                    <a:pt x="147" y="2302"/>
                    <a:pt x="0" y="1779"/>
                    <a:pt x="168" y="1235"/>
                  </a:cubicBezTo>
                  <a:cubicBezTo>
                    <a:pt x="251" y="922"/>
                    <a:pt x="168" y="545"/>
                    <a:pt x="147" y="126"/>
                  </a:cubicBezTo>
                  <a:cubicBezTo>
                    <a:pt x="461" y="22"/>
                    <a:pt x="795" y="1"/>
                    <a:pt x="1151" y="168"/>
                  </a:cubicBezTo>
                  <a:cubicBezTo>
                    <a:pt x="1193" y="336"/>
                    <a:pt x="1235" y="524"/>
                    <a:pt x="1256" y="712"/>
                  </a:cubicBezTo>
                  <a:cubicBezTo>
                    <a:pt x="1318" y="1298"/>
                    <a:pt x="1339" y="1863"/>
                    <a:pt x="1423" y="2428"/>
                  </a:cubicBezTo>
                  <a:cubicBezTo>
                    <a:pt x="1507" y="2951"/>
                    <a:pt x="1318" y="3390"/>
                    <a:pt x="1088" y="3767"/>
                  </a:cubicBezTo>
                  <a:cubicBezTo>
                    <a:pt x="1046" y="3851"/>
                    <a:pt x="921" y="3872"/>
                    <a:pt x="816" y="393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1500;p59">
              <a:extLst>
                <a:ext uri="{FF2B5EF4-FFF2-40B4-BE49-F238E27FC236}">
                  <a16:creationId xmlns:a16="http://schemas.microsoft.com/office/drawing/2014/main" id="{142628DC-0D5D-36F9-61FD-77C40618B8DB}"/>
                </a:ext>
              </a:extLst>
            </p:cNvPr>
            <p:cNvSpPr/>
            <p:nvPr/>
          </p:nvSpPr>
          <p:spPr>
            <a:xfrm>
              <a:off x="6200050" y="4352475"/>
              <a:ext cx="60175" cy="112500"/>
            </a:xfrm>
            <a:custGeom>
              <a:avLst/>
              <a:gdLst/>
              <a:ahLst/>
              <a:cxnLst/>
              <a:rect l="l" t="t" r="r" b="b"/>
              <a:pathLst>
                <a:path w="2407" h="4500" extrusionOk="0">
                  <a:moveTo>
                    <a:pt x="0" y="4353"/>
                  </a:moveTo>
                  <a:cubicBezTo>
                    <a:pt x="42" y="3913"/>
                    <a:pt x="168" y="3495"/>
                    <a:pt x="398" y="3181"/>
                  </a:cubicBezTo>
                  <a:cubicBezTo>
                    <a:pt x="921" y="2512"/>
                    <a:pt x="1130" y="1716"/>
                    <a:pt x="1569" y="1005"/>
                  </a:cubicBezTo>
                  <a:cubicBezTo>
                    <a:pt x="1758" y="691"/>
                    <a:pt x="1862" y="294"/>
                    <a:pt x="2239" y="1"/>
                  </a:cubicBezTo>
                  <a:cubicBezTo>
                    <a:pt x="2302" y="147"/>
                    <a:pt x="2406" y="252"/>
                    <a:pt x="2406" y="315"/>
                  </a:cubicBezTo>
                  <a:cubicBezTo>
                    <a:pt x="2197" y="1424"/>
                    <a:pt x="1967" y="2491"/>
                    <a:pt x="1569" y="3516"/>
                  </a:cubicBezTo>
                  <a:cubicBezTo>
                    <a:pt x="1339" y="4144"/>
                    <a:pt x="921" y="4499"/>
                    <a:pt x="188" y="4395"/>
                  </a:cubicBezTo>
                  <a:cubicBezTo>
                    <a:pt x="168" y="4457"/>
                    <a:pt x="147" y="4437"/>
                    <a:pt x="0" y="4353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1501;p59">
              <a:extLst>
                <a:ext uri="{FF2B5EF4-FFF2-40B4-BE49-F238E27FC236}">
                  <a16:creationId xmlns:a16="http://schemas.microsoft.com/office/drawing/2014/main" id="{D7C9E7A3-5C62-9BE7-F903-5D82AA97E9A7}"/>
                </a:ext>
              </a:extLst>
            </p:cNvPr>
            <p:cNvSpPr/>
            <p:nvPr/>
          </p:nvSpPr>
          <p:spPr>
            <a:xfrm>
              <a:off x="6432300" y="4174100"/>
              <a:ext cx="146475" cy="47625"/>
            </a:xfrm>
            <a:custGeom>
              <a:avLst/>
              <a:gdLst/>
              <a:ahLst/>
              <a:cxnLst/>
              <a:rect l="l" t="t" r="r" b="b"/>
              <a:pathLst>
                <a:path w="5859" h="1905" extrusionOk="0">
                  <a:moveTo>
                    <a:pt x="5859" y="1779"/>
                  </a:moveTo>
                  <a:cubicBezTo>
                    <a:pt x="4938" y="1842"/>
                    <a:pt x="3997" y="1884"/>
                    <a:pt x="3097" y="1905"/>
                  </a:cubicBezTo>
                  <a:cubicBezTo>
                    <a:pt x="2930" y="1905"/>
                    <a:pt x="2762" y="1884"/>
                    <a:pt x="2616" y="1842"/>
                  </a:cubicBezTo>
                  <a:cubicBezTo>
                    <a:pt x="1800" y="1570"/>
                    <a:pt x="1026" y="1256"/>
                    <a:pt x="314" y="754"/>
                  </a:cubicBezTo>
                  <a:cubicBezTo>
                    <a:pt x="84" y="608"/>
                    <a:pt x="0" y="336"/>
                    <a:pt x="84" y="189"/>
                  </a:cubicBezTo>
                  <a:cubicBezTo>
                    <a:pt x="189" y="1"/>
                    <a:pt x="544" y="1"/>
                    <a:pt x="733" y="231"/>
                  </a:cubicBezTo>
                  <a:cubicBezTo>
                    <a:pt x="1046" y="649"/>
                    <a:pt x="1423" y="482"/>
                    <a:pt x="1862" y="503"/>
                  </a:cubicBezTo>
                  <a:cubicBezTo>
                    <a:pt x="1800" y="629"/>
                    <a:pt x="1779" y="733"/>
                    <a:pt x="1758" y="859"/>
                  </a:cubicBezTo>
                  <a:cubicBezTo>
                    <a:pt x="1737" y="1026"/>
                    <a:pt x="1737" y="1173"/>
                    <a:pt x="1904" y="1277"/>
                  </a:cubicBezTo>
                  <a:cubicBezTo>
                    <a:pt x="2093" y="1382"/>
                    <a:pt x="2302" y="1382"/>
                    <a:pt x="2427" y="1235"/>
                  </a:cubicBezTo>
                  <a:cubicBezTo>
                    <a:pt x="2574" y="1068"/>
                    <a:pt x="2678" y="859"/>
                    <a:pt x="2804" y="649"/>
                  </a:cubicBezTo>
                  <a:cubicBezTo>
                    <a:pt x="3013" y="733"/>
                    <a:pt x="3202" y="796"/>
                    <a:pt x="3348" y="838"/>
                  </a:cubicBezTo>
                  <a:cubicBezTo>
                    <a:pt x="3536" y="901"/>
                    <a:pt x="3725" y="1026"/>
                    <a:pt x="3892" y="1026"/>
                  </a:cubicBezTo>
                  <a:cubicBezTo>
                    <a:pt x="4624" y="1026"/>
                    <a:pt x="5252" y="1340"/>
                    <a:pt x="5859" y="177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1502;p59">
              <a:extLst>
                <a:ext uri="{FF2B5EF4-FFF2-40B4-BE49-F238E27FC236}">
                  <a16:creationId xmlns:a16="http://schemas.microsoft.com/office/drawing/2014/main" id="{A189EE36-CF86-6D91-3EEC-BA682617B236}"/>
                </a:ext>
              </a:extLst>
            </p:cNvPr>
            <p:cNvSpPr/>
            <p:nvPr/>
          </p:nvSpPr>
          <p:spPr>
            <a:xfrm>
              <a:off x="6509700" y="3879075"/>
              <a:ext cx="64375" cy="56525"/>
            </a:xfrm>
            <a:custGeom>
              <a:avLst/>
              <a:gdLst/>
              <a:ahLst/>
              <a:cxnLst/>
              <a:rect l="l" t="t" r="r" b="b"/>
              <a:pathLst>
                <a:path w="2575" h="2261" extrusionOk="0">
                  <a:moveTo>
                    <a:pt x="1173" y="2261"/>
                  </a:moveTo>
                  <a:cubicBezTo>
                    <a:pt x="712" y="1758"/>
                    <a:pt x="378" y="1361"/>
                    <a:pt x="1" y="922"/>
                  </a:cubicBezTo>
                  <a:cubicBezTo>
                    <a:pt x="482" y="294"/>
                    <a:pt x="1152" y="1"/>
                    <a:pt x="1947" y="22"/>
                  </a:cubicBezTo>
                  <a:cubicBezTo>
                    <a:pt x="2198" y="22"/>
                    <a:pt x="2344" y="210"/>
                    <a:pt x="2428" y="461"/>
                  </a:cubicBezTo>
                  <a:cubicBezTo>
                    <a:pt x="2575" y="1005"/>
                    <a:pt x="2365" y="1403"/>
                    <a:pt x="1821" y="1675"/>
                  </a:cubicBezTo>
                  <a:cubicBezTo>
                    <a:pt x="1675" y="1758"/>
                    <a:pt x="1487" y="1842"/>
                    <a:pt x="1361" y="1947"/>
                  </a:cubicBezTo>
                  <a:cubicBezTo>
                    <a:pt x="1277" y="2030"/>
                    <a:pt x="1256" y="2114"/>
                    <a:pt x="1173" y="226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1503;p59">
              <a:extLst>
                <a:ext uri="{FF2B5EF4-FFF2-40B4-BE49-F238E27FC236}">
                  <a16:creationId xmlns:a16="http://schemas.microsoft.com/office/drawing/2014/main" id="{BCA04344-D1FA-14E7-219B-F40EA9EAF6F9}"/>
                </a:ext>
              </a:extLst>
            </p:cNvPr>
            <p:cNvSpPr/>
            <p:nvPr/>
          </p:nvSpPr>
          <p:spPr>
            <a:xfrm>
              <a:off x="6213125" y="3848750"/>
              <a:ext cx="41875" cy="39775"/>
            </a:xfrm>
            <a:custGeom>
              <a:avLst/>
              <a:gdLst/>
              <a:ahLst/>
              <a:cxnLst/>
              <a:rect l="l" t="t" r="r" b="b"/>
              <a:pathLst>
                <a:path w="1675" h="1591" extrusionOk="0">
                  <a:moveTo>
                    <a:pt x="419" y="1590"/>
                  </a:moveTo>
                  <a:cubicBezTo>
                    <a:pt x="0" y="1214"/>
                    <a:pt x="0" y="837"/>
                    <a:pt x="147" y="419"/>
                  </a:cubicBezTo>
                  <a:cubicBezTo>
                    <a:pt x="189" y="272"/>
                    <a:pt x="356" y="147"/>
                    <a:pt x="482" y="126"/>
                  </a:cubicBezTo>
                  <a:cubicBezTo>
                    <a:pt x="879" y="0"/>
                    <a:pt x="1298" y="42"/>
                    <a:pt x="1674" y="230"/>
                  </a:cubicBezTo>
                  <a:cubicBezTo>
                    <a:pt x="1402" y="837"/>
                    <a:pt x="1298" y="963"/>
                    <a:pt x="419" y="15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1504;p59">
              <a:extLst>
                <a:ext uri="{FF2B5EF4-FFF2-40B4-BE49-F238E27FC236}">
                  <a16:creationId xmlns:a16="http://schemas.microsoft.com/office/drawing/2014/main" id="{CC54EB22-C396-E3C4-67FD-833C46C0B12D}"/>
                </a:ext>
              </a:extLst>
            </p:cNvPr>
            <p:cNvSpPr/>
            <p:nvPr/>
          </p:nvSpPr>
          <p:spPr>
            <a:xfrm>
              <a:off x="5893500" y="3763475"/>
              <a:ext cx="467675" cy="418500"/>
            </a:xfrm>
            <a:custGeom>
              <a:avLst/>
              <a:gdLst/>
              <a:ahLst/>
              <a:cxnLst/>
              <a:rect l="l" t="t" r="r" b="b"/>
              <a:pathLst>
                <a:path w="18707" h="16740" extrusionOk="0">
                  <a:moveTo>
                    <a:pt x="17974" y="1"/>
                  </a:moveTo>
                  <a:cubicBezTo>
                    <a:pt x="17221" y="294"/>
                    <a:pt x="16614" y="900"/>
                    <a:pt x="15882" y="1235"/>
                  </a:cubicBezTo>
                  <a:cubicBezTo>
                    <a:pt x="15129" y="1570"/>
                    <a:pt x="14355" y="1863"/>
                    <a:pt x="13580" y="2093"/>
                  </a:cubicBezTo>
                  <a:cubicBezTo>
                    <a:pt x="12785" y="2323"/>
                    <a:pt x="11990" y="2491"/>
                    <a:pt x="11216" y="2679"/>
                  </a:cubicBezTo>
                  <a:cubicBezTo>
                    <a:pt x="11090" y="3118"/>
                    <a:pt x="10944" y="3474"/>
                    <a:pt x="10839" y="3893"/>
                  </a:cubicBezTo>
                  <a:cubicBezTo>
                    <a:pt x="10651" y="4520"/>
                    <a:pt x="10170" y="4813"/>
                    <a:pt x="9626" y="4981"/>
                  </a:cubicBezTo>
                  <a:cubicBezTo>
                    <a:pt x="9375" y="5043"/>
                    <a:pt x="9061" y="5043"/>
                    <a:pt x="8768" y="5043"/>
                  </a:cubicBezTo>
                  <a:cubicBezTo>
                    <a:pt x="7805" y="5043"/>
                    <a:pt x="7073" y="4478"/>
                    <a:pt x="6906" y="3432"/>
                  </a:cubicBezTo>
                  <a:cubicBezTo>
                    <a:pt x="6885" y="3223"/>
                    <a:pt x="6822" y="2993"/>
                    <a:pt x="6801" y="2742"/>
                  </a:cubicBezTo>
                  <a:cubicBezTo>
                    <a:pt x="5964" y="2512"/>
                    <a:pt x="5127" y="2323"/>
                    <a:pt x="4353" y="2072"/>
                  </a:cubicBezTo>
                  <a:cubicBezTo>
                    <a:pt x="3537" y="1842"/>
                    <a:pt x="2742" y="1507"/>
                    <a:pt x="1884" y="1235"/>
                  </a:cubicBezTo>
                  <a:cubicBezTo>
                    <a:pt x="1738" y="1591"/>
                    <a:pt x="1570" y="1947"/>
                    <a:pt x="1445" y="2302"/>
                  </a:cubicBezTo>
                  <a:cubicBezTo>
                    <a:pt x="1340" y="2553"/>
                    <a:pt x="1277" y="2846"/>
                    <a:pt x="1152" y="3118"/>
                  </a:cubicBezTo>
                  <a:cubicBezTo>
                    <a:pt x="922" y="3537"/>
                    <a:pt x="817" y="3997"/>
                    <a:pt x="754" y="4478"/>
                  </a:cubicBezTo>
                  <a:cubicBezTo>
                    <a:pt x="545" y="5943"/>
                    <a:pt x="294" y="7387"/>
                    <a:pt x="126" y="8851"/>
                  </a:cubicBezTo>
                  <a:cubicBezTo>
                    <a:pt x="22" y="9647"/>
                    <a:pt x="1" y="10525"/>
                    <a:pt x="22" y="11320"/>
                  </a:cubicBezTo>
                  <a:cubicBezTo>
                    <a:pt x="64" y="12199"/>
                    <a:pt x="419" y="12973"/>
                    <a:pt x="943" y="13664"/>
                  </a:cubicBezTo>
                  <a:cubicBezTo>
                    <a:pt x="1947" y="14919"/>
                    <a:pt x="3307" y="15714"/>
                    <a:pt x="4583" y="16635"/>
                  </a:cubicBezTo>
                  <a:cubicBezTo>
                    <a:pt x="4667" y="16698"/>
                    <a:pt x="4772" y="16698"/>
                    <a:pt x="4876" y="16740"/>
                  </a:cubicBezTo>
                  <a:cubicBezTo>
                    <a:pt x="5546" y="16133"/>
                    <a:pt x="6466" y="16070"/>
                    <a:pt x="7282" y="15714"/>
                  </a:cubicBezTo>
                  <a:cubicBezTo>
                    <a:pt x="7345" y="15693"/>
                    <a:pt x="7450" y="15693"/>
                    <a:pt x="7554" y="15693"/>
                  </a:cubicBezTo>
                  <a:cubicBezTo>
                    <a:pt x="7764" y="15693"/>
                    <a:pt x="7910" y="15903"/>
                    <a:pt x="7826" y="16112"/>
                  </a:cubicBezTo>
                  <a:cubicBezTo>
                    <a:pt x="7743" y="16300"/>
                    <a:pt x="7638" y="16489"/>
                    <a:pt x="7554" y="16656"/>
                  </a:cubicBezTo>
                  <a:cubicBezTo>
                    <a:pt x="7952" y="16635"/>
                    <a:pt x="8245" y="16384"/>
                    <a:pt x="8559" y="16217"/>
                  </a:cubicBezTo>
                  <a:cubicBezTo>
                    <a:pt x="9019" y="15965"/>
                    <a:pt x="9500" y="15777"/>
                    <a:pt x="10065" y="15756"/>
                  </a:cubicBezTo>
                  <a:cubicBezTo>
                    <a:pt x="10965" y="15693"/>
                    <a:pt x="11802" y="15442"/>
                    <a:pt x="12534" y="14940"/>
                  </a:cubicBezTo>
                  <a:cubicBezTo>
                    <a:pt x="12220" y="14396"/>
                    <a:pt x="11927" y="13894"/>
                    <a:pt x="11634" y="13371"/>
                  </a:cubicBezTo>
                  <a:cubicBezTo>
                    <a:pt x="10630" y="11509"/>
                    <a:pt x="10881" y="12220"/>
                    <a:pt x="10630" y="10065"/>
                  </a:cubicBezTo>
                  <a:cubicBezTo>
                    <a:pt x="10526" y="9270"/>
                    <a:pt x="10651" y="8559"/>
                    <a:pt x="10986" y="7847"/>
                  </a:cubicBezTo>
                  <a:cubicBezTo>
                    <a:pt x="11090" y="7617"/>
                    <a:pt x="11216" y="7408"/>
                    <a:pt x="11362" y="7198"/>
                  </a:cubicBezTo>
                  <a:cubicBezTo>
                    <a:pt x="11697" y="6696"/>
                    <a:pt x="12032" y="6215"/>
                    <a:pt x="12367" y="5755"/>
                  </a:cubicBezTo>
                  <a:cubicBezTo>
                    <a:pt x="11739" y="4395"/>
                    <a:pt x="11739" y="3934"/>
                    <a:pt x="12430" y="2888"/>
                  </a:cubicBezTo>
                  <a:cubicBezTo>
                    <a:pt x="12649" y="2845"/>
                    <a:pt x="12866" y="2826"/>
                    <a:pt x="13080" y="2826"/>
                  </a:cubicBezTo>
                  <a:cubicBezTo>
                    <a:pt x="13909" y="2826"/>
                    <a:pt x="14703" y="3112"/>
                    <a:pt x="15484" y="3411"/>
                  </a:cubicBezTo>
                  <a:cubicBezTo>
                    <a:pt x="16008" y="3202"/>
                    <a:pt x="16426" y="2846"/>
                    <a:pt x="17012" y="2846"/>
                  </a:cubicBezTo>
                  <a:lnTo>
                    <a:pt x="18644" y="2846"/>
                  </a:lnTo>
                  <a:cubicBezTo>
                    <a:pt x="18686" y="1800"/>
                    <a:pt x="18707" y="859"/>
                    <a:pt x="1797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1505;p59">
              <a:extLst>
                <a:ext uri="{FF2B5EF4-FFF2-40B4-BE49-F238E27FC236}">
                  <a16:creationId xmlns:a16="http://schemas.microsoft.com/office/drawing/2014/main" id="{0B8E760A-579B-20FF-1411-A4532C52028E}"/>
                </a:ext>
              </a:extLst>
            </p:cNvPr>
            <p:cNvSpPr/>
            <p:nvPr/>
          </p:nvSpPr>
          <p:spPr>
            <a:xfrm>
              <a:off x="6084450" y="4241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1506;p59">
              <a:extLst>
                <a:ext uri="{FF2B5EF4-FFF2-40B4-BE49-F238E27FC236}">
                  <a16:creationId xmlns:a16="http://schemas.microsoft.com/office/drawing/2014/main" id="{8EB48655-BF43-9342-5011-05533FF80928}"/>
                </a:ext>
              </a:extLst>
            </p:cNvPr>
            <p:cNvSpPr/>
            <p:nvPr/>
          </p:nvSpPr>
          <p:spPr>
            <a:xfrm>
              <a:off x="5715650" y="3777475"/>
              <a:ext cx="522600" cy="508225"/>
            </a:xfrm>
            <a:custGeom>
              <a:avLst/>
              <a:gdLst/>
              <a:ahLst/>
              <a:cxnLst/>
              <a:rect l="l" t="t" r="r" b="b"/>
              <a:pathLst>
                <a:path w="20904" h="20329" extrusionOk="0">
                  <a:moveTo>
                    <a:pt x="7508" y="1"/>
                  </a:moveTo>
                  <a:cubicBezTo>
                    <a:pt x="7482" y="1"/>
                    <a:pt x="7456" y="2"/>
                    <a:pt x="7429" y="6"/>
                  </a:cubicBezTo>
                  <a:cubicBezTo>
                    <a:pt x="7282" y="340"/>
                    <a:pt x="7199" y="696"/>
                    <a:pt x="6989" y="926"/>
                  </a:cubicBezTo>
                  <a:cubicBezTo>
                    <a:pt x="6466" y="1575"/>
                    <a:pt x="6152" y="2349"/>
                    <a:pt x="5755" y="3081"/>
                  </a:cubicBezTo>
                  <a:cubicBezTo>
                    <a:pt x="5190" y="4169"/>
                    <a:pt x="4583" y="5237"/>
                    <a:pt x="3788" y="6178"/>
                  </a:cubicBezTo>
                  <a:cubicBezTo>
                    <a:pt x="3349" y="6701"/>
                    <a:pt x="2993" y="7308"/>
                    <a:pt x="2784" y="7999"/>
                  </a:cubicBezTo>
                  <a:cubicBezTo>
                    <a:pt x="2616" y="8522"/>
                    <a:pt x="2303" y="8961"/>
                    <a:pt x="1968" y="9379"/>
                  </a:cubicBezTo>
                  <a:cubicBezTo>
                    <a:pt x="1424" y="10028"/>
                    <a:pt x="1005" y="10781"/>
                    <a:pt x="733" y="11597"/>
                  </a:cubicBezTo>
                  <a:cubicBezTo>
                    <a:pt x="545" y="12204"/>
                    <a:pt x="378" y="12811"/>
                    <a:pt x="1" y="13355"/>
                  </a:cubicBezTo>
                  <a:cubicBezTo>
                    <a:pt x="942" y="14234"/>
                    <a:pt x="2010" y="14861"/>
                    <a:pt x="3056" y="15552"/>
                  </a:cubicBezTo>
                  <a:cubicBezTo>
                    <a:pt x="4165" y="16263"/>
                    <a:pt x="5316" y="16891"/>
                    <a:pt x="6466" y="17540"/>
                  </a:cubicBezTo>
                  <a:cubicBezTo>
                    <a:pt x="6989" y="17833"/>
                    <a:pt x="7512" y="18126"/>
                    <a:pt x="8057" y="18293"/>
                  </a:cubicBezTo>
                  <a:cubicBezTo>
                    <a:pt x="9312" y="18690"/>
                    <a:pt x="10484" y="19276"/>
                    <a:pt x="11781" y="19527"/>
                  </a:cubicBezTo>
                  <a:cubicBezTo>
                    <a:pt x="11948" y="19548"/>
                    <a:pt x="12137" y="19653"/>
                    <a:pt x="12325" y="19737"/>
                  </a:cubicBezTo>
                  <a:cubicBezTo>
                    <a:pt x="13183" y="20073"/>
                    <a:pt x="14041" y="20329"/>
                    <a:pt x="14943" y="20329"/>
                  </a:cubicBezTo>
                  <a:cubicBezTo>
                    <a:pt x="15163" y="20329"/>
                    <a:pt x="15385" y="20313"/>
                    <a:pt x="15610" y="20281"/>
                  </a:cubicBezTo>
                  <a:cubicBezTo>
                    <a:pt x="16217" y="20218"/>
                    <a:pt x="16844" y="20239"/>
                    <a:pt x="17451" y="20218"/>
                  </a:cubicBezTo>
                  <a:cubicBezTo>
                    <a:pt x="17744" y="20176"/>
                    <a:pt x="17995" y="20113"/>
                    <a:pt x="18288" y="20051"/>
                  </a:cubicBezTo>
                  <a:cubicBezTo>
                    <a:pt x="18895" y="19925"/>
                    <a:pt x="19355" y="19548"/>
                    <a:pt x="19836" y="19193"/>
                  </a:cubicBezTo>
                  <a:cubicBezTo>
                    <a:pt x="20401" y="18711"/>
                    <a:pt x="20694" y="18146"/>
                    <a:pt x="20883" y="17456"/>
                  </a:cubicBezTo>
                  <a:cubicBezTo>
                    <a:pt x="20904" y="17330"/>
                    <a:pt x="20904" y="17184"/>
                    <a:pt x="20904" y="17038"/>
                  </a:cubicBezTo>
                  <a:lnTo>
                    <a:pt x="20904" y="17038"/>
                  </a:lnTo>
                  <a:cubicBezTo>
                    <a:pt x="20213" y="17330"/>
                    <a:pt x="19627" y="17665"/>
                    <a:pt x="18958" y="17895"/>
                  </a:cubicBezTo>
                  <a:cubicBezTo>
                    <a:pt x="18128" y="18212"/>
                    <a:pt x="17261" y="18378"/>
                    <a:pt x="16374" y="18378"/>
                  </a:cubicBezTo>
                  <a:cubicBezTo>
                    <a:pt x="16322" y="18378"/>
                    <a:pt x="16269" y="18378"/>
                    <a:pt x="16217" y="18377"/>
                  </a:cubicBezTo>
                  <a:cubicBezTo>
                    <a:pt x="15987" y="18377"/>
                    <a:pt x="15715" y="18460"/>
                    <a:pt x="15484" y="18544"/>
                  </a:cubicBezTo>
                  <a:cubicBezTo>
                    <a:pt x="15356" y="18579"/>
                    <a:pt x="15214" y="18608"/>
                    <a:pt x="15073" y="18608"/>
                  </a:cubicBezTo>
                  <a:cubicBezTo>
                    <a:pt x="14963" y="18608"/>
                    <a:pt x="14853" y="18590"/>
                    <a:pt x="14752" y="18544"/>
                  </a:cubicBezTo>
                  <a:lnTo>
                    <a:pt x="14752" y="18544"/>
                  </a:lnTo>
                  <a:cubicBezTo>
                    <a:pt x="14710" y="18774"/>
                    <a:pt x="14878" y="18858"/>
                    <a:pt x="15045" y="18962"/>
                  </a:cubicBezTo>
                  <a:cubicBezTo>
                    <a:pt x="15254" y="19088"/>
                    <a:pt x="15568" y="19088"/>
                    <a:pt x="15652" y="19444"/>
                  </a:cubicBezTo>
                  <a:cubicBezTo>
                    <a:pt x="15527" y="19707"/>
                    <a:pt x="15320" y="19833"/>
                    <a:pt x="15102" y="19833"/>
                  </a:cubicBezTo>
                  <a:cubicBezTo>
                    <a:pt x="14992" y="19833"/>
                    <a:pt x="14879" y="19800"/>
                    <a:pt x="14773" y="19737"/>
                  </a:cubicBezTo>
                  <a:cubicBezTo>
                    <a:pt x="14145" y="19381"/>
                    <a:pt x="13392" y="19109"/>
                    <a:pt x="13036" y="18356"/>
                  </a:cubicBezTo>
                  <a:cubicBezTo>
                    <a:pt x="12890" y="18084"/>
                    <a:pt x="12722" y="17812"/>
                    <a:pt x="12471" y="17665"/>
                  </a:cubicBezTo>
                  <a:cubicBezTo>
                    <a:pt x="11383" y="17079"/>
                    <a:pt x="10379" y="16347"/>
                    <a:pt x="9375" y="15615"/>
                  </a:cubicBezTo>
                  <a:cubicBezTo>
                    <a:pt x="7973" y="14631"/>
                    <a:pt x="6864" y="13522"/>
                    <a:pt x="6278" y="11890"/>
                  </a:cubicBezTo>
                  <a:cubicBezTo>
                    <a:pt x="6152" y="11472"/>
                    <a:pt x="6027" y="11074"/>
                    <a:pt x="6048" y="10656"/>
                  </a:cubicBezTo>
                  <a:cubicBezTo>
                    <a:pt x="6090" y="9672"/>
                    <a:pt x="6152" y="8668"/>
                    <a:pt x="6278" y="7706"/>
                  </a:cubicBezTo>
                  <a:cubicBezTo>
                    <a:pt x="6445" y="6513"/>
                    <a:pt x="6696" y="5320"/>
                    <a:pt x="6906" y="4128"/>
                  </a:cubicBezTo>
                  <a:cubicBezTo>
                    <a:pt x="7031" y="3374"/>
                    <a:pt x="7136" y="2600"/>
                    <a:pt x="7596" y="1952"/>
                  </a:cubicBezTo>
                  <a:cubicBezTo>
                    <a:pt x="7659" y="1826"/>
                    <a:pt x="7722" y="1659"/>
                    <a:pt x="7743" y="1512"/>
                  </a:cubicBezTo>
                  <a:cubicBezTo>
                    <a:pt x="7805" y="1136"/>
                    <a:pt x="7973" y="864"/>
                    <a:pt x="8182" y="571"/>
                  </a:cubicBezTo>
                  <a:cubicBezTo>
                    <a:pt x="8224" y="508"/>
                    <a:pt x="8224" y="424"/>
                    <a:pt x="8224" y="340"/>
                  </a:cubicBezTo>
                  <a:cubicBezTo>
                    <a:pt x="7993" y="206"/>
                    <a:pt x="7798" y="1"/>
                    <a:pt x="750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1507;p59">
              <a:extLst>
                <a:ext uri="{FF2B5EF4-FFF2-40B4-BE49-F238E27FC236}">
                  <a16:creationId xmlns:a16="http://schemas.microsoft.com/office/drawing/2014/main" id="{F7BFF1B4-3578-F952-319B-C2A9B7C57C53}"/>
                </a:ext>
              </a:extLst>
            </p:cNvPr>
            <p:cNvSpPr/>
            <p:nvPr/>
          </p:nvSpPr>
          <p:spPr>
            <a:xfrm>
              <a:off x="6043650" y="4180900"/>
              <a:ext cx="37675" cy="22000"/>
            </a:xfrm>
            <a:custGeom>
              <a:avLst/>
              <a:gdLst/>
              <a:ahLst/>
              <a:cxnLst/>
              <a:rect l="l" t="t" r="r" b="b"/>
              <a:pathLst>
                <a:path w="1507" h="880" extrusionOk="0">
                  <a:moveTo>
                    <a:pt x="1507" y="1"/>
                  </a:moveTo>
                  <a:cubicBezTo>
                    <a:pt x="921" y="1"/>
                    <a:pt x="460" y="210"/>
                    <a:pt x="0" y="524"/>
                  </a:cubicBezTo>
                  <a:cubicBezTo>
                    <a:pt x="167" y="859"/>
                    <a:pt x="460" y="796"/>
                    <a:pt x="649" y="880"/>
                  </a:cubicBezTo>
                  <a:cubicBezTo>
                    <a:pt x="900" y="649"/>
                    <a:pt x="1172" y="440"/>
                    <a:pt x="1402" y="210"/>
                  </a:cubicBezTo>
                  <a:cubicBezTo>
                    <a:pt x="1444" y="147"/>
                    <a:pt x="1486" y="64"/>
                    <a:pt x="150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1508;p59">
              <a:extLst>
                <a:ext uri="{FF2B5EF4-FFF2-40B4-BE49-F238E27FC236}">
                  <a16:creationId xmlns:a16="http://schemas.microsoft.com/office/drawing/2014/main" id="{D54DFEA4-18DB-5CAE-DCD9-028CB0EC92F8}"/>
                </a:ext>
              </a:extLst>
            </p:cNvPr>
            <p:cNvSpPr/>
            <p:nvPr/>
          </p:nvSpPr>
          <p:spPr>
            <a:xfrm>
              <a:off x="6081300" y="4179850"/>
              <a:ext cx="550" cy="1075"/>
            </a:xfrm>
            <a:custGeom>
              <a:avLst/>
              <a:gdLst/>
              <a:ahLst/>
              <a:cxnLst/>
              <a:rect l="l" t="t" r="r" b="b"/>
              <a:pathLst>
                <a:path w="22" h="43" extrusionOk="0">
                  <a:moveTo>
                    <a:pt x="21" y="1"/>
                  </a:moveTo>
                  <a:lnTo>
                    <a:pt x="1" y="43"/>
                  </a:lnTo>
                  <a:lnTo>
                    <a:pt x="21" y="43"/>
                  </a:lnTo>
                  <a:lnTo>
                    <a:pt x="21" y="1"/>
                  </a:ln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1509;p59">
              <a:extLst>
                <a:ext uri="{FF2B5EF4-FFF2-40B4-BE49-F238E27FC236}">
                  <a16:creationId xmlns:a16="http://schemas.microsoft.com/office/drawing/2014/main" id="{28E36DC6-6FA0-0153-D14C-4DDD78CD3159}"/>
                </a:ext>
              </a:extLst>
            </p:cNvPr>
            <p:cNvSpPr/>
            <p:nvPr/>
          </p:nvSpPr>
          <p:spPr>
            <a:xfrm>
              <a:off x="6078675" y="4240700"/>
              <a:ext cx="3700" cy="1425"/>
            </a:xfrm>
            <a:custGeom>
              <a:avLst/>
              <a:gdLst/>
              <a:ahLst/>
              <a:cxnLst/>
              <a:rect l="l" t="t" r="r" b="b"/>
              <a:pathLst>
                <a:path w="148" h="57" extrusionOk="0">
                  <a:moveTo>
                    <a:pt x="22" y="1"/>
                  </a:moveTo>
                  <a:cubicBezTo>
                    <a:pt x="21" y="1"/>
                    <a:pt x="17" y="41"/>
                    <a:pt x="1" y="57"/>
                  </a:cubicBezTo>
                  <a:cubicBezTo>
                    <a:pt x="43" y="57"/>
                    <a:pt x="106" y="36"/>
                    <a:pt x="147" y="36"/>
                  </a:cubicBezTo>
                  <a:cubicBezTo>
                    <a:pt x="106" y="36"/>
                    <a:pt x="85" y="15"/>
                    <a:pt x="22" y="15"/>
                  </a:cubicBezTo>
                  <a:cubicBezTo>
                    <a:pt x="22" y="5"/>
                    <a:pt x="22" y="1"/>
                    <a:pt x="22" y="1"/>
                  </a:cubicBez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1510;p59">
              <a:extLst>
                <a:ext uri="{FF2B5EF4-FFF2-40B4-BE49-F238E27FC236}">
                  <a16:creationId xmlns:a16="http://schemas.microsoft.com/office/drawing/2014/main" id="{3240238A-1A39-42A9-CAA6-3AFCB952FE3D}"/>
                </a:ext>
              </a:extLst>
            </p:cNvPr>
            <p:cNvSpPr/>
            <p:nvPr/>
          </p:nvSpPr>
          <p:spPr>
            <a:xfrm>
              <a:off x="6082350" y="4241075"/>
              <a:ext cx="2125" cy="525"/>
            </a:xfrm>
            <a:custGeom>
              <a:avLst/>
              <a:gdLst/>
              <a:ahLst/>
              <a:cxnLst/>
              <a:rect l="l" t="t" r="r" b="b"/>
              <a:pathLst>
                <a:path w="85" h="21" extrusionOk="0">
                  <a:moveTo>
                    <a:pt x="0" y="0"/>
                  </a:moveTo>
                  <a:cubicBezTo>
                    <a:pt x="42" y="21"/>
                    <a:pt x="63" y="21"/>
                    <a:pt x="63" y="21"/>
                  </a:cubicBezTo>
                  <a:lnTo>
                    <a:pt x="84" y="0"/>
                  </a:lnTo>
                  <a:close/>
                </a:path>
              </a:pathLst>
            </a:custGeom>
            <a:solidFill>
              <a:srgbClr val="C06FC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1511;p59">
              <a:extLst>
                <a:ext uri="{FF2B5EF4-FFF2-40B4-BE49-F238E27FC236}">
                  <a16:creationId xmlns:a16="http://schemas.microsoft.com/office/drawing/2014/main" id="{45450107-70A0-3C9D-99D0-00C4AE24029A}"/>
                </a:ext>
              </a:extLst>
            </p:cNvPr>
            <p:cNvSpPr/>
            <p:nvPr/>
          </p:nvSpPr>
          <p:spPr>
            <a:xfrm>
              <a:off x="6039450" y="3549025"/>
              <a:ext cx="285625" cy="189900"/>
            </a:xfrm>
            <a:custGeom>
              <a:avLst/>
              <a:gdLst/>
              <a:ahLst/>
              <a:cxnLst/>
              <a:rect l="l" t="t" r="r" b="b"/>
              <a:pathLst>
                <a:path w="11425" h="7596" extrusionOk="0">
                  <a:moveTo>
                    <a:pt x="649" y="1255"/>
                  </a:moveTo>
                  <a:cubicBezTo>
                    <a:pt x="838" y="1235"/>
                    <a:pt x="1068" y="1193"/>
                    <a:pt x="1277" y="1172"/>
                  </a:cubicBezTo>
                  <a:cubicBezTo>
                    <a:pt x="1884" y="1151"/>
                    <a:pt x="2511" y="1109"/>
                    <a:pt x="3118" y="1109"/>
                  </a:cubicBezTo>
                  <a:cubicBezTo>
                    <a:pt x="4060" y="1067"/>
                    <a:pt x="4939" y="921"/>
                    <a:pt x="5859" y="732"/>
                  </a:cubicBezTo>
                  <a:cubicBezTo>
                    <a:pt x="6968" y="502"/>
                    <a:pt x="8140" y="377"/>
                    <a:pt x="9249" y="209"/>
                  </a:cubicBezTo>
                  <a:cubicBezTo>
                    <a:pt x="9939" y="105"/>
                    <a:pt x="10630" y="84"/>
                    <a:pt x="11425" y="0"/>
                  </a:cubicBezTo>
                  <a:cubicBezTo>
                    <a:pt x="11320" y="398"/>
                    <a:pt x="11153" y="711"/>
                    <a:pt x="11132" y="1046"/>
                  </a:cubicBezTo>
                  <a:cubicBezTo>
                    <a:pt x="11111" y="1381"/>
                    <a:pt x="10986" y="1653"/>
                    <a:pt x="10776" y="1904"/>
                  </a:cubicBezTo>
                  <a:cubicBezTo>
                    <a:pt x="10672" y="2051"/>
                    <a:pt x="10588" y="2176"/>
                    <a:pt x="10567" y="2323"/>
                  </a:cubicBezTo>
                  <a:cubicBezTo>
                    <a:pt x="10295" y="3432"/>
                    <a:pt x="9563" y="4289"/>
                    <a:pt x="9019" y="5252"/>
                  </a:cubicBezTo>
                  <a:cubicBezTo>
                    <a:pt x="8935" y="5419"/>
                    <a:pt x="8789" y="5545"/>
                    <a:pt x="8621" y="5670"/>
                  </a:cubicBezTo>
                  <a:cubicBezTo>
                    <a:pt x="8035" y="6152"/>
                    <a:pt x="7429" y="6612"/>
                    <a:pt x="6801" y="7009"/>
                  </a:cubicBezTo>
                  <a:cubicBezTo>
                    <a:pt x="6466" y="7219"/>
                    <a:pt x="6048" y="7344"/>
                    <a:pt x="5650" y="7428"/>
                  </a:cubicBezTo>
                  <a:cubicBezTo>
                    <a:pt x="4729" y="7595"/>
                    <a:pt x="3788" y="7449"/>
                    <a:pt x="2846" y="7344"/>
                  </a:cubicBezTo>
                  <a:cubicBezTo>
                    <a:pt x="2783" y="7344"/>
                    <a:pt x="2721" y="7323"/>
                    <a:pt x="2658" y="7302"/>
                  </a:cubicBezTo>
                  <a:cubicBezTo>
                    <a:pt x="1403" y="6570"/>
                    <a:pt x="314" y="5733"/>
                    <a:pt x="168" y="4101"/>
                  </a:cubicBezTo>
                  <a:cubicBezTo>
                    <a:pt x="168" y="4059"/>
                    <a:pt x="168" y="3976"/>
                    <a:pt x="147" y="3934"/>
                  </a:cubicBezTo>
                  <a:cubicBezTo>
                    <a:pt x="1" y="2929"/>
                    <a:pt x="210" y="2092"/>
                    <a:pt x="649" y="125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1512;p59">
              <a:extLst>
                <a:ext uri="{FF2B5EF4-FFF2-40B4-BE49-F238E27FC236}">
                  <a16:creationId xmlns:a16="http://schemas.microsoft.com/office/drawing/2014/main" id="{55999984-86F2-F801-813F-DD5CCD0AA811}"/>
                </a:ext>
              </a:extLst>
            </p:cNvPr>
            <p:cNvSpPr/>
            <p:nvPr/>
          </p:nvSpPr>
          <p:spPr>
            <a:xfrm>
              <a:off x="5815050" y="3486250"/>
              <a:ext cx="220250" cy="196700"/>
            </a:xfrm>
            <a:custGeom>
              <a:avLst/>
              <a:gdLst/>
              <a:ahLst/>
              <a:cxnLst/>
              <a:rect l="l" t="t" r="r" b="b"/>
              <a:pathLst>
                <a:path w="8810" h="7868" extrusionOk="0">
                  <a:moveTo>
                    <a:pt x="7219" y="1549"/>
                  </a:moveTo>
                  <a:cubicBezTo>
                    <a:pt x="6863" y="1318"/>
                    <a:pt x="6466" y="1172"/>
                    <a:pt x="6047" y="1088"/>
                  </a:cubicBezTo>
                  <a:cubicBezTo>
                    <a:pt x="4583" y="0"/>
                    <a:pt x="2281" y="209"/>
                    <a:pt x="1047" y="1883"/>
                  </a:cubicBezTo>
                  <a:cubicBezTo>
                    <a:pt x="377" y="2804"/>
                    <a:pt x="0" y="4080"/>
                    <a:pt x="168" y="5210"/>
                  </a:cubicBezTo>
                  <a:cubicBezTo>
                    <a:pt x="314" y="6319"/>
                    <a:pt x="1214" y="7449"/>
                    <a:pt x="2428" y="7428"/>
                  </a:cubicBezTo>
                  <a:cubicBezTo>
                    <a:pt x="2741" y="7596"/>
                    <a:pt x="3118" y="7721"/>
                    <a:pt x="3516" y="7742"/>
                  </a:cubicBezTo>
                  <a:cubicBezTo>
                    <a:pt x="5189" y="7868"/>
                    <a:pt x="6508" y="6884"/>
                    <a:pt x="7094" y="5524"/>
                  </a:cubicBezTo>
                  <a:cubicBezTo>
                    <a:pt x="8161" y="4227"/>
                    <a:pt x="8809" y="2574"/>
                    <a:pt x="7219" y="154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1513;p59">
              <a:extLst>
                <a:ext uri="{FF2B5EF4-FFF2-40B4-BE49-F238E27FC236}">
                  <a16:creationId xmlns:a16="http://schemas.microsoft.com/office/drawing/2014/main" id="{2CFDD8A6-CEC3-E5D6-0D89-9EAAB9459F31}"/>
                </a:ext>
              </a:extLst>
            </p:cNvPr>
            <p:cNvSpPr/>
            <p:nvPr/>
          </p:nvSpPr>
          <p:spPr>
            <a:xfrm>
              <a:off x="6342850" y="3429000"/>
              <a:ext cx="186250" cy="176800"/>
            </a:xfrm>
            <a:custGeom>
              <a:avLst/>
              <a:gdLst/>
              <a:ahLst/>
              <a:cxnLst/>
              <a:rect l="l" t="t" r="r" b="b"/>
              <a:pathLst>
                <a:path w="7450" h="7072" extrusionOk="0">
                  <a:moveTo>
                    <a:pt x="3130" y="1"/>
                  </a:moveTo>
                  <a:cubicBezTo>
                    <a:pt x="2552" y="1"/>
                    <a:pt x="1968" y="175"/>
                    <a:pt x="1486" y="470"/>
                  </a:cubicBezTo>
                  <a:cubicBezTo>
                    <a:pt x="816" y="888"/>
                    <a:pt x="523" y="1537"/>
                    <a:pt x="398" y="2269"/>
                  </a:cubicBezTo>
                  <a:cubicBezTo>
                    <a:pt x="105" y="2855"/>
                    <a:pt x="0" y="3546"/>
                    <a:pt x="105" y="4278"/>
                  </a:cubicBezTo>
                  <a:cubicBezTo>
                    <a:pt x="126" y="4466"/>
                    <a:pt x="147" y="4613"/>
                    <a:pt x="210" y="4780"/>
                  </a:cubicBezTo>
                  <a:cubicBezTo>
                    <a:pt x="210" y="4822"/>
                    <a:pt x="230" y="4885"/>
                    <a:pt x="230" y="4927"/>
                  </a:cubicBezTo>
                  <a:cubicBezTo>
                    <a:pt x="356" y="5512"/>
                    <a:pt x="649" y="5952"/>
                    <a:pt x="1047" y="6266"/>
                  </a:cubicBezTo>
                  <a:cubicBezTo>
                    <a:pt x="1525" y="6759"/>
                    <a:pt x="2164" y="7071"/>
                    <a:pt x="2872" y="7071"/>
                  </a:cubicBezTo>
                  <a:cubicBezTo>
                    <a:pt x="3154" y="7071"/>
                    <a:pt x="3447" y="7022"/>
                    <a:pt x="3746" y="6914"/>
                  </a:cubicBezTo>
                  <a:cubicBezTo>
                    <a:pt x="3913" y="6893"/>
                    <a:pt x="4080" y="6873"/>
                    <a:pt x="4227" y="6810"/>
                  </a:cubicBezTo>
                  <a:cubicBezTo>
                    <a:pt x="5901" y="6454"/>
                    <a:pt x="7449" y="4780"/>
                    <a:pt x="7031" y="3002"/>
                  </a:cubicBezTo>
                  <a:cubicBezTo>
                    <a:pt x="6926" y="2583"/>
                    <a:pt x="6738" y="2207"/>
                    <a:pt x="6508" y="1893"/>
                  </a:cubicBezTo>
                  <a:cubicBezTo>
                    <a:pt x="6382" y="1537"/>
                    <a:pt x="6173" y="1223"/>
                    <a:pt x="5901" y="909"/>
                  </a:cubicBezTo>
                  <a:cubicBezTo>
                    <a:pt x="5440" y="386"/>
                    <a:pt x="4750" y="198"/>
                    <a:pt x="4080" y="177"/>
                  </a:cubicBezTo>
                  <a:cubicBezTo>
                    <a:pt x="3779" y="56"/>
                    <a:pt x="3455" y="1"/>
                    <a:pt x="313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1514;p59">
              <a:extLst>
                <a:ext uri="{FF2B5EF4-FFF2-40B4-BE49-F238E27FC236}">
                  <a16:creationId xmlns:a16="http://schemas.microsoft.com/office/drawing/2014/main" id="{1954C47D-C4B7-D3D6-648F-315754693D05}"/>
                </a:ext>
              </a:extLst>
            </p:cNvPr>
            <p:cNvSpPr/>
            <p:nvPr/>
          </p:nvSpPr>
          <p:spPr>
            <a:xfrm>
              <a:off x="5412800" y="2831850"/>
              <a:ext cx="1277400" cy="1765450"/>
            </a:xfrm>
            <a:custGeom>
              <a:avLst/>
              <a:gdLst/>
              <a:ahLst/>
              <a:cxnLst/>
              <a:rect l="l" t="t" r="r" b="b"/>
              <a:pathLst>
                <a:path w="51096" h="70618" extrusionOk="0">
                  <a:moveTo>
                    <a:pt x="44777" y="13999"/>
                  </a:moveTo>
                  <a:cubicBezTo>
                    <a:pt x="45028" y="14585"/>
                    <a:pt x="45174" y="15087"/>
                    <a:pt x="45383" y="15568"/>
                  </a:cubicBezTo>
                  <a:cubicBezTo>
                    <a:pt x="45802" y="16510"/>
                    <a:pt x="46095" y="17451"/>
                    <a:pt x="46158" y="18455"/>
                  </a:cubicBezTo>
                  <a:cubicBezTo>
                    <a:pt x="46241" y="19585"/>
                    <a:pt x="46367" y="20715"/>
                    <a:pt x="46492" y="21845"/>
                  </a:cubicBezTo>
                  <a:cubicBezTo>
                    <a:pt x="46513" y="22096"/>
                    <a:pt x="46492" y="22368"/>
                    <a:pt x="46723" y="22556"/>
                  </a:cubicBezTo>
                  <a:cubicBezTo>
                    <a:pt x="47204" y="22536"/>
                    <a:pt x="47727" y="22515"/>
                    <a:pt x="48229" y="22494"/>
                  </a:cubicBezTo>
                  <a:cubicBezTo>
                    <a:pt x="49087" y="22473"/>
                    <a:pt x="50070" y="23121"/>
                    <a:pt x="50510" y="23896"/>
                  </a:cubicBezTo>
                  <a:cubicBezTo>
                    <a:pt x="51096" y="24942"/>
                    <a:pt x="50845" y="25925"/>
                    <a:pt x="50426" y="26846"/>
                  </a:cubicBezTo>
                  <a:cubicBezTo>
                    <a:pt x="50363" y="27013"/>
                    <a:pt x="50196" y="27139"/>
                    <a:pt x="50070" y="27264"/>
                  </a:cubicBezTo>
                  <a:cubicBezTo>
                    <a:pt x="49861" y="27453"/>
                    <a:pt x="49652" y="27662"/>
                    <a:pt x="49443" y="27850"/>
                  </a:cubicBezTo>
                  <a:cubicBezTo>
                    <a:pt x="49254" y="28018"/>
                    <a:pt x="49045" y="28164"/>
                    <a:pt x="48836" y="28269"/>
                  </a:cubicBezTo>
                  <a:cubicBezTo>
                    <a:pt x="48438" y="28478"/>
                    <a:pt x="48020" y="28666"/>
                    <a:pt x="47664" y="28875"/>
                  </a:cubicBezTo>
                  <a:cubicBezTo>
                    <a:pt x="46869" y="29315"/>
                    <a:pt x="46032" y="29357"/>
                    <a:pt x="45174" y="29022"/>
                  </a:cubicBezTo>
                  <a:cubicBezTo>
                    <a:pt x="45132" y="29001"/>
                    <a:pt x="45049" y="29022"/>
                    <a:pt x="44965" y="29001"/>
                  </a:cubicBezTo>
                  <a:cubicBezTo>
                    <a:pt x="44044" y="30256"/>
                    <a:pt x="43270" y="31616"/>
                    <a:pt x="42266" y="32851"/>
                  </a:cubicBezTo>
                  <a:cubicBezTo>
                    <a:pt x="41262" y="34085"/>
                    <a:pt x="40069" y="35090"/>
                    <a:pt x="38876" y="36073"/>
                  </a:cubicBezTo>
                  <a:cubicBezTo>
                    <a:pt x="39839" y="37057"/>
                    <a:pt x="40801" y="37998"/>
                    <a:pt x="41743" y="38961"/>
                  </a:cubicBezTo>
                  <a:cubicBezTo>
                    <a:pt x="42412" y="39672"/>
                    <a:pt x="42977" y="40425"/>
                    <a:pt x="43249" y="41367"/>
                  </a:cubicBezTo>
                  <a:cubicBezTo>
                    <a:pt x="43270" y="41450"/>
                    <a:pt x="43354" y="41534"/>
                    <a:pt x="43396" y="41618"/>
                  </a:cubicBezTo>
                  <a:cubicBezTo>
                    <a:pt x="43458" y="41660"/>
                    <a:pt x="43500" y="41681"/>
                    <a:pt x="43584" y="41743"/>
                  </a:cubicBezTo>
                  <a:cubicBezTo>
                    <a:pt x="44505" y="41158"/>
                    <a:pt x="45509" y="40906"/>
                    <a:pt x="46639" y="41095"/>
                  </a:cubicBezTo>
                  <a:cubicBezTo>
                    <a:pt x="47120" y="41534"/>
                    <a:pt x="47288" y="42057"/>
                    <a:pt x="47392" y="42664"/>
                  </a:cubicBezTo>
                  <a:cubicBezTo>
                    <a:pt x="47560" y="43564"/>
                    <a:pt x="46764" y="44715"/>
                    <a:pt x="45697" y="44568"/>
                  </a:cubicBezTo>
                  <a:cubicBezTo>
                    <a:pt x="45614" y="44568"/>
                    <a:pt x="45509" y="44589"/>
                    <a:pt x="45404" y="44589"/>
                  </a:cubicBezTo>
                  <a:cubicBezTo>
                    <a:pt x="45488" y="44924"/>
                    <a:pt x="45572" y="45238"/>
                    <a:pt x="45593" y="45552"/>
                  </a:cubicBezTo>
                  <a:cubicBezTo>
                    <a:pt x="45865" y="47393"/>
                    <a:pt x="45802" y="47790"/>
                    <a:pt x="44923" y="49715"/>
                  </a:cubicBezTo>
                  <a:cubicBezTo>
                    <a:pt x="44735" y="50134"/>
                    <a:pt x="44609" y="50531"/>
                    <a:pt x="44547" y="50971"/>
                  </a:cubicBezTo>
                  <a:cubicBezTo>
                    <a:pt x="44505" y="51557"/>
                    <a:pt x="44295" y="52080"/>
                    <a:pt x="44128" y="52624"/>
                  </a:cubicBezTo>
                  <a:lnTo>
                    <a:pt x="43898" y="53335"/>
                  </a:lnTo>
                  <a:cubicBezTo>
                    <a:pt x="44254" y="53649"/>
                    <a:pt x="44651" y="53816"/>
                    <a:pt x="45070" y="53816"/>
                  </a:cubicBezTo>
                  <a:cubicBezTo>
                    <a:pt x="45886" y="53816"/>
                    <a:pt x="46555" y="54235"/>
                    <a:pt x="47329" y="54423"/>
                  </a:cubicBezTo>
                  <a:cubicBezTo>
                    <a:pt x="47748" y="54528"/>
                    <a:pt x="47915" y="54883"/>
                    <a:pt x="47978" y="55302"/>
                  </a:cubicBezTo>
                  <a:cubicBezTo>
                    <a:pt x="48020" y="55699"/>
                    <a:pt x="47894" y="56013"/>
                    <a:pt x="47539" y="56181"/>
                  </a:cubicBezTo>
                  <a:cubicBezTo>
                    <a:pt x="47267" y="56285"/>
                    <a:pt x="47015" y="56390"/>
                    <a:pt x="46723" y="56411"/>
                  </a:cubicBezTo>
                  <a:cubicBezTo>
                    <a:pt x="45865" y="56495"/>
                    <a:pt x="44986" y="56515"/>
                    <a:pt x="44128" y="56557"/>
                  </a:cubicBezTo>
                  <a:cubicBezTo>
                    <a:pt x="43584" y="56599"/>
                    <a:pt x="43040" y="56411"/>
                    <a:pt x="42538" y="56223"/>
                  </a:cubicBezTo>
                  <a:cubicBezTo>
                    <a:pt x="42119" y="56076"/>
                    <a:pt x="41701" y="55888"/>
                    <a:pt x="41282" y="55699"/>
                  </a:cubicBezTo>
                  <a:cubicBezTo>
                    <a:pt x="41052" y="56390"/>
                    <a:pt x="40948" y="56934"/>
                    <a:pt x="41010" y="57562"/>
                  </a:cubicBezTo>
                  <a:cubicBezTo>
                    <a:pt x="41073" y="58148"/>
                    <a:pt x="41157" y="58712"/>
                    <a:pt x="40948" y="59298"/>
                  </a:cubicBezTo>
                  <a:cubicBezTo>
                    <a:pt x="40885" y="59424"/>
                    <a:pt x="40906" y="59612"/>
                    <a:pt x="40948" y="59759"/>
                  </a:cubicBezTo>
                  <a:cubicBezTo>
                    <a:pt x="40989" y="60345"/>
                    <a:pt x="40780" y="60826"/>
                    <a:pt x="40445" y="61244"/>
                  </a:cubicBezTo>
                  <a:cubicBezTo>
                    <a:pt x="40236" y="61516"/>
                    <a:pt x="40027" y="61809"/>
                    <a:pt x="39797" y="62060"/>
                  </a:cubicBezTo>
                  <a:cubicBezTo>
                    <a:pt x="40215" y="63274"/>
                    <a:pt x="40215" y="64466"/>
                    <a:pt x="40320" y="65638"/>
                  </a:cubicBezTo>
                  <a:cubicBezTo>
                    <a:pt x="40362" y="66371"/>
                    <a:pt x="40027" y="66998"/>
                    <a:pt x="39483" y="67479"/>
                  </a:cubicBezTo>
                  <a:cubicBezTo>
                    <a:pt x="38981" y="67898"/>
                    <a:pt x="38123" y="67772"/>
                    <a:pt x="37663" y="67249"/>
                  </a:cubicBezTo>
                  <a:cubicBezTo>
                    <a:pt x="37244" y="66768"/>
                    <a:pt x="37014" y="66266"/>
                    <a:pt x="37014" y="65680"/>
                  </a:cubicBezTo>
                  <a:cubicBezTo>
                    <a:pt x="36993" y="64969"/>
                    <a:pt x="36868" y="64257"/>
                    <a:pt x="37098" y="63588"/>
                  </a:cubicBezTo>
                  <a:cubicBezTo>
                    <a:pt x="37202" y="63295"/>
                    <a:pt x="37181" y="62960"/>
                    <a:pt x="37202" y="62709"/>
                  </a:cubicBezTo>
                  <a:cubicBezTo>
                    <a:pt x="36386" y="62374"/>
                    <a:pt x="35633" y="62039"/>
                    <a:pt x="34901" y="61746"/>
                  </a:cubicBezTo>
                  <a:cubicBezTo>
                    <a:pt x="34671" y="62667"/>
                    <a:pt x="34461" y="63525"/>
                    <a:pt x="34210" y="64362"/>
                  </a:cubicBezTo>
                  <a:cubicBezTo>
                    <a:pt x="34001" y="65178"/>
                    <a:pt x="33562" y="65806"/>
                    <a:pt x="32808" y="66161"/>
                  </a:cubicBezTo>
                  <a:cubicBezTo>
                    <a:pt x="32704" y="66224"/>
                    <a:pt x="32599" y="66308"/>
                    <a:pt x="32474" y="66371"/>
                  </a:cubicBezTo>
                  <a:cubicBezTo>
                    <a:pt x="32599" y="66517"/>
                    <a:pt x="32704" y="66663"/>
                    <a:pt x="32829" y="66747"/>
                  </a:cubicBezTo>
                  <a:cubicBezTo>
                    <a:pt x="33457" y="67187"/>
                    <a:pt x="33771" y="67835"/>
                    <a:pt x="34085" y="68463"/>
                  </a:cubicBezTo>
                  <a:cubicBezTo>
                    <a:pt x="34566" y="69404"/>
                    <a:pt x="34043" y="70346"/>
                    <a:pt x="32955" y="70534"/>
                  </a:cubicBezTo>
                  <a:cubicBezTo>
                    <a:pt x="32536" y="70618"/>
                    <a:pt x="32118" y="70618"/>
                    <a:pt x="31699" y="70618"/>
                  </a:cubicBezTo>
                  <a:cubicBezTo>
                    <a:pt x="31532" y="70618"/>
                    <a:pt x="31323" y="70534"/>
                    <a:pt x="31155" y="70430"/>
                  </a:cubicBezTo>
                  <a:cubicBezTo>
                    <a:pt x="30214" y="69781"/>
                    <a:pt x="29461" y="68902"/>
                    <a:pt x="29189" y="67814"/>
                  </a:cubicBezTo>
                  <a:cubicBezTo>
                    <a:pt x="28958" y="66915"/>
                    <a:pt x="28854" y="65973"/>
                    <a:pt x="29126" y="65031"/>
                  </a:cubicBezTo>
                  <a:cubicBezTo>
                    <a:pt x="29251" y="64571"/>
                    <a:pt x="29230" y="64048"/>
                    <a:pt x="29251" y="63546"/>
                  </a:cubicBezTo>
                  <a:cubicBezTo>
                    <a:pt x="29335" y="62186"/>
                    <a:pt x="29377" y="60805"/>
                    <a:pt x="29900" y="59528"/>
                  </a:cubicBezTo>
                  <a:cubicBezTo>
                    <a:pt x="29921" y="59466"/>
                    <a:pt x="29900" y="59382"/>
                    <a:pt x="29900" y="59277"/>
                  </a:cubicBezTo>
                  <a:cubicBezTo>
                    <a:pt x="29754" y="59277"/>
                    <a:pt x="29607" y="59256"/>
                    <a:pt x="29461" y="59256"/>
                  </a:cubicBezTo>
                  <a:cubicBezTo>
                    <a:pt x="28519" y="59319"/>
                    <a:pt x="27598" y="59361"/>
                    <a:pt x="26657" y="59424"/>
                  </a:cubicBezTo>
                  <a:cubicBezTo>
                    <a:pt x="26343" y="59424"/>
                    <a:pt x="26008" y="59382"/>
                    <a:pt x="25715" y="59277"/>
                  </a:cubicBezTo>
                  <a:cubicBezTo>
                    <a:pt x="24564" y="58943"/>
                    <a:pt x="23414" y="58587"/>
                    <a:pt x="22263" y="58189"/>
                  </a:cubicBezTo>
                  <a:cubicBezTo>
                    <a:pt x="21217" y="57813"/>
                    <a:pt x="20171" y="57436"/>
                    <a:pt x="19103" y="57039"/>
                  </a:cubicBezTo>
                  <a:cubicBezTo>
                    <a:pt x="18915" y="57478"/>
                    <a:pt x="18706" y="57896"/>
                    <a:pt x="18601" y="58336"/>
                  </a:cubicBezTo>
                  <a:cubicBezTo>
                    <a:pt x="18413" y="59277"/>
                    <a:pt x="18057" y="60177"/>
                    <a:pt x="18162" y="61161"/>
                  </a:cubicBezTo>
                  <a:cubicBezTo>
                    <a:pt x="18183" y="61537"/>
                    <a:pt x="17974" y="61893"/>
                    <a:pt x="17869" y="62269"/>
                  </a:cubicBezTo>
                  <a:cubicBezTo>
                    <a:pt x="17743" y="62667"/>
                    <a:pt x="17513" y="63002"/>
                    <a:pt x="17534" y="63441"/>
                  </a:cubicBezTo>
                  <a:cubicBezTo>
                    <a:pt x="18287" y="63650"/>
                    <a:pt x="18999" y="63881"/>
                    <a:pt x="19438" y="64571"/>
                  </a:cubicBezTo>
                  <a:cubicBezTo>
                    <a:pt x="20171" y="64906"/>
                    <a:pt x="20589" y="65617"/>
                    <a:pt x="21133" y="66182"/>
                  </a:cubicBezTo>
                  <a:cubicBezTo>
                    <a:pt x="21823" y="66873"/>
                    <a:pt x="22116" y="67814"/>
                    <a:pt x="22012" y="68777"/>
                  </a:cubicBezTo>
                  <a:cubicBezTo>
                    <a:pt x="21970" y="69111"/>
                    <a:pt x="21719" y="69321"/>
                    <a:pt x="21447" y="69509"/>
                  </a:cubicBezTo>
                  <a:cubicBezTo>
                    <a:pt x="20903" y="69886"/>
                    <a:pt x="20296" y="70137"/>
                    <a:pt x="19606" y="70220"/>
                  </a:cubicBezTo>
                  <a:cubicBezTo>
                    <a:pt x="19438" y="70241"/>
                    <a:pt x="19292" y="70220"/>
                    <a:pt x="19124" y="70241"/>
                  </a:cubicBezTo>
                  <a:cubicBezTo>
                    <a:pt x="18246" y="70430"/>
                    <a:pt x="17555" y="70053"/>
                    <a:pt x="16990" y="69384"/>
                  </a:cubicBezTo>
                  <a:cubicBezTo>
                    <a:pt x="16425" y="68735"/>
                    <a:pt x="15944" y="68023"/>
                    <a:pt x="15944" y="67103"/>
                  </a:cubicBezTo>
                  <a:cubicBezTo>
                    <a:pt x="15944" y="66559"/>
                    <a:pt x="15839" y="66015"/>
                    <a:pt x="15797" y="65450"/>
                  </a:cubicBezTo>
                  <a:cubicBezTo>
                    <a:pt x="15777" y="65073"/>
                    <a:pt x="15839" y="64697"/>
                    <a:pt x="16069" y="64362"/>
                  </a:cubicBezTo>
                  <a:cubicBezTo>
                    <a:pt x="16258" y="64069"/>
                    <a:pt x="16404" y="63734"/>
                    <a:pt x="16425" y="63399"/>
                  </a:cubicBezTo>
                  <a:cubicBezTo>
                    <a:pt x="16488" y="62834"/>
                    <a:pt x="16676" y="62353"/>
                    <a:pt x="16885" y="61851"/>
                  </a:cubicBezTo>
                  <a:cubicBezTo>
                    <a:pt x="17011" y="61474"/>
                    <a:pt x="17137" y="61140"/>
                    <a:pt x="17095" y="60721"/>
                  </a:cubicBezTo>
                  <a:cubicBezTo>
                    <a:pt x="17053" y="60428"/>
                    <a:pt x="17116" y="60156"/>
                    <a:pt x="17158" y="59863"/>
                  </a:cubicBezTo>
                  <a:cubicBezTo>
                    <a:pt x="17367" y="59005"/>
                    <a:pt x="17513" y="58106"/>
                    <a:pt x="17848" y="57269"/>
                  </a:cubicBezTo>
                  <a:cubicBezTo>
                    <a:pt x="17953" y="57039"/>
                    <a:pt x="17953" y="56767"/>
                    <a:pt x="17994" y="56495"/>
                  </a:cubicBezTo>
                  <a:cubicBezTo>
                    <a:pt x="17827" y="56348"/>
                    <a:pt x="17660" y="56223"/>
                    <a:pt x="17450" y="56118"/>
                  </a:cubicBezTo>
                  <a:lnTo>
                    <a:pt x="15421" y="54946"/>
                  </a:lnTo>
                  <a:cubicBezTo>
                    <a:pt x="14228" y="54256"/>
                    <a:pt x="13056" y="53502"/>
                    <a:pt x="11989" y="52645"/>
                  </a:cubicBezTo>
                  <a:cubicBezTo>
                    <a:pt x="11822" y="52519"/>
                    <a:pt x="11655" y="52435"/>
                    <a:pt x="11487" y="52331"/>
                  </a:cubicBezTo>
                  <a:cubicBezTo>
                    <a:pt x="10880" y="51954"/>
                    <a:pt x="10671" y="51222"/>
                    <a:pt x="11090" y="50678"/>
                  </a:cubicBezTo>
                  <a:cubicBezTo>
                    <a:pt x="11487" y="50197"/>
                    <a:pt x="11655" y="49632"/>
                    <a:pt x="11822" y="49067"/>
                  </a:cubicBezTo>
                  <a:cubicBezTo>
                    <a:pt x="12136" y="48125"/>
                    <a:pt x="12638" y="47288"/>
                    <a:pt x="13266" y="46514"/>
                  </a:cubicBezTo>
                  <a:cubicBezTo>
                    <a:pt x="13559" y="46179"/>
                    <a:pt x="13789" y="45824"/>
                    <a:pt x="13956" y="45405"/>
                  </a:cubicBezTo>
                  <a:cubicBezTo>
                    <a:pt x="14270" y="44610"/>
                    <a:pt x="14730" y="43961"/>
                    <a:pt x="15233" y="43313"/>
                  </a:cubicBezTo>
                  <a:cubicBezTo>
                    <a:pt x="15567" y="42894"/>
                    <a:pt x="15902" y="42476"/>
                    <a:pt x="16195" y="42015"/>
                  </a:cubicBezTo>
                  <a:cubicBezTo>
                    <a:pt x="17095" y="40593"/>
                    <a:pt x="17932" y="39065"/>
                    <a:pt x="18915" y="37705"/>
                  </a:cubicBezTo>
                  <a:cubicBezTo>
                    <a:pt x="18978" y="37642"/>
                    <a:pt x="18999" y="37559"/>
                    <a:pt x="19020" y="37475"/>
                  </a:cubicBezTo>
                  <a:cubicBezTo>
                    <a:pt x="18978" y="37391"/>
                    <a:pt x="18978" y="37308"/>
                    <a:pt x="18915" y="37287"/>
                  </a:cubicBezTo>
                  <a:cubicBezTo>
                    <a:pt x="17869" y="36680"/>
                    <a:pt x="17053" y="35843"/>
                    <a:pt x="16216" y="35006"/>
                  </a:cubicBezTo>
                  <a:cubicBezTo>
                    <a:pt x="15672" y="34462"/>
                    <a:pt x="15107" y="33918"/>
                    <a:pt x="14605" y="33395"/>
                  </a:cubicBezTo>
                  <a:cubicBezTo>
                    <a:pt x="13475" y="33479"/>
                    <a:pt x="12429" y="33583"/>
                    <a:pt x="11362" y="33583"/>
                  </a:cubicBezTo>
                  <a:cubicBezTo>
                    <a:pt x="10148" y="33583"/>
                    <a:pt x="9165" y="33060"/>
                    <a:pt x="8474" y="32014"/>
                  </a:cubicBezTo>
                  <a:cubicBezTo>
                    <a:pt x="7888" y="31114"/>
                    <a:pt x="7700" y="30152"/>
                    <a:pt x="7742" y="29126"/>
                  </a:cubicBezTo>
                  <a:cubicBezTo>
                    <a:pt x="7784" y="28729"/>
                    <a:pt x="7826" y="28373"/>
                    <a:pt x="7930" y="27997"/>
                  </a:cubicBezTo>
                  <a:cubicBezTo>
                    <a:pt x="8035" y="27557"/>
                    <a:pt x="8328" y="27306"/>
                    <a:pt x="8830" y="27306"/>
                  </a:cubicBezTo>
                  <a:cubicBezTo>
                    <a:pt x="9416" y="27306"/>
                    <a:pt x="10023" y="27160"/>
                    <a:pt x="10629" y="27474"/>
                  </a:cubicBezTo>
                  <a:cubicBezTo>
                    <a:pt x="10650" y="27515"/>
                    <a:pt x="10734" y="27453"/>
                    <a:pt x="10859" y="27411"/>
                  </a:cubicBezTo>
                  <a:cubicBezTo>
                    <a:pt x="10839" y="27306"/>
                    <a:pt x="10859" y="27181"/>
                    <a:pt x="10818" y="27076"/>
                  </a:cubicBezTo>
                  <a:cubicBezTo>
                    <a:pt x="10546" y="26490"/>
                    <a:pt x="10462" y="25883"/>
                    <a:pt x="10357" y="25297"/>
                  </a:cubicBezTo>
                  <a:cubicBezTo>
                    <a:pt x="10106" y="23624"/>
                    <a:pt x="10399" y="22012"/>
                    <a:pt x="10546" y="20401"/>
                  </a:cubicBezTo>
                  <a:cubicBezTo>
                    <a:pt x="10608" y="19941"/>
                    <a:pt x="10650" y="19502"/>
                    <a:pt x="10713" y="18937"/>
                  </a:cubicBezTo>
                  <a:cubicBezTo>
                    <a:pt x="10462" y="19146"/>
                    <a:pt x="10315" y="19271"/>
                    <a:pt x="10190" y="19397"/>
                  </a:cubicBezTo>
                  <a:cubicBezTo>
                    <a:pt x="9709" y="19899"/>
                    <a:pt x="9248" y="20401"/>
                    <a:pt x="8746" y="20903"/>
                  </a:cubicBezTo>
                  <a:cubicBezTo>
                    <a:pt x="8474" y="21155"/>
                    <a:pt x="8139" y="21322"/>
                    <a:pt x="7742" y="21427"/>
                  </a:cubicBezTo>
                  <a:cubicBezTo>
                    <a:pt x="7177" y="21573"/>
                    <a:pt x="6591" y="21803"/>
                    <a:pt x="6026" y="21950"/>
                  </a:cubicBezTo>
                  <a:cubicBezTo>
                    <a:pt x="5378" y="22117"/>
                    <a:pt x="4687" y="22096"/>
                    <a:pt x="4059" y="21699"/>
                  </a:cubicBezTo>
                  <a:cubicBezTo>
                    <a:pt x="3662" y="21468"/>
                    <a:pt x="3432" y="21155"/>
                    <a:pt x="3348" y="20694"/>
                  </a:cubicBezTo>
                  <a:cubicBezTo>
                    <a:pt x="3285" y="20067"/>
                    <a:pt x="3327" y="19481"/>
                    <a:pt x="3662" y="18937"/>
                  </a:cubicBezTo>
                  <a:cubicBezTo>
                    <a:pt x="4185" y="18100"/>
                    <a:pt x="4645" y="17242"/>
                    <a:pt x="5105" y="16363"/>
                  </a:cubicBezTo>
                  <a:cubicBezTo>
                    <a:pt x="5273" y="16091"/>
                    <a:pt x="5482" y="15777"/>
                    <a:pt x="5336" y="15401"/>
                  </a:cubicBezTo>
                  <a:cubicBezTo>
                    <a:pt x="5189" y="15212"/>
                    <a:pt x="4980" y="15275"/>
                    <a:pt x="4792" y="15275"/>
                  </a:cubicBezTo>
                  <a:cubicBezTo>
                    <a:pt x="3976" y="15296"/>
                    <a:pt x="3201" y="15359"/>
                    <a:pt x="2385" y="15380"/>
                  </a:cubicBezTo>
                  <a:cubicBezTo>
                    <a:pt x="2092" y="15380"/>
                    <a:pt x="1820" y="15380"/>
                    <a:pt x="1528" y="15296"/>
                  </a:cubicBezTo>
                  <a:cubicBezTo>
                    <a:pt x="356" y="14898"/>
                    <a:pt x="0" y="13789"/>
                    <a:pt x="774" y="12848"/>
                  </a:cubicBezTo>
                  <a:cubicBezTo>
                    <a:pt x="1444" y="12011"/>
                    <a:pt x="2197" y="11279"/>
                    <a:pt x="3285" y="10902"/>
                  </a:cubicBezTo>
                  <a:cubicBezTo>
                    <a:pt x="3494" y="10818"/>
                    <a:pt x="3641" y="10672"/>
                    <a:pt x="3808" y="10567"/>
                  </a:cubicBezTo>
                  <a:cubicBezTo>
                    <a:pt x="3808" y="10442"/>
                    <a:pt x="3829" y="10337"/>
                    <a:pt x="3829" y="10232"/>
                  </a:cubicBezTo>
                  <a:cubicBezTo>
                    <a:pt x="3599" y="8935"/>
                    <a:pt x="4331" y="8182"/>
                    <a:pt x="5189" y="7512"/>
                  </a:cubicBezTo>
                  <a:cubicBezTo>
                    <a:pt x="5419" y="7303"/>
                    <a:pt x="5733" y="7199"/>
                    <a:pt x="6068" y="7199"/>
                  </a:cubicBezTo>
                  <a:cubicBezTo>
                    <a:pt x="6466" y="7199"/>
                    <a:pt x="6842" y="7136"/>
                    <a:pt x="7219" y="7136"/>
                  </a:cubicBezTo>
                  <a:cubicBezTo>
                    <a:pt x="7407" y="7136"/>
                    <a:pt x="7616" y="7157"/>
                    <a:pt x="7805" y="7199"/>
                  </a:cubicBezTo>
                  <a:cubicBezTo>
                    <a:pt x="8788" y="7429"/>
                    <a:pt x="9667" y="7952"/>
                    <a:pt x="10504" y="8517"/>
                  </a:cubicBezTo>
                  <a:cubicBezTo>
                    <a:pt x="10629" y="8600"/>
                    <a:pt x="10755" y="8768"/>
                    <a:pt x="10818" y="8893"/>
                  </a:cubicBezTo>
                  <a:cubicBezTo>
                    <a:pt x="10964" y="9333"/>
                    <a:pt x="11299" y="9647"/>
                    <a:pt x="11613" y="9981"/>
                  </a:cubicBezTo>
                  <a:cubicBezTo>
                    <a:pt x="11968" y="10379"/>
                    <a:pt x="12220" y="10860"/>
                    <a:pt x="12450" y="11320"/>
                  </a:cubicBezTo>
                  <a:cubicBezTo>
                    <a:pt x="12617" y="11655"/>
                    <a:pt x="12826" y="11864"/>
                    <a:pt x="13182" y="11823"/>
                  </a:cubicBezTo>
                  <a:cubicBezTo>
                    <a:pt x="13663" y="11760"/>
                    <a:pt x="14082" y="11864"/>
                    <a:pt x="14479" y="12178"/>
                  </a:cubicBezTo>
                  <a:cubicBezTo>
                    <a:pt x="14814" y="11864"/>
                    <a:pt x="15107" y="11592"/>
                    <a:pt x="15421" y="11320"/>
                  </a:cubicBezTo>
                  <a:cubicBezTo>
                    <a:pt x="15860" y="10986"/>
                    <a:pt x="16195" y="10504"/>
                    <a:pt x="16823" y="10463"/>
                  </a:cubicBezTo>
                  <a:cubicBezTo>
                    <a:pt x="16948" y="10463"/>
                    <a:pt x="17095" y="10295"/>
                    <a:pt x="17220" y="10191"/>
                  </a:cubicBezTo>
                  <a:cubicBezTo>
                    <a:pt x="17743" y="9772"/>
                    <a:pt x="18308" y="9458"/>
                    <a:pt x="18915" y="9186"/>
                  </a:cubicBezTo>
                  <a:cubicBezTo>
                    <a:pt x="19501" y="8893"/>
                    <a:pt x="20087" y="8559"/>
                    <a:pt x="20610" y="8161"/>
                  </a:cubicBezTo>
                  <a:cubicBezTo>
                    <a:pt x="21321" y="7617"/>
                    <a:pt x="22158" y="7429"/>
                    <a:pt x="22974" y="7240"/>
                  </a:cubicBezTo>
                  <a:cubicBezTo>
                    <a:pt x="23853" y="7031"/>
                    <a:pt x="24774" y="6906"/>
                    <a:pt x="25694" y="6822"/>
                  </a:cubicBezTo>
                  <a:cubicBezTo>
                    <a:pt x="26573" y="6717"/>
                    <a:pt x="27494" y="6717"/>
                    <a:pt x="28393" y="6675"/>
                  </a:cubicBezTo>
                  <a:cubicBezTo>
                    <a:pt x="28812" y="6634"/>
                    <a:pt x="29189" y="6634"/>
                    <a:pt x="29502" y="6257"/>
                  </a:cubicBezTo>
                  <a:cubicBezTo>
                    <a:pt x="29649" y="6090"/>
                    <a:pt x="29963" y="6006"/>
                    <a:pt x="30193" y="5985"/>
                  </a:cubicBezTo>
                  <a:cubicBezTo>
                    <a:pt x="31448" y="5880"/>
                    <a:pt x="32683" y="5797"/>
                    <a:pt x="33938" y="5755"/>
                  </a:cubicBezTo>
                  <a:cubicBezTo>
                    <a:pt x="34147" y="5755"/>
                    <a:pt x="34378" y="5797"/>
                    <a:pt x="34587" y="5859"/>
                  </a:cubicBezTo>
                  <a:cubicBezTo>
                    <a:pt x="35236" y="6006"/>
                    <a:pt x="35926" y="6173"/>
                    <a:pt x="36575" y="6403"/>
                  </a:cubicBezTo>
                  <a:cubicBezTo>
                    <a:pt x="36993" y="6529"/>
                    <a:pt x="37412" y="6738"/>
                    <a:pt x="37809" y="6989"/>
                  </a:cubicBezTo>
                  <a:cubicBezTo>
                    <a:pt x="38186" y="7219"/>
                    <a:pt x="38541" y="7240"/>
                    <a:pt x="38918" y="6927"/>
                  </a:cubicBezTo>
                  <a:cubicBezTo>
                    <a:pt x="38918" y="6696"/>
                    <a:pt x="38918" y="6403"/>
                    <a:pt x="38897" y="6110"/>
                  </a:cubicBezTo>
                  <a:cubicBezTo>
                    <a:pt x="38772" y="5274"/>
                    <a:pt x="38876" y="4437"/>
                    <a:pt x="38981" y="3600"/>
                  </a:cubicBezTo>
                  <a:cubicBezTo>
                    <a:pt x="39023" y="2993"/>
                    <a:pt x="39232" y="2428"/>
                    <a:pt x="39609" y="1926"/>
                  </a:cubicBezTo>
                  <a:cubicBezTo>
                    <a:pt x="39860" y="1591"/>
                    <a:pt x="40111" y="1193"/>
                    <a:pt x="40362" y="859"/>
                  </a:cubicBezTo>
                  <a:cubicBezTo>
                    <a:pt x="40948" y="147"/>
                    <a:pt x="41722" y="1"/>
                    <a:pt x="42517" y="336"/>
                  </a:cubicBezTo>
                  <a:cubicBezTo>
                    <a:pt x="42642" y="377"/>
                    <a:pt x="42768" y="440"/>
                    <a:pt x="42852" y="545"/>
                  </a:cubicBezTo>
                  <a:cubicBezTo>
                    <a:pt x="43312" y="1235"/>
                    <a:pt x="43982" y="1758"/>
                    <a:pt x="44191" y="2595"/>
                  </a:cubicBezTo>
                  <a:cubicBezTo>
                    <a:pt x="44254" y="2951"/>
                    <a:pt x="44400" y="3349"/>
                    <a:pt x="44526" y="3788"/>
                  </a:cubicBezTo>
                  <a:cubicBezTo>
                    <a:pt x="44672" y="3683"/>
                    <a:pt x="44819" y="3600"/>
                    <a:pt x="44881" y="3537"/>
                  </a:cubicBezTo>
                  <a:cubicBezTo>
                    <a:pt x="45153" y="3244"/>
                    <a:pt x="45363" y="2951"/>
                    <a:pt x="45635" y="2658"/>
                  </a:cubicBezTo>
                  <a:cubicBezTo>
                    <a:pt x="45823" y="2491"/>
                    <a:pt x="46011" y="2302"/>
                    <a:pt x="46241" y="2219"/>
                  </a:cubicBezTo>
                  <a:cubicBezTo>
                    <a:pt x="46723" y="2072"/>
                    <a:pt x="47204" y="1717"/>
                    <a:pt x="47706" y="2030"/>
                  </a:cubicBezTo>
                  <a:cubicBezTo>
                    <a:pt x="48334" y="2449"/>
                    <a:pt x="48940" y="2930"/>
                    <a:pt x="49171" y="3704"/>
                  </a:cubicBezTo>
                  <a:cubicBezTo>
                    <a:pt x="49275" y="4081"/>
                    <a:pt x="49380" y="4478"/>
                    <a:pt x="49505" y="4834"/>
                  </a:cubicBezTo>
                  <a:cubicBezTo>
                    <a:pt x="49798" y="5566"/>
                    <a:pt x="49694" y="6215"/>
                    <a:pt x="49254" y="6822"/>
                  </a:cubicBezTo>
                  <a:cubicBezTo>
                    <a:pt x="49045" y="7115"/>
                    <a:pt x="48815" y="7429"/>
                    <a:pt x="48522" y="7763"/>
                  </a:cubicBezTo>
                  <a:cubicBezTo>
                    <a:pt x="49129" y="8182"/>
                    <a:pt x="49673" y="8600"/>
                    <a:pt x="50217" y="8998"/>
                  </a:cubicBezTo>
                  <a:cubicBezTo>
                    <a:pt x="50447" y="9144"/>
                    <a:pt x="50614" y="9333"/>
                    <a:pt x="50635" y="9626"/>
                  </a:cubicBezTo>
                  <a:cubicBezTo>
                    <a:pt x="50698" y="10086"/>
                    <a:pt x="50740" y="10588"/>
                    <a:pt x="50803" y="11069"/>
                  </a:cubicBezTo>
                  <a:cubicBezTo>
                    <a:pt x="50824" y="11341"/>
                    <a:pt x="50719" y="11551"/>
                    <a:pt x="50573" y="11760"/>
                  </a:cubicBezTo>
                  <a:cubicBezTo>
                    <a:pt x="50301" y="12074"/>
                    <a:pt x="50049" y="12388"/>
                    <a:pt x="49736" y="12681"/>
                  </a:cubicBezTo>
                  <a:cubicBezTo>
                    <a:pt x="49296" y="13078"/>
                    <a:pt x="48836" y="13371"/>
                    <a:pt x="48229" y="13476"/>
                  </a:cubicBezTo>
                  <a:cubicBezTo>
                    <a:pt x="47664" y="13580"/>
                    <a:pt x="47120" y="13706"/>
                    <a:pt x="46618" y="13999"/>
                  </a:cubicBezTo>
                  <a:cubicBezTo>
                    <a:pt x="46199" y="14229"/>
                    <a:pt x="45781" y="14271"/>
                    <a:pt x="45321" y="13999"/>
                  </a:cubicBezTo>
                  <a:cubicBezTo>
                    <a:pt x="45153" y="14020"/>
                    <a:pt x="45049" y="14041"/>
                    <a:pt x="44777" y="13999"/>
                  </a:cubicBezTo>
                  <a:close/>
                  <a:moveTo>
                    <a:pt x="26845" y="56390"/>
                  </a:moveTo>
                  <a:cubicBezTo>
                    <a:pt x="26782" y="56369"/>
                    <a:pt x="26741" y="56327"/>
                    <a:pt x="26657" y="56327"/>
                  </a:cubicBezTo>
                  <a:cubicBezTo>
                    <a:pt x="26657" y="56327"/>
                    <a:pt x="26636" y="56369"/>
                    <a:pt x="26636" y="56390"/>
                  </a:cubicBezTo>
                  <a:cubicBezTo>
                    <a:pt x="26720" y="56390"/>
                    <a:pt x="26782" y="56369"/>
                    <a:pt x="26866" y="56369"/>
                  </a:cubicBezTo>
                  <a:cubicBezTo>
                    <a:pt x="26782" y="56599"/>
                    <a:pt x="26992" y="56704"/>
                    <a:pt x="27159" y="56808"/>
                  </a:cubicBezTo>
                  <a:cubicBezTo>
                    <a:pt x="27368" y="56934"/>
                    <a:pt x="27682" y="56934"/>
                    <a:pt x="27766" y="57311"/>
                  </a:cubicBezTo>
                  <a:cubicBezTo>
                    <a:pt x="27577" y="57687"/>
                    <a:pt x="27201" y="57771"/>
                    <a:pt x="26887" y="57583"/>
                  </a:cubicBezTo>
                  <a:cubicBezTo>
                    <a:pt x="26259" y="57227"/>
                    <a:pt x="25506" y="56955"/>
                    <a:pt x="25150" y="56202"/>
                  </a:cubicBezTo>
                  <a:cubicBezTo>
                    <a:pt x="25004" y="55951"/>
                    <a:pt x="24816" y="55658"/>
                    <a:pt x="24585" y="55532"/>
                  </a:cubicBezTo>
                  <a:cubicBezTo>
                    <a:pt x="23497" y="54925"/>
                    <a:pt x="22493" y="54193"/>
                    <a:pt x="21489" y="53461"/>
                  </a:cubicBezTo>
                  <a:cubicBezTo>
                    <a:pt x="20087" y="52498"/>
                    <a:pt x="18957" y="51368"/>
                    <a:pt x="18392" y="49736"/>
                  </a:cubicBezTo>
                  <a:cubicBezTo>
                    <a:pt x="18266" y="49318"/>
                    <a:pt x="18141" y="48941"/>
                    <a:pt x="18162" y="48523"/>
                  </a:cubicBezTo>
                  <a:cubicBezTo>
                    <a:pt x="18204" y="47518"/>
                    <a:pt x="18266" y="46535"/>
                    <a:pt x="18392" y="45552"/>
                  </a:cubicBezTo>
                  <a:cubicBezTo>
                    <a:pt x="18559" y="44359"/>
                    <a:pt x="18810" y="43187"/>
                    <a:pt x="19020" y="41974"/>
                  </a:cubicBezTo>
                  <a:cubicBezTo>
                    <a:pt x="19145" y="41220"/>
                    <a:pt x="19250" y="40467"/>
                    <a:pt x="19710" y="39798"/>
                  </a:cubicBezTo>
                  <a:cubicBezTo>
                    <a:pt x="19773" y="39672"/>
                    <a:pt x="19836" y="39526"/>
                    <a:pt x="19857" y="39358"/>
                  </a:cubicBezTo>
                  <a:cubicBezTo>
                    <a:pt x="19919" y="39002"/>
                    <a:pt x="20087" y="38709"/>
                    <a:pt x="20296" y="38417"/>
                  </a:cubicBezTo>
                  <a:cubicBezTo>
                    <a:pt x="20338" y="38354"/>
                    <a:pt x="20338" y="38291"/>
                    <a:pt x="20338" y="38186"/>
                  </a:cubicBezTo>
                  <a:cubicBezTo>
                    <a:pt x="20087" y="38061"/>
                    <a:pt x="19878" y="37810"/>
                    <a:pt x="19543" y="37873"/>
                  </a:cubicBezTo>
                  <a:cubicBezTo>
                    <a:pt x="19396" y="38186"/>
                    <a:pt x="19313" y="38542"/>
                    <a:pt x="19103" y="38772"/>
                  </a:cubicBezTo>
                  <a:cubicBezTo>
                    <a:pt x="18580" y="39442"/>
                    <a:pt x="18266" y="40195"/>
                    <a:pt x="17869" y="40927"/>
                  </a:cubicBezTo>
                  <a:cubicBezTo>
                    <a:pt x="17283" y="42036"/>
                    <a:pt x="16697" y="43103"/>
                    <a:pt x="15902" y="44045"/>
                  </a:cubicBezTo>
                  <a:cubicBezTo>
                    <a:pt x="15463" y="44568"/>
                    <a:pt x="15086" y="45154"/>
                    <a:pt x="14898" y="45844"/>
                  </a:cubicBezTo>
                  <a:cubicBezTo>
                    <a:pt x="14730" y="46368"/>
                    <a:pt x="14417" y="46807"/>
                    <a:pt x="14082" y="47225"/>
                  </a:cubicBezTo>
                  <a:cubicBezTo>
                    <a:pt x="13517" y="47874"/>
                    <a:pt x="13098" y="48648"/>
                    <a:pt x="12847" y="49443"/>
                  </a:cubicBezTo>
                  <a:cubicBezTo>
                    <a:pt x="12659" y="50050"/>
                    <a:pt x="12471" y="50657"/>
                    <a:pt x="12115" y="51201"/>
                  </a:cubicBezTo>
                  <a:cubicBezTo>
                    <a:pt x="13056" y="52101"/>
                    <a:pt x="14124" y="52728"/>
                    <a:pt x="15170" y="53398"/>
                  </a:cubicBezTo>
                  <a:cubicBezTo>
                    <a:pt x="16279" y="54109"/>
                    <a:pt x="17430" y="54737"/>
                    <a:pt x="18580" y="55386"/>
                  </a:cubicBezTo>
                  <a:cubicBezTo>
                    <a:pt x="19103" y="55679"/>
                    <a:pt x="19626" y="55971"/>
                    <a:pt x="20171" y="56160"/>
                  </a:cubicBezTo>
                  <a:cubicBezTo>
                    <a:pt x="21426" y="56536"/>
                    <a:pt x="22598" y="57122"/>
                    <a:pt x="23895" y="57373"/>
                  </a:cubicBezTo>
                  <a:cubicBezTo>
                    <a:pt x="24062" y="57415"/>
                    <a:pt x="24251" y="57520"/>
                    <a:pt x="24439" y="57583"/>
                  </a:cubicBezTo>
                  <a:cubicBezTo>
                    <a:pt x="25506" y="58001"/>
                    <a:pt x="26573" y="58294"/>
                    <a:pt x="27724" y="58148"/>
                  </a:cubicBezTo>
                  <a:cubicBezTo>
                    <a:pt x="28331" y="58064"/>
                    <a:pt x="28958" y="58085"/>
                    <a:pt x="29565" y="58064"/>
                  </a:cubicBezTo>
                  <a:cubicBezTo>
                    <a:pt x="29858" y="58043"/>
                    <a:pt x="30109" y="57959"/>
                    <a:pt x="30402" y="57896"/>
                  </a:cubicBezTo>
                  <a:cubicBezTo>
                    <a:pt x="31009" y="57771"/>
                    <a:pt x="31469" y="57415"/>
                    <a:pt x="31950" y="57039"/>
                  </a:cubicBezTo>
                  <a:cubicBezTo>
                    <a:pt x="32515" y="56578"/>
                    <a:pt x="32808" y="55992"/>
                    <a:pt x="32997" y="55323"/>
                  </a:cubicBezTo>
                  <a:cubicBezTo>
                    <a:pt x="33018" y="55176"/>
                    <a:pt x="33018" y="55030"/>
                    <a:pt x="33018" y="54904"/>
                  </a:cubicBezTo>
                  <a:cubicBezTo>
                    <a:pt x="32327" y="55176"/>
                    <a:pt x="31741" y="55532"/>
                    <a:pt x="31072" y="55762"/>
                  </a:cubicBezTo>
                  <a:cubicBezTo>
                    <a:pt x="30214" y="56076"/>
                    <a:pt x="29335" y="56243"/>
                    <a:pt x="28352" y="56223"/>
                  </a:cubicBezTo>
                  <a:cubicBezTo>
                    <a:pt x="28121" y="56223"/>
                    <a:pt x="27870" y="56306"/>
                    <a:pt x="27619" y="56390"/>
                  </a:cubicBezTo>
                  <a:cubicBezTo>
                    <a:pt x="27368" y="56474"/>
                    <a:pt x="27096" y="56495"/>
                    <a:pt x="26845" y="56390"/>
                  </a:cubicBezTo>
                  <a:close/>
                  <a:moveTo>
                    <a:pt x="26741" y="53921"/>
                  </a:moveTo>
                  <a:cubicBezTo>
                    <a:pt x="27159" y="53921"/>
                    <a:pt x="27452" y="53649"/>
                    <a:pt x="27766" y="53482"/>
                  </a:cubicBezTo>
                  <a:cubicBezTo>
                    <a:pt x="28226" y="53230"/>
                    <a:pt x="28707" y="53042"/>
                    <a:pt x="29272" y="53021"/>
                  </a:cubicBezTo>
                  <a:cubicBezTo>
                    <a:pt x="30151" y="52958"/>
                    <a:pt x="30988" y="52707"/>
                    <a:pt x="31720" y="52205"/>
                  </a:cubicBezTo>
                  <a:cubicBezTo>
                    <a:pt x="31406" y="51661"/>
                    <a:pt x="31134" y="51159"/>
                    <a:pt x="30842" y="50636"/>
                  </a:cubicBezTo>
                  <a:cubicBezTo>
                    <a:pt x="29816" y="48774"/>
                    <a:pt x="30088" y="49485"/>
                    <a:pt x="29816" y="47330"/>
                  </a:cubicBezTo>
                  <a:cubicBezTo>
                    <a:pt x="29712" y="46535"/>
                    <a:pt x="29858" y="45824"/>
                    <a:pt x="30193" y="45112"/>
                  </a:cubicBezTo>
                  <a:cubicBezTo>
                    <a:pt x="30298" y="44882"/>
                    <a:pt x="30423" y="44673"/>
                    <a:pt x="30549" y="44463"/>
                  </a:cubicBezTo>
                  <a:cubicBezTo>
                    <a:pt x="30883" y="43961"/>
                    <a:pt x="31239" y="43480"/>
                    <a:pt x="31574" y="43020"/>
                  </a:cubicBezTo>
                  <a:cubicBezTo>
                    <a:pt x="30946" y="41660"/>
                    <a:pt x="30946" y="41199"/>
                    <a:pt x="31616" y="40153"/>
                  </a:cubicBezTo>
                  <a:cubicBezTo>
                    <a:pt x="32704" y="39944"/>
                    <a:pt x="33687" y="40300"/>
                    <a:pt x="34691" y="40676"/>
                  </a:cubicBezTo>
                  <a:cubicBezTo>
                    <a:pt x="35215" y="40467"/>
                    <a:pt x="35633" y="40111"/>
                    <a:pt x="36198" y="40111"/>
                  </a:cubicBezTo>
                  <a:lnTo>
                    <a:pt x="37851" y="40111"/>
                  </a:lnTo>
                  <a:cubicBezTo>
                    <a:pt x="37872" y="39107"/>
                    <a:pt x="37872" y="38165"/>
                    <a:pt x="37140" y="37287"/>
                  </a:cubicBezTo>
                  <a:cubicBezTo>
                    <a:pt x="36386" y="37580"/>
                    <a:pt x="35780" y="38186"/>
                    <a:pt x="35047" y="38521"/>
                  </a:cubicBezTo>
                  <a:cubicBezTo>
                    <a:pt x="34294" y="38856"/>
                    <a:pt x="33541" y="39149"/>
                    <a:pt x="32746" y="39379"/>
                  </a:cubicBezTo>
                  <a:cubicBezTo>
                    <a:pt x="31971" y="39630"/>
                    <a:pt x="31155" y="39777"/>
                    <a:pt x="30402" y="39965"/>
                  </a:cubicBezTo>
                  <a:cubicBezTo>
                    <a:pt x="30256" y="40404"/>
                    <a:pt x="30109" y="40781"/>
                    <a:pt x="30005" y="41199"/>
                  </a:cubicBezTo>
                  <a:cubicBezTo>
                    <a:pt x="29816" y="41827"/>
                    <a:pt x="29356" y="42099"/>
                    <a:pt x="28791" y="42266"/>
                  </a:cubicBezTo>
                  <a:cubicBezTo>
                    <a:pt x="28540" y="42350"/>
                    <a:pt x="28226" y="42350"/>
                    <a:pt x="27933" y="42350"/>
                  </a:cubicBezTo>
                  <a:cubicBezTo>
                    <a:pt x="26971" y="42350"/>
                    <a:pt x="26238" y="41764"/>
                    <a:pt x="26071" y="40718"/>
                  </a:cubicBezTo>
                  <a:cubicBezTo>
                    <a:pt x="26050" y="40509"/>
                    <a:pt x="26008" y="40279"/>
                    <a:pt x="25966" y="40049"/>
                  </a:cubicBezTo>
                  <a:cubicBezTo>
                    <a:pt x="25129" y="39798"/>
                    <a:pt x="24292" y="39630"/>
                    <a:pt x="23518" y="39358"/>
                  </a:cubicBezTo>
                  <a:cubicBezTo>
                    <a:pt x="22702" y="39128"/>
                    <a:pt x="21928" y="38814"/>
                    <a:pt x="21049" y="38521"/>
                  </a:cubicBezTo>
                  <a:cubicBezTo>
                    <a:pt x="20903" y="38877"/>
                    <a:pt x="20735" y="39233"/>
                    <a:pt x="20610" y="39588"/>
                  </a:cubicBezTo>
                  <a:cubicBezTo>
                    <a:pt x="20505" y="39860"/>
                    <a:pt x="20463" y="40153"/>
                    <a:pt x="20317" y="40404"/>
                  </a:cubicBezTo>
                  <a:cubicBezTo>
                    <a:pt x="20087" y="40823"/>
                    <a:pt x="19982" y="41304"/>
                    <a:pt x="19940" y="41764"/>
                  </a:cubicBezTo>
                  <a:cubicBezTo>
                    <a:pt x="19731" y="43229"/>
                    <a:pt x="19459" y="44673"/>
                    <a:pt x="19313" y="46137"/>
                  </a:cubicBezTo>
                  <a:cubicBezTo>
                    <a:pt x="19208" y="46953"/>
                    <a:pt x="19166" y="47811"/>
                    <a:pt x="19208" y="48627"/>
                  </a:cubicBezTo>
                  <a:cubicBezTo>
                    <a:pt x="19229" y="49485"/>
                    <a:pt x="19585" y="50259"/>
                    <a:pt x="20108" y="50950"/>
                  </a:cubicBezTo>
                  <a:cubicBezTo>
                    <a:pt x="21112" y="52205"/>
                    <a:pt x="22472" y="53021"/>
                    <a:pt x="23748" y="53921"/>
                  </a:cubicBezTo>
                  <a:cubicBezTo>
                    <a:pt x="23832" y="53984"/>
                    <a:pt x="23937" y="53984"/>
                    <a:pt x="24041" y="54026"/>
                  </a:cubicBezTo>
                  <a:cubicBezTo>
                    <a:pt x="24711" y="53440"/>
                    <a:pt x="25632" y="53356"/>
                    <a:pt x="26448" y="53021"/>
                  </a:cubicBezTo>
                  <a:cubicBezTo>
                    <a:pt x="26531" y="52979"/>
                    <a:pt x="26636" y="52979"/>
                    <a:pt x="26741" y="52979"/>
                  </a:cubicBezTo>
                  <a:cubicBezTo>
                    <a:pt x="26950" y="52979"/>
                    <a:pt x="27075" y="53189"/>
                    <a:pt x="26992" y="53398"/>
                  </a:cubicBezTo>
                  <a:cubicBezTo>
                    <a:pt x="26950" y="53565"/>
                    <a:pt x="26845" y="53754"/>
                    <a:pt x="26741" y="53921"/>
                  </a:cubicBezTo>
                  <a:cubicBezTo>
                    <a:pt x="26197" y="53921"/>
                    <a:pt x="25694" y="54130"/>
                    <a:pt x="25234" y="54444"/>
                  </a:cubicBezTo>
                  <a:cubicBezTo>
                    <a:pt x="25401" y="54821"/>
                    <a:pt x="25694" y="54758"/>
                    <a:pt x="25862" y="54821"/>
                  </a:cubicBezTo>
                  <a:cubicBezTo>
                    <a:pt x="26134" y="54591"/>
                    <a:pt x="26385" y="54381"/>
                    <a:pt x="26636" y="54130"/>
                  </a:cubicBezTo>
                  <a:cubicBezTo>
                    <a:pt x="26678" y="54109"/>
                    <a:pt x="26720" y="54005"/>
                    <a:pt x="26741" y="53921"/>
                  </a:cubicBezTo>
                  <a:close/>
                  <a:moveTo>
                    <a:pt x="12701" y="28290"/>
                  </a:moveTo>
                  <a:cubicBezTo>
                    <a:pt x="13789" y="28290"/>
                    <a:pt x="14730" y="28269"/>
                    <a:pt x="15588" y="27766"/>
                  </a:cubicBezTo>
                  <a:cubicBezTo>
                    <a:pt x="16090" y="27494"/>
                    <a:pt x="16593" y="27201"/>
                    <a:pt x="17053" y="26909"/>
                  </a:cubicBezTo>
                  <a:cubicBezTo>
                    <a:pt x="17241" y="26804"/>
                    <a:pt x="17430" y="26678"/>
                    <a:pt x="17555" y="26490"/>
                  </a:cubicBezTo>
                  <a:cubicBezTo>
                    <a:pt x="18266" y="25569"/>
                    <a:pt x="19145" y="24879"/>
                    <a:pt x="20024" y="24147"/>
                  </a:cubicBezTo>
                  <a:cubicBezTo>
                    <a:pt x="20296" y="23875"/>
                    <a:pt x="20547" y="23624"/>
                    <a:pt x="20673" y="23226"/>
                  </a:cubicBezTo>
                  <a:cubicBezTo>
                    <a:pt x="20798" y="22828"/>
                    <a:pt x="20987" y="22473"/>
                    <a:pt x="21300" y="22180"/>
                  </a:cubicBezTo>
                  <a:cubicBezTo>
                    <a:pt x="21614" y="21887"/>
                    <a:pt x="21761" y="21531"/>
                    <a:pt x="21844" y="21113"/>
                  </a:cubicBezTo>
                  <a:cubicBezTo>
                    <a:pt x="21949" y="20401"/>
                    <a:pt x="22263" y="19774"/>
                    <a:pt x="22284" y="19062"/>
                  </a:cubicBezTo>
                  <a:cubicBezTo>
                    <a:pt x="22284" y="18602"/>
                    <a:pt x="22849" y="18455"/>
                    <a:pt x="23225" y="18811"/>
                  </a:cubicBezTo>
                  <a:cubicBezTo>
                    <a:pt x="23309" y="18874"/>
                    <a:pt x="23330" y="18958"/>
                    <a:pt x="23414" y="19041"/>
                  </a:cubicBezTo>
                  <a:cubicBezTo>
                    <a:pt x="23686" y="19334"/>
                    <a:pt x="23958" y="19376"/>
                    <a:pt x="24272" y="19230"/>
                  </a:cubicBezTo>
                  <a:cubicBezTo>
                    <a:pt x="24669" y="19020"/>
                    <a:pt x="25046" y="18811"/>
                    <a:pt x="25213" y="18351"/>
                  </a:cubicBezTo>
                  <a:cubicBezTo>
                    <a:pt x="25464" y="17807"/>
                    <a:pt x="25799" y="17305"/>
                    <a:pt x="26029" y="16740"/>
                  </a:cubicBezTo>
                  <a:cubicBezTo>
                    <a:pt x="26364" y="15882"/>
                    <a:pt x="26636" y="15003"/>
                    <a:pt x="26950" y="14124"/>
                  </a:cubicBezTo>
                  <a:cubicBezTo>
                    <a:pt x="27096" y="13685"/>
                    <a:pt x="27201" y="13225"/>
                    <a:pt x="27054" y="12701"/>
                  </a:cubicBezTo>
                  <a:cubicBezTo>
                    <a:pt x="26929" y="12283"/>
                    <a:pt x="26992" y="11864"/>
                    <a:pt x="27285" y="11530"/>
                  </a:cubicBezTo>
                  <a:cubicBezTo>
                    <a:pt x="27368" y="11425"/>
                    <a:pt x="27515" y="11320"/>
                    <a:pt x="27682" y="11320"/>
                  </a:cubicBezTo>
                  <a:cubicBezTo>
                    <a:pt x="27870" y="11320"/>
                    <a:pt x="27975" y="11488"/>
                    <a:pt x="27996" y="11655"/>
                  </a:cubicBezTo>
                  <a:cubicBezTo>
                    <a:pt x="28038" y="12053"/>
                    <a:pt x="28080" y="12429"/>
                    <a:pt x="28101" y="12743"/>
                  </a:cubicBezTo>
                  <a:cubicBezTo>
                    <a:pt x="28561" y="13287"/>
                    <a:pt x="29021" y="13727"/>
                    <a:pt x="29356" y="14250"/>
                  </a:cubicBezTo>
                  <a:cubicBezTo>
                    <a:pt x="29963" y="15212"/>
                    <a:pt x="30737" y="16007"/>
                    <a:pt x="31595" y="16719"/>
                  </a:cubicBezTo>
                  <a:cubicBezTo>
                    <a:pt x="32515" y="17472"/>
                    <a:pt x="33478" y="17911"/>
                    <a:pt x="34671" y="17556"/>
                  </a:cubicBezTo>
                  <a:cubicBezTo>
                    <a:pt x="35194" y="17054"/>
                    <a:pt x="35194" y="17054"/>
                    <a:pt x="35424" y="16321"/>
                  </a:cubicBezTo>
                  <a:cubicBezTo>
                    <a:pt x="35466" y="16196"/>
                    <a:pt x="35508" y="16091"/>
                    <a:pt x="35570" y="15986"/>
                  </a:cubicBezTo>
                  <a:cubicBezTo>
                    <a:pt x="35738" y="15777"/>
                    <a:pt x="35926" y="15589"/>
                    <a:pt x="36198" y="15610"/>
                  </a:cubicBezTo>
                  <a:cubicBezTo>
                    <a:pt x="36470" y="15631"/>
                    <a:pt x="36658" y="15882"/>
                    <a:pt x="36700" y="16258"/>
                  </a:cubicBezTo>
                  <a:cubicBezTo>
                    <a:pt x="36721" y="16363"/>
                    <a:pt x="36721" y="16447"/>
                    <a:pt x="36721" y="16551"/>
                  </a:cubicBezTo>
                  <a:cubicBezTo>
                    <a:pt x="36721" y="17618"/>
                    <a:pt x="37098" y="18560"/>
                    <a:pt x="37642" y="19481"/>
                  </a:cubicBezTo>
                  <a:cubicBezTo>
                    <a:pt x="38165" y="20339"/>
                    <a:pt x="38813" y="20945"/>
                    <a:pt x="39755" y="21259"/>
                  </a:cubicBezTo>
                  <a:cubicBezTo>
                    <a:pt x="40027" y="21343"/>
                    <a:pt x="40257" y="21427"/>
                    <a:pt x="40487" y="21489"/>
                  </a:cubicBezTo>
                  <a:cubicBezTo>
                    <a:pt x="41534" y="21782"/>
                    <a:pt x="42538" y="21657"/>
                    <a:pt x="43417" y="21050"/>
                  </a:cubicBezTo>
                  <a:cubicBezTo>
                    <a:pt x="43710" y="20862"/>
                    <a:pt x="43940" y="20611"/>
                    <a:pt x="44316" y="20590"/>
                  </a:cubicBezTo>
                  <a:cubicBezTo>
                    <a:pt x="44651" y="20736"/>
                    <a:pt x="44777" y="21155"/>
                    <a:pt x="45153" y="21217"/>
                  </a:cubicBezTo>
                  <a:cubicBezTo>
                    <a:pt x="45237" y="21155"/>
                    <a:pt x="45279" y="21134"/>
                    <a:pt x="45300" y="21071"/>
                  </a:cubicBezTo>
                  <a:cubicBezTo>
                    <a:pt x="45342" y="20945"/>
                    <a:pt x="45363" y="20820"/>
                    <a:pt x="45342" y="20715"/>
                  </a:cubicBezTo>
                  <a:cubicBezTo>
                    <a:pt x="45195" y="18874"/>
                    <a:pt x="45091" y="17033"/>
                    <a:pt x="44254" y="15296"/>
                  </a:cubicBezTo>
                  <a:cubicBezTo>
                    <a:pt x="44107" y="15003"/>
                    <a:pt x="44044" y="14668"/>
                    <a:pt x="43919" y="14375"/>
                  </a:cubicBezTo>
                  <a:cubicBezTo>
                    <a:pt x="43730" y="13999"/>
                    <a:pt x="43584" y="13601"/>
                    <a:pt x="43354" y="13266"/>
                  </a:cubicBezTo>
                  <a:cubicBezTo>
                    <a:pt x="42642" y="12220"/>
                    <a:pt x="41701" y="11383"/>
                    <a:pt x="40885" y="10442"/>
                  </a:cubicBezTo>
                  <a:cubicBezTo>
                    <a:pt x="40738" y="10253"/>
                    <a:pt x="40550" y="10128"/>
                    <a:pt x="40362" y="9981"/>
                  </a:cubicBezTo>
                  <a:cubicBezTo>
                    <a:pt x="39713" y="9542"/>
                    <a:pt x="39065" y="9103"/>
                    <a:pt x="38395" y="8684"/>
                  </a:cubicBezTo>
                  <a:cubicBezTo>
                    <a:pt x="37663" y="8245"/>
                    <a:pt x="36993" y="7722"/>
                    <a:pt x="36177" y="7450"/>
                  </a:cubicBezTo>
                  <a:cubicBezTo>
                    <a:pt x="34189" y="6822"/>
                    <a:pt x="34189" y="6822"/>
                    <a:pt x="32097" y="6906"/>
                  </a:cubicBezTo>
                  <a:cubicBezTo>
                    <a:pt x="31658" y="6927"/>
                    <a:pt x="31218" y="6947"/>
                    <a:pt x="30737" y="6927"/>
                  </a:cubicBezTo>
                  <a:cubicBezTo>
                    <a:pt x="30214" y="6927"/>
                    <a:pt x="29712" y="7031"/>
                    <a:pt x="29293" y="7324"/>
                  </a:cubicBezTo>
                  <a:cubicBezTo>
                    <a:pt x="28917" y="7554"/>
                    <a:pt x="28498" y="7659"/>
                    <a:pt x="28017" y="7659"/>
                  </a:cubicBezTo>
                  <a:cubicBezTo>
                    <a:pt x="27180" y="7680"/>
                    <a:pt x="26343" y="7743"/>
                    <a:pt x="25506" y="7763"/>
                  </a:cubicBezTo>
                  <a:cubicBezTo>
                    <a:pt x="25318" y="7763"/>
                    <a:pt x="25088" y="7743"/>
                    <a:pt x="24941" y="7826"/>
                  </a:cubicBezTo>
                  <a:cubicBezTo>
                    <a:pt x="24439" y="8077"/>
                    <a:pt x="23895" y="8056"/>
                    <a:pt x="23372" y="8203"/>
                  </a:cubicBezTo>
                  <a:cubicBezTo>
                    <a:pt x="22681" y="8454"/>
                    <a:pt x="21907" y="8496"/>
                    <a:pt x="21342" y="8977"/>
                  </a:cubicBezTo>
                  <a:cubicBezTo>
                    <a:pt x="20150" y="9940"/>
                    <a:pt x="18580" y="10358"/>
                    <a:pt x="17367" y="11341"/>
                  </a:cubicBezTo>
                  <a:cubicBezTo>
                    <a:pt x="17325" y="11383"/>
                    <a:pt x="17262" y="11425"/>
                    <a:pt x="17220" y="11425"/>
                  </a:cubicBezTo>
                  <a:cubicBezTo>
                    <a:pt x="16321" y="11718"/>
                    <a:pt x="15756" y="12367"/>
                    <a:pt x="15274" y="13120"/>
                  </a:cubicBezTo>
                  <a:cubicBezTo>
                    <a:pt x="14542" y="14250"/>
                    <a:pt x="13789" y="15380"/>
                    <a:pt x="13036" y="16530"/>
                  </a:cubicBezTo>
                  <a:cubicBezTo>
                    <a:pt x="12868" y="16761"/>
                    <a:pt x="12722" y="16991"/>
                    <a:pt x="12575" y="17263"/>
                  </a:cubicBezTo>
                  <a:cubicBezTo>
                    <a:pt x="12512" y="17388"/>
                    <a:pt x="12429" y="17556"/>
                    <a:pt x="12450" y="17702"/>
                  </a:cubicBezTo>
                  <a:cubicBezTo>
                    <a:pt x="12450" y="17890"/>
                    <a:pt x="12554" y="18037"/>
                    <a:pt x="12638" y="18309"/>
                  </a:cubicBezTo>
                  <a:cubicBezTo>
                    <a:pt x="11885" y="18539"/>
                    <a:pt x="11801" y="19188"/>
                    <a:pt x="11759" y="19857"/>
                  </a:cubicBezTo>
                  <a:cubicBezTo>
                    <a:pt x="11676" y="20527"/>
                    <a:pt x="11613" y="21175"/>
                    <a:pt x="11550" y="21866"/>
                  </a:cubicBezTo>
                  <a:cubicBezTo>
                    <a:pt x="11445" y="22849"/>
                    <a:pt x="11466" y="23854"/>
                    <a:pt x="11508" y="24837"/>
                  </a:cubicBezTo>
                  <a:cubicBezTo>
                    <a:pt x="11592" y="26093"/>
                    <a:pt x="12178" y="27139"/>
                    <a:pt x="12701" y="28290"/>
                  </a:cubicBezTo>
                  <a:close/>
                  <a:moveTo>
                    <a:pt x="44044" y="21866"/>
                  </a:moveTo>
                  <a:cubicBezTo>
                    <a:pt x="43103" y="22787"/>
                    <a:pt x="41889" y="22933"/>
                    <a:pt x="40634" y="22745"/>
                  </a:cubicBezTo>
                  <a:cubicBezTo>
                    <a:pt x="40006" y="22682"/>
                    <a:pt x="39337" y="22431"/>
                    <a:pt x="38772" y="22117"/>
                  </a:cubicBezTo>
                  <a:cubicBezTo>
                    <a:pt x="37851" y="21657"/>
                    <a:pt x="37077" y="21029"/>
                    <a:pt x="36658" y="20025"/>
                  </a:cubicBezTo>
                  <a:cubicBezTo>
                    <a:pt x="36407" y="19481"/>
                    <a:pt x="36093" y="18979"/>
                    <a:pt x="35800" y="18455"/>
                  </a:cubicBezTo>
                  <a:cubicBezTo>
                    <a:pt x="35780" y="18414"/>
                    <a:pt x="35738" y="18393"/>
                    <a:pt x="35675" y="18330"/>
                  </a:cubicBezTo>
                  <a:cubicBezTo>
                    <a:pt x="35005" y="18727"/>
                    <a:pt x="35005" y="18727"/>
                    <a:pt x="34168" y="18769"/>
                  </a:cubicBezTo>
                  <a:cubicBezTo>
                    <a:pt x="34064" y="18769"/>
                    <a:pt x="33980" y="18769"/>
                    <a:pt x="33875" y="18811"/>
                  </a:cubicBezTo>
                  <a:cubicBezTo>
                    <a:pt x="33248" y="18916"/>
                    <a:pt x="32662" y="18727"/>
                    <a:pt x="32118" y="18393"/>
                  </a:cubicBezTo>
                  <a:cubicBezTo>
                    <a:pt x="30737" y="17577"/>
                    <a:pt x="29565" y="16530"/>
                    <a:pt x="28749" y="15149"/>
                  </a:cubicBezTo>
                  <a:cubicBezTo>
                    <a:pt x="28582" y="14877"/>
                    <a:pt x="28456" y="14626"/>
                    <a:pt x="28289" y="14375"/>
                  </a:cubicBezTo>
                  <a:cubicBezTo>
                    <a:pt x="28184" y="14229"/>
                    <a:pt x="27996" y="14124"/>
                    <a:pt x="27808" y="13957"/>
                  </a:cubicBezTo>
                  <a:cubicBezTo>
                    <a:pt x="27703" y="14271"/>
                    <a:pt x="27619" y="14522"/>
                    <a:pt x="27577" y="14752"/>
                  </a:cubicBezTo>
                  <a:cubicBezTo>
                    <a:pt x="27159" y="16217"/>
                    <a:pt x="26782" y="17702"/>
                    <a:pt x="26113" y="19062"/>
                  </a:cubicBezTo>
                  <a:cubicBezTo>
                    <a:pt x="25904" y="19481"/>
                    <a:pt x="25632" y="19795"/>
                    <a:pt x="25276" y="20025"/>
                  </a:cubicBezTo>
                  <a:cubicBezTo>
                    <a:pt x="24711" y="20380"/>
                    <a:pt x="24146" y="20590"/>
                    <a:pt x="23476" y="20422"/>
                  </a:cubicBezTo>
                  <a:cubicBezTo>
                    <a:pt x="23393" y="20401"/>
                    <a:pt x="23288" y="20443"/>
                    <a:pt x="23184" y="20485"/>
                  </a:cubicBezTo>
                  <a:cubicBezTo>
                    <a:pt x="23100" y="20799"/>
                    <a:pt x="22995" y="21113"/>
                    <a:pt x="22953" y="21427"/>
                  </a:cubicBezTo>
                  <a:cubicBezTo>
                    <a:pt x="22849" y="21992"/>
                    <a:pt x="22619" y="22515"/>
                    <a:pt x="22221" y="22933"/>
                  </a:cubicBezTo>
                  <a:cubicBezTo>
                    <a:pt x="22033" y="23142"/>
                    <a:pt x="21844" y="23372"/>
                    <a:pt x="21761" y="23665"/>
                  </a:cubicBezTo>
                  <a:cubicBezTo>
                    <a:pt x="21572" y="24293"/>
                    <a:pt x="21175" y="24774"/>
                    <a:pt x="20673" y="25193"/>
                  </a:cubicBezTo>
                  <a:cubicBezTo>
                    <a:pt x="20003" y="25737"/>
                    <a:pt x="19375" y="26302"/>
                    <a:pt x="18810" y="26929"/>
                  </a:cubicBezTo>
                  <a:cubicBezTo>
                    <a:pt x="18329" y="27453"/>
                    <a:pt x="17848" y="27934"/>
                    <a:pt x="17220" y="28248"/>
                  </a:cubicBezTo>
                  <a:cubicBezTo>
                    <a:pt x="16948" y="28373"/>
                    <a:pt x="16718" y="28541"/>
                    <a:pt x="16488" y="28666"/>
                  </a:cubicBezTo>
                  <a:cubicBezTo>
                    <a:pt x="15693" y="29168"/>
                    <a:pt x="14835" y="29419"/>
                    <a:pt x="13872" y="29503"/>
                  </a:cubicBezTo>
                  <a:cubicBezTo>
                    <a:pt x="13684" y="29503"/>
                    <a:pt x="13517" y="29587"/>
                    <a:pt x="13308" y="29629"/>
                  </a:cubicBezTo>
                  <a:cubicBezTo>
                    <a:pt x="13663" y="30445"/>
                    <a:pt x="14019" y="31156"/>
                    <a:pt x="14626" y="31742"/>
                  </a:cubicBezTo>
                  <a:cubicBezTo>
                    <a:pt x="15714" y="32788"/>
                    <a:pt x="16802" y="33876"/>
                    <a:pt x="17869" y="34943"/>
                  </a:cubicBezTo>
                  <a:cubicBezTo>
                    <a:pt x="18099" y="35173"/>
                    <a:pt x="18329" y="35404"/>
                    <a:pt x="18601" y="35592"/>
                  </a:cubicBezTo>
                  <a:cubicBezTo>
                    <a:pt x="19773" y="36429"/>
                    <a:pt x="20987" y="37224"/>
                    <a:pt x="22388" y="37642"/>
                  </a:cubicBezTo>
                  <a:cubicBezTo>
                    <a:pt x="22598" y="37684"/>
                    <a:pt x="22807" y="37810"/>
                    <a:pt x="23037" y="37873"/>
                  </a:cubicBezTo>
                  <a:cubicBezTo>
                    <a:pt x="24041" y="38165"/>
                    <a:pt x="25025" y="38521"/>
                    <a:pt x="26050" y="38689"/>
                  </a:cubicBezTo>
                  <a:cubicBezTo>
                    <a:pt x="27954" y="39002"/>
                    <a:pt x="29837" y="38793"/>
                    <a:pt x="31699" y="38417"/>
                  </a:cubicBezTo>
                  <a:cubicBezTo>
                    <a:pt x="31825" y="38396"/>
                    <a:pt x="31971" y="38375"/>
                    <a:pt x="32076" y="38312"/>
                  </a:cubicBezTo>
                  <a:cubicBezTo>
                    <a:pt x="33394" y="37852"/>
                    <a:pt x="34733" y="37329"/>
                    <a:pt x="35947" y="36533"/>
                  </a:cubicBezTo>
                  <a:cubicBezTo>
                    <a:pt x="38060" y="35152"/>
                    <a:pt x="40048" y="33625"/>
                    <a:pt x="41596" y="31595"/>
                  </a:cubicBezTo>
                  <a:cubicBezTo>
                    <a:pt x="42161" y="30842"/>
                    <a:pt x="42663" y="30047"/>
                    <a:pt x="43207" y="29273"/>
                  </a:cubicBezTo>
                  <a:cubicBezTo>
                    <a:pt x="43940" y="28227"/>
                    <a:pt x="44358" y="27013"/>
                    <a:pt x="44881" y="25862"/>
                  </a:cubicBezTo>
                  <a:cubicBezTo>
                    <a:pt x="44965" y="25653"/>
                    <a:pt x="44986" y="25444"/>
                    <a:pt x="45049" y="25214"/>
                  </a:cubicBezTo>
                  <a:cubicBezTo>
                    <a:pt x="45111" y="24795"/>
                    <a:pt x="45007" y="24314"/>
                    <a:pt x="45111" y="23896"/>
                  </a:cubicBezTo>
                  <a:cubicBezTo>
                    <a:pt x="45258" y="23414"/>
                    <a:pt x="45195" y="22912"/>
                    <a:pt x="45300" y="22410"/>
                  </a:cubicBezTo>
                  <a:cubicBezTo>
                    <a:pt x="44881" y="22201"/>
                    <a:pt x="44463" y="22012"/>
                    <a:pt x="44044" y="21866"/>
                  </a:cubicBezTo>
                  <a:close/>
                  <a:moveTo>
                    <a:pt x="42057" y="50992"/>
                  </a:moveTo>
                  <a:lnTo>
                    <a:pt x="42161" y="50992"/>
                  </a:lnTo>
                  <a:cubicBezTo>
                    <a:pt x="43710" y="50217"/>
                    <a:pt x="44233" y="48711"/>
                    <a:pt x="44714" y="47184"/>
                  </a:cubicBezTo>
                  <a:cubicBezTo>
                    <a:pt x="44735" y="47079"/>
                    <a:pt x="44714" y="46912"/>
                    <a:pt x="44714" y="46786"/>
                  </a:cubicBezTo>
                  <a:lnTo>
                    <a:pt x="44630" y="45928"/>
                  </a:lnTo>
                  <a:cubicBezTo>
                    <a:pt x="44609" y="45300"/>
                    <a:pt x="44358" y="44715"/>
                    <a:pt x="43919" y="44254"/>
                  </a:cubicBezTo>
                  <a:cubicBezTo>
                    <a:pt x="43584" y="43878"/>
                    <a:pt x="43207" y="43543"/>
                    <a:pt x="42831" y="43250"/>
                  </a:cubicBezTo>
                  <a:cubicBezTo>
                    <a:pt x="41847" y="42559"/>
                    <a:pt x="40801" y="42057"/>
                    <a:pt x="39734" y="41555"/>
                  </a:cubicBezTo>
                  <a:cubicBezTo>
                    <a:pt x="38604" y="41032"/>
                    <a:pt x="37495" y="40906"/>
                    <a:pt x="36344" y="40990"/>
                  </a:cubicBezTo>
                  <a:cubicBezTo>
                    <a:pt x="35445" y="41032"/>
                    <a:pt x="34608" y="41325"/>
                    <a:pt x="34189" y="42266"/>
                  </a:cubicBezTo>
                  <a:cubicBezTo>
                    <a:pt x="33938" y="42831"/>
                    <a:pt x="33562" y="43334"/>
                    <a:pt x="32892" y="43543"/>
                  </a:cubicBezTo>
                  <a:cubicBezTo>
                    <a:pt x="32725" y="43606"/>
                    <a:pt x="32557" y="43752"/>
                    <a:pt x="32432" y="43878"/>
                  </a:cubicBezTo>
                  <a:cubicBezTo>
                    <a:pt x="31950" y="44380"/>
                    <a:pt x="31595" y="44987"/>
                    <a:pt x="31281" y="45614"/>
                  </a:cubicBezTo>
                  <a:cubicBezTo>
                    <a:pt x="31030" y="46137"/>
                    <a:pt x="30904" y="46681"/>
                    <a:pt x="31030" y="47288"/>
                  </a:cubicBezTo>
                  <a:cubicBezTo>
                    <a:pt x="31072" y="47602"/>
                    <a:pt x="31072" y="47937"/>
                    <a:pt x="31134" y="48251"/>
                  </a:cubicBezTo>
                  <a:cubicBezTo>
                    <a:pt x="31176" y="48565"/>
                    <a:pt x="31260" y="48878"/>
                    <a:pt x="31427" y="49171"/>
                  </a:cubicBezTo>
                  <a:cubicBezTo>
                    <a:pt x="31699" y="49736"/>
                    <a:pt x="32013" y="50322"/>
                    <a:pt x="32369" y="50887"/>
                  </a:cubicBezTo>
                  <a:cubicBezTo>
                    <a:pt x="32850" y="51724"/>
                    <a:pt x="33541" y="52394"/>
                    <a:pt x="34419" y="52833"/>
                  </a:cubicBezTo>
                  <a:cubicBezTo>
                    <a:pt x="34566" y="52875"/>
                    <a:pt x="34712" y="52875"/>
                    <a:pt x="34901" y="52938"/>
                  </a:cubicBezTo>
                  <a:cubicBezTo>
                    <a:pt x="34859" y="52833"/>
                    <a:pt x="34859" y="52812"/>
                    <a:pt x="34838" y="52770"/>
                  </a:cubicBezTo>
                  <a:cubicBezTo>
                    <a:pt x="34796" y="52707"/>
                    <a:pt x="34712" y="52624"/>
                    <a:pt x="34629" y="52561"/>
                  </a:cubicBezTo>
                  <a:cubicBezTo>
                    <a:pt x="33708" y="51808"/>
                    <a:pt x="33792" y="50782"/>
                    <a:pt x="33771" y="49799"/>
                  </a:cubicBezTo>
                  <a:cubicBezTo>
                    <a:pt x="34231" y="48690"/>
                    <a:pt x="34503" y="47476"/>
                    <a:pt x="35800" y="47016"/>
                  </a:cubicBezTo>
                  <a:cubicBezTo>
                    <a:pt x="35863" y="46995"/>
                    <a:pt x="35905" y="46953"/>
                    <a:pt x="35947" y="46891"/>
                  </a:cubicBezTo>
                  <a:cubicBezTo>
                    <a:pt x="36993" y="45970"/>
                    <a:pt x="38269" y="46075"/>
                    <a:pt x="39567" y="46200"/>
                  </a:cubicBezTo>
                  <a:cubicBezTo>
                    <a:pt x="39881" y="46242"/>
                    <a:pt x="40194" y="46368"/>
                    <a:pt x="40487" y="46535"/>
                  </a:cubicBezTo>
                  <a:cubicBezTo>
                    <a:pt x="41345" y="46974"/>
                    <a:pt x="41952" y="47602"/>
                    <a:pt x="42036" y="48627"/>
                  </a:cubicBezTo>
                  <a:cubicBezTo>
                    <a:pt x="42119" y="49381"/>
                    <a:pt x="42245" y="50155"/>
                    <a:pt x="42036" y="50887"/>
                  </a:cubicBezTo>
                  <a:cubicBezTo>
                    <a:pt x="41994" y="50929"/>
                    <a:pt x="42036" y="50971"/>
                    <a:pt x="42057" y="50992"/>
                  </a:cubicBezTo>
                  <a:close/>
                  <a:moveTo>
                    <a:pt x="4854" y="10170"/>
                  </a:moveTo>
                  <a:cubicBezTo>
                    <a:pt x="5315" y="10149"/>
                    <a:pt x="5754" y="10128"/>
                    <a:pt x="6214" y="10128"/>
                  </a:cubicBezTo>
                  <a:cubicBezTo>
                    <a:pt x="6549" y="10128"/>
                    <a:pt x="6800" y="10379"/>
                    <a:pt x="6863" y="10714"/>
                  </a:cubicBezTo>
                  <a:cubicBezTo>
                    <a:pt x="6884" y="11069"/>
                    <a:pt x="6696" y="11383"/>
                    <a:pt x="6361" y="11425"/>
                  </a:cubicBezTo>
                  <a:cubicBezTo>
                    <a:pt x="6005" y="11488"/>
                    <a:pt x="5587" y="11551"/>
                    <a:pt x="5210" y="11446"/>
                  </a:cubicBezTo>
                  <a:cubicBezTo>
                    <a:pt x="4687" y="11320"/>
                    <a:pt x="4269" y="11425"/>
                    <a:pt x="3850" y="11697"/>
                  </a:cubicBezTo>
                  <a:cubicBezTo>
                    <a:pt x="3641" y="11823"/>
                    <a:pt x="3390" y="11906"/>
                    <a:pt x="3181" y="12011"/>
                  </a:cubicBezTo>
                  <a:cubicBezTo>
                    <a:pt x="2448" y="12346"/>
                    <a:pt x="1925" y="12953"/>
                    <a:pt x="1465" y="13601"/>
                  </a:cubicBezTo>
                  <a:cubicBezTo>
                    <a:pt x="1256" y="13894"/>
                    <a:pt x="1465" y="14250"/>
                    <a:pt x="1841" y="14333"/>
                  </a:cubicBezTo>
                  <a:cubicBezTo>
                    <a:pt x="2092" y="14375"/>
                    <a:pt x="2365" y="14354"/>
                    <a:pt x="2595" y="14354"/>
                  </a:cubicBezTo>
                  <a:cubicBezTo>
                    <a:pt x="3494" y="14333"/>
                    <a:pt x="4394" y="14250"/>
                    <a:pt x="5294" y="14229"/>
                  </a:cubicBezTo>
                  <a:cubicBezTo>
                    <a:pt x="6005" y="14229"/>
                    <a:pt x="6466" y="14752"/>
                    <a:pt x="6361" y="15422"/>
                  </a:cubicBezTo>
                  <a:cubicBezTo>
                    <a:pt x="6277" y="15924"/>
                    <a:pt x="6152" y="16426"/>
                    <a:pt x="5901" y="16865"/>
                  </a:cubicBezTo>
                  <a:cubicBezTo>
                    <a:pt x="5440" y="17681"/>
                    <a:pt x="5022" y="18497"/>
                    <a:pt x="4582" y="19292"/>
                  </a:cubicBezTo>
                  <a:cubicBezTo>
                    <a:pt x="4478" y="19481"/>
                    <a:pt x="4352" y="19690"/>
                    <a:pt x="4331" y="19899"/>
                  </a:cubicBezTo>
                  <a:cubicBezTo>
                    <a:pt x="4269" y="20464"/>
                    <a:pt x="4331" y="20924"/>
                    <a:pt x="5168" y="20862"/>
                  </a:cubicBezTo>
                  <a:cubicBezTo>
                    <a:pt x="5440" y="20841"/>
                    <a:pt x="5733" y="20799"/>
                    <a:pt x="6005" y="20715"/>
                  </a:cubicBezTo>
                  <a:cubicBezTo>
                    <a:pt x="6340" y="20631"/>
                    <a:pt x="6654" y="20464"/>
                    <a:pt x="6989" y="20401"/>
                  </a:cubicBezTo>
                  <a:cubicBezTo>
                    <a:pt x="7616" y="20255"/>
                    <a:pt x="8056" y="19899"/>
                    <a:pt x="8474" y="19460"/>
                  </a:cubicBezTo>
                  <a:cubicBezTo>
                    <a:pt x="8683" y="19209"/>
                    <a:pt x="8872" y="18958"/>
                    <a:pt x="9102" y="18748"/>
                  </a:cubicBezTo>
                  <a:cubicBezTo>
                    <a:pt x="9730" y="18121"/>
                    <a:pt x="10023" y="17409"/>
                    <a:pt x="9813" y="16489"/>
                  </a:cubicBezTo>
                  <a:cubicBezTo>
                    <a:pt x="9667" y="15840"/>
                    <a:pt x="9792" y="15212"/>
                    <a:pt x="10106" y="14647"/>
                  </a:cubicBezTo>
                  <a:cubicBezTo>
                    <a:pt x="10253" y="14354"/>
                    <a:pt x="10420" y="14082"/>
                    <a:pt x="10567" y="13831"/>
                  </a:cubicBezTo>
                  <a:cubicBezTo>
                    <a:pt x="10943" y="13308"/>
                    <a:pt x="11299" y="12806"/>
                    <a:pt x="11676" y="12262"/>
                  </a:cubicBezTo>
                  <a:cubicBezTo>
                    <a:pt x="11508" y="11927"/>
                    <a:pt x="11362" y="11572"/>
                    <a:pt x="11194" y="11258"/>
                  </a:cubicBezTo>
                  <a:cubicBezTo>
                    <a:pt x="10859" y="10567"/>
                    <a:pt x="10106" y="10149"/>
                    <a:pt x="9813" y="9375"/>
                  </a:cubicBezTo>
                  <a:cubicBezTo>
                    <a:pt x="9792" y="9333"/>
                    <a:pt x="9709" y="9312"/>
                    <a:pt x="9667" y="9249"/>
                  </a:cubicBezTo>
                  <a:cubicBezTo>
                    <a:pt x="9039" y="8789"/>
                    <a:pt x="8328" y="8412"/>
                    <a:pt x="7574" y="8224"/>
                  </a:cubicBezTo>
                  <a:cubicBezTo>
                    <a:pt x="6486" y="7952"/>
                    <a:pt x="5587" y="8266"/>
                    <a:pt x="4980" y="9144"/>
                  </a:cubicBezTo>
                  <a:cubicBezTo>
                    <a:pt x="4813" y="9437"/>
                    <a:pt x="4687" y="9709"/>
                    <a:pt x="4854" y="10170"/>
                  </a:cubicBezTo>
                  <a:close/>
                  <a:moveTo>
                    <a:pt x="39797" y="6927"/>
                  </a:moveTo>
                  <a:cubicBezTo>
                    <a:pt x="40153" y="7031"/>
                    <a:pt x="40466" y="7136"/>
                    <a:pt x="40759" y="7199"/>
                  </a:cubicBezTo>
                  <a:cubicBezTo>
                    <a:pt x="41282" y="7303"/>
                    <a:pt x="41743" y="7471"/>
                    <a:pt x="42036" y="7973"/>
                  </a:cubicBezTo>
                  <a:cubicBezTo>
                    <a:pt x="42140" y="8140"/>
                    <a:pt x="42308" y="8266"/>
                    <a:pt x="42433" y="8412"/>
                  </a:cubicBezTo>
                  <a:cubicBezTo>
                    <a:pt x="42873" y="8914"/>
                    <a:pt x="43312" y="9396"/>
                    <a:pt x="43730" y="9919"/>
                  </a:cubicBezTo>
                  <a:cubicBezTo>
                    <a:pt x="43877" y="10065"/>
                    <a:pt x="43940" y="10253"/>
                    <a:pt x="44002" y="10442"/>
                  </a:cubicBezTo>
                  <a:cubicBezTo>
                    <a:pt x="44107" y="10965"/>
                    <a:pt x="44254" y="11509"/>
                    <a:pt x="44086" y="12053"/>
                  </a:cubicBezTo>
                  <a:cubicBezTo>
                    <a:pt x="44191" y="12220"/>
                    <a:pt x="44254" y="12409"/>
                    <a:pt x="44400" y="12555"/>
                  </a:cubicBezTo>
                  <a:cubicBezTo>
                    <a:pt x="44526" y="12681"/>
                    <a:pt x="44714" y="12848"/>
                    <a:pt x="44860" y="12848"/>
                  </a:cubicBezTo>
                  <a:cubicBezTo>
                    <a:pt x="45383" y="12848"/>
                    <a:pt x="45927" y="12869"/>
                    <a:pt x="46451" y="12764"/>
                  </a:cubicBezTo>
                  <a:cubicBezTo>
                    <a:pt x="46911" y="12660"/>
                    <a:pt x="47329" y="12534"/>
                    <a:pt x="47748" y="12409"/>
                  </a:cubicBezTo>
                  <a:cubicBezTo>
                    <a:pt x="48124" y="12346"/>
                    <a:pt x="48438" y="12178"/>
                    <a:pt x="48752" y="11948"/>
                  </a:cubicBezTo>
                  <a:cubicBezTo>
                    <a:pt x="49422" y="11446"/>
                    <a:pt x="49798" y="10839"/>
                    <a:pt x="49359" y="9898"/>
                  </a:cubicBezTo>
                  <a:cubicBezTo>
                    <a:pt x="49254" y="9835"/>
                    <a:pt x="49066" y="9730"/>
                    <a:pt x="48940" y="9584"/>
                  </a:cubicBezTo>
                  <a:cubicBezTo>
                    <a:pt x="48438" y="9144"/>
                    <a:pt x="47915" y="8747"/>
                    <a:pt x="47288" y="8538"/>
                  </a:cubicBezTo>
                  <a:cubicBezTo>
                    <a:pt x="47246" y="8517"/>
                    <a:pt x="47162" y="8496"/>
                    <a:pt x="47120" y="8475"/>
                  </a:cubicBezTo>
                  <a:cubicBezTo>
                    <a:pt x="46639" y="8203"/>
                    <a:pt x="46555" y="7763"/>
                    <a:pt x="46974" y="7471"/>
                  </a:cubicBezTo>
                  <a:cubicBezTo>
                    <a:pt x="47497" y="7136"/>
                    <a:pt x="47832" y="6634"/>
                    <a:pt x="48229" y="6194"/>
                  </a:cubicBezTo>
                  <a:cubicBezTo>
                    <a:pt x="48501" y="5880"/>
                    <a:pt x="48564" y="5546"/>
                    <a:pt x="48396" y="5127"/>
                  </a:cubicBezTo>
                  <a:cubicBezTo>
                    <a:pt x="48250" y="4855"/>
                    <a:pt x="48124" y="4562"/>
                    <a:pt x="48104" y="4290"/>
                  </a:cubicBezTo>
                  <a:cubicBezTo>
                    <a:pt x="48020" y="3621"/>
                    <a:pt x="47601" y="3265"/>
                    <a:pt x="47078" y="2972"/>
                  </a:cubicBezTo>
                  <a:cubicBezTo>
                    <a:pt x="46409" y="3244"/>
                    <a:pt x="46409" y="3244"/>
                    <a:pt x="46032" y="3621"/>
                  </a:cubicBezTo>
                  <a:cubicBezTo>
                    <a:pt x="45614" y="4102"/>
                    <a:pt x="45279" y="4625"/>
                    <a:pt x="45028" y="5232"/>
                  </a:cubicBezTo>
                  <a:cubicBezTo>
                    <a:pt x="44923" y="5483"/>
                    <a:pt x="44756" y="5713"/>
                    <a:pt x="44588" y="5964"/>
                  </a:cubicBezTo>
                  <a:cubicBezTo>
                    <a:pt x="44463" y="6131"/>
                    <a:pt x="44254" y="6257"/>
                    <a:pt x="44023" y="6173"/>
                  </a:cubicBezTo>
                  <a:cubicBezTo>
                    <a:pt x="43793" y="6090"/>
                    <a:pt x="43626" y="5901"/>
                    <a:pt x="43605" y="5671"/>
                  </a:cubicBezTo>
                  <a:cubicBezTo>
                    <a:pt x="43542" y="5274"/>
                    <a:pt x="43521" y="4897"/>
                    <a:pt x="43500" y="4520"/>
                  </a:cubicBezTo>
                  <a:cubicBezTo>
                    <a:pt x="43396" y="3390"/>
                    <a:pt x="43082" y="2386"/>
                    <a:pt x="42287" y="1486"/>
                  </a:cubicBezTo>
                  <a:cubicBezTo>
                    <a:pt x="41931" y="1068"/>
                    <a:pt x="41513" y="942"/>
                    <a:pt x="41115" y="1298"/>
                  </a:cubicBezTo>
                  <a:cubicBezTo>
                    <a:pt x="40508" y="1905"/>
                    <a:pt x="39964" y="2553"/>
                    <a:pt x="39776" y="3432"/>
                  </a:cubicBezTo>
                  <a:cubicBezTo>
                    <a:pt x="39588" y="4541"/>
                    <a:pt x="39546" y="5671"/>
                    <a:pt x="39797" y="6927"/>
                  </a:cubicBezTo>
                  <a:close/>
                  <a:moveTo>
                    <a:pt x="34357" y="54088"/>
                  </a:moveTo>
                  <a:cubicBezTo>
                    <a:pt x="33792" y="55155"/>
                    <a:pt x="33478" y="56181"/>
                    <a:pt x="33645" y="57352"/>
                  </a:cubicBezTo>
                  <a:cubicBezTo>
                    <a:pt x="33687" y="57750"/>
                    <a:pt x="33708" y="58106"/>
                    <a:pt x="33771" y="58503"/>
                  </a:cubicBezTo>
                  <a:cubicBezTo>
                    <a:pt x="33855" y="59445"/>
                    <a:pt x="34357" y="60135"/>
                    <a:pt x="35152" y="60658"/>
                  </a:cubicBezTo>
                  <a:cubicBezTo>
                    <a:pt x="36093" y="61244"/>
                    <a:pt x="37098" y="61558"/>
                    <a:pt x="38165" y="61705"/>
                  </a:cubicBezTo>
                  <a:cubicBezTo>
                    <a:pt x="38353" y="61725"/>
                    <a:pt x="38521" y="61663"/>
                    <a:pt x="38667" y="61663"/>
                  </a:cubicBezTo>
                  <a:cubicBezTo>
                    <a:pt x="38981" y="61286"/>
                    <a:pt x="39211" y="60951"/>
                    <a:pt x="39462" y="60658"/>
                  </a:cubicBezTo>
                  <a:cubicBezTo>
                    <a:pt x="39734" y="60345"/>
                    <a:pt x="39860" y="60031"/>
                    <a:pt x="39839" y="59612"/>
                  </a:cubicBezTo>
                  <a:cubicBezTo>
                    <a:pt x="39818" y="59319"/>
                    <a:pt x="39881" y="59026"/>
                    <a:pt x="39922" y="58733"/>
                  </a:cubicBezTo>
                  <a:cubicBezTo>
                    <a:pt x="39943" y="58524"/>
                    <a:pt x="39964" y="58294"/>
                    <a:pt x="39943" y="58085"/>
                  </a:cubicBezTo>
                  <a:cubicBezTo>
                    <a:pt x="39860" y="57457"/>
                    <a:pt x="39943" y="56892"/>
                    <a:pt x="39985" y="56264"/>
                  </a:cubicBezTo>
                  <a:cubicBezTo>
                    <a:pt x="40048" y="55741"/>
                    <a:pt x="40048" y="55155"/>
                    <a:pt x="39922" y="54632"/>
                  </a:cubicBezTo>
                  <a:cubicBezTo>
                    <a:pt x="39839" y="54319"/>
                    <a:pt x="39797" y="54026"/>
                    <a:pt x="39881" y="53712"/>
                  </a:cubicBezTo>
                  <a:cubicBezTo>
                    <a:pt x="38060" y="54214"/>
                    <a:pt x="36261" y="54235"/>
                    <a:pt x="34357" y="54088"/>
                  </a:cubicBezTo>
                  <a:close/>
                  <a:moveTo>
                    <a:pt x="38269" y="52749"/>
                  </a:moveTo>
                  <a:cubicBezTo>
                    <a:pt x="38269" y="52728"/>
                    <a:pt x="38269" y="52728"/>
                    <a:pt x="38269" y="52749"/>
                  </a:cubicBezTo>
                  <a:cubicBezTo>
                    <a:pt x="38583" y="52728"/>
                    <a:pt x="38918" y="52749"/>
                    <a:pt x="39232" y="52707"/>
                  </a:cubicBezTo>
                  <a:cubicBezTo>
                    <a:pt x="39943" y="52603"/>
                    <a:pt x="40529" y="52247"/>
                    <a:pt x="40759" y="51578"/>
                  </a:cubicBezTo>
                  <a:cubicBezTo>
                    <a:pt x="41094" y="50636"/>
                    <a:pt x="41366" y="49632"/>
                    <a:pt x="41115" y="48585"/>
                  </a:cubicBezTo>
                  <a:cubicBezTo>
                    <a:pt x="41052" y="48167"/>
                    <a:pt x="40885" y="47853"/>
                    <a:pt x="40571" y="47602"/>
                  </a:cubicBezTo>
                  <a:cubicBezTo>
                    <a:pt x="40048" y="47163"/>
                    <a:pt x="39420" y="46974"/>
                    <a:pt x="38772" y="46953"/>
                  </a:cubicBezTo>
                  <a:cubicBezTo>
                    <a:pt x="38081" y="46953"/>
                    <a:pt x="37432" y="47016"/>
                    <a:pt x="36784" y="47184"/>
                  </a:cubicBezTo>
                  <a:cubicBezTo>
                    <a:pt x="36198" y="47309"/>
                    <a:pt x="35800" y="47602"/>
                    <a:pt x="35549" y="48062"/>
                  </a:cubicBezTo>
                  <a:cubicBezTo>
                    <a:pt x="35319" y="48481"/>
                    <a:pt x="35131" y="48899"/>
                    <a:pt x="34901" y="49318"/>
                  </a:cubicBezTo>
                  <a:cubicBezTo>
                    <a:pt x="34587" y="49904"/>
                    <a:pt x="34650" y="50510"/>
                    <a:pt x="34754" y="51096"/>
                  </a:cubicBezTo>
                  <a:cubicBezTo>
                    <a:pt x="34796" y="51285"/>
                    <a:pt x="34901" y="51473"/>
                    <a:pt x="35026" y="51619"/>
                  </a:cubicBezTo>
                  <a:cubicBezTo>
                    <a:pt x="35654" y="52352"/>
                    <a:pt x="36470" y="52770"/>
                    <a:pt x="37412" y="52812"/>
                  </a:cubicBezTo>
                  <a:cubicBezTo>
                    <a:pt x="37704" y="52770"/>
                    <a:pt x="37976" y="52749"/>
                    <a:pt x="38269" y="52749"/>
                  </a:cubicBezTo>
                  <a:close/>
                  <a:moveTo>
                    <a:pt x="8767" y="28227"/>
                  </a:moveTo>
                  <a:cubicBezTo>
                    <a:pt x="8474" y="29210"/>
                    <a:pt x="8537" y="30214"/>
                    <a:pt x="8997" y="31198"/>
                  </a:cubicBezTo>
                  <a:cubicBezTo>
                    <a:pt x="9395" y="32014"/>
                    <a:pt x="10106" y="32370"/>
                    <a:pt x="10901" y="32579"/>
                  </a:cubicBezTo>
                  <a:cubicBezTo>
                    <a:pt x="11236" y="32663"/>
                    <a:pt x="12910" y="32474"/>
                    <a:pt x="13391" y="32349"/>
                  </a:cubicBezTo>
                  <a:cubicBezTo>
                    <a:pt x="12826" y="31637"/>
                    <a:pt x="12512" y="30842"/>
                    <a:pt x="12094" y="30068"/>
                  </a:cubicBezTo>
                  <a:cubicBezTo>
                    <a:pt x="11927" y="29754"/>
                    <a:pt x="11759" y="29440"/>
                    <a:pt x="11592" y="29106"/>
                  </a:cubicBezTo>
                  <a:cubicBezTo>
                    <a:pt x="11424" y="28771"/>
                    <a:pt x="11152" y="28478"/>
                    <a:pt x="10839" y="28373"/>
                  </a:cubicBezTo>
                  <a:cubicBezTo>
                    <a:pt x="10211" y="28227"/>
                    <a:pt x="9562" y="27829"/>
                    <a:pt x="8767" y="28227"/>
                  </a:cubicBezTo>
                  <a:close/>
                  <a:moveTo>
                    <a:pt x="17346" y="64069"/>
                  </a:moveTo>
                  <a:cubicBezTo>
                    <a:pt x="16760" y="64550"/>
                    <a:pt x="16634" y="65115"/>
                    <a:pt x="16802" y="65806"/>
                  </a:cubicBezTo>
                  <a:cubicBezTo>
                    <a:pt x="16865" y="66245"/>
                    <a:pt x="16865" y="66684"/>
                    <a:pt x="16948" y="67145"/>
                  </a:cubicBezTo>
                  <a:cubicBezTo>
                    <a:pt x="17053" y="67919"/>
                    <a:pt x="17513" y="68505"/>
                    <a:pt x="18141" y="68965"/>
                  </a:cubicBezTo>
                  <a:cubicBezTo>
                    <a:pt x="18225" y="69049"/>
                    <a:pt x="18371" y="69091"/>
                    <a:pt x="18497" y="69091"/>
                  </a:cubicBezTo>
                  <a:cubicBezTo>
                    <a:pt x="19187" y="69091"/>
                    <a:pt x="19836" y="69070"/>
                    <a:pt x="20443" y="68756"/>
                  </a:cubicBezTo>
                  <a:cubicBezTo>
                    <a:pt x="20966" y="68463"/>
                    <a:pt x="21028" y="68233"/>
                    <a:pt x="20861" y="67689"/>
                  </a:cubicBezTo>
                  <a:cubicBezTo>
                    <a:pt x="20526" y="66789"/>
                    <a:pt x="19919" y="66140"/>
                    <a:pt x="19229" y="65534"/>
                  </a:cubicBezTo>
                  <a:cubicBezTo>
                    <a:pt x="18622" y="65052"/>
                    <a:pt x="18078" y="64487"/>
                    <a:pt x="17346" y="64069"/>
                  </a:cubicBezTo>
                  <a:close/>
                  <a:moveTo>
                    <a:pt x="45446" y="27871"/>
                  </a:moveTo>
                  <a:cubicBezTo>
                    <a:pt x="45572" y="27955"/>
                    <a:pt x="45635" y="28059"/>
                    <a:pt x="45718" y="28059"/>
                  </a:cubicBezTo>
                  <a:cubicBezTo>
                    <a:pt x="46179" y="28122"/>
                    <a:pt x="46618" y="28122"/>
                    <a:pt x="47036" y="27871"/>
                  </a:cubicBezTo>
                  <a:cubicBezTo>
                    <a:pt x="47392" y="27641"/>
                    <a:pt x="47852" y="27515"/>
                    <a:pt x="48208" y="27285"/>
                  </a:cubicBezTo>
                  <a:cubicBezTo>
                    <a:pt x="48648" y="26971"/>
                    <a:pt x="49066" y="26574"/>
                    <a:pt x="49484" y="26197"/>
                  </a:cubicBezTo>
                  <a:cubicBezTo>
                    <a:pt x="49987" y="25193"/>
                    <a:pt x="49798" y="24063"/>
                    <a:pt x="48501" y="23644"/>
                  </a:cubicBezTo>
                  <a:cubicBezTo>
                    <a:pt x="47999" y="23477"/>
                    <a:pt x="47476" y="23624"/>
                    <a:pt x="47015" y="23833"/>
                  </a:cubicBezTo>
                  <a:cubicBezTo>
                    <a:pt x="46639" y="24000"/>
                    <a:pt x="46597" y="24356"/>
                    <a:pt x="46513" y="24691"/>
                  </a:cubicBezTo>
                  <a:cubicBezTo>
                    <a:pt x="46241" y="25674"/>
                    <a:pt x="45990" y="26657"/>
                    <a:pt x="45509" y="27557"/>
                  </a:cubicBezTo>
                  <a:cubicBezTo>
                    <a:pt x="45488" y="27620"/>
                    <a:pt x="45467" y="27725"/>
                    <a:pt x="45446" y="27871"/>
                  </a:cubicBezTo>
                  <a:close/>
                  <a:moveTo>
                    <a:pt x="32704" y="57834"/>
                  </a:moveTo>
                  <a:cubicBezTo>
                    <a:pt x="32264" y="58106"/>
                    <a:pt x="31971" y="58315"/>
                    <a:pt x="31637" y="58503"/>
                  </a:cubicBezTo>
                  <a:cubicBezTo>
                    <a:pt x="31281" y="58692"/>
                    <a:pt x="30821" y="58692"/>
                    <a:pt x="30653" y="59005"/>
                  </a:cubicBezTo>
                  <a:cubicBezTo>
                    <a:pt x="30549" y="60261"/>
                    <a:pt x="30528" y="61412"/>
                    <a:pt x="30318" y="62541"/>
                  </a:cubicBezTo>
                  <a:cubicBezTo>
                    <a:pt x="30193" y="63232"/>
                    <a:pt x="30298" y="63922"/>
                    <a:pt x="30277" y="64634"/>
                  </a:cubicBezTo>
                  <a:cubicBezTo>
                    <a:pt x="30277" y="64738"/>
                    <a:pt x="30318" y="64843"/>
                    <a:pt x="30402" y="65052"/>
                  </a:cubicBezTo>
                  <a:cubicBezTo>
                    <a:pt x="30465" y="64843"/>
                    <a:pt x="30528" y="64780"/>
                    <a:pt x="30549" y="64676"/>
                  </a:cubicBezTo>
                  <a:cubicBezTo>
                    <a:pt x="30821" y="64069"/>
                    <a:pt x="31009" y="63420"/>
                    <a:pt x="31490" y="62960"/>
                  </a:cubicBezTo>
                  <a:cubicBezTo>
                    <a:pt x="31574" y="62897"/>
                    <a:pt x="31595" y="62793"/>
                    <a:pt x="31658" y="62709"/>
                  </a:cubicBezTo>
                  <a:cubicBezTo>
                    <a:pt x="32160" y="61851"/>
                    <a:pt x="32620" y="60972"/>
                    <a:pt x="33122" y="60072"/>
                  </a:cubicBezTo>
                  <a:cubicBezTo>
                    <a:pt x="33018" y="59759"/>
                    <a:pt x="32892" y="59445"/>
                    <a:pt x="32829" y="59110"/>
                  </a:cubicBezTo>
                  <a:cubicBezTo>
                    <a:pt x="32746" y="58712"/>
                    <a:pt x="32725" y="58315"/>
                    <a:pt x="32704" y="57834"/>
                  </a:cubicBezTo>
                  <a:close/>
                  <a:moveTo>
                    <a:pt x="32285" y="52812"/>
                  </a:moveTo>
                  <a:cubicBezTo>
                    <a:pt x="32055" y="52875"/>
                    <a:pt x="31783" y="52938"/>
                    <a:pt x="31574" y="53063"/>
                  </a:cubicBezTo>
                  <a:cubicBezTo>
                    <a:pt x="30904" y="53482"/>
                    <a:pt x="30109" y="53649"/>
                    <a:pt x="29335" y="53774"/>
                  </a:cubicBezTo>
                  <a:cubicBezTo>
                    <a:pt x="28561" y="53900"/>
                    <a:pt x="27766" y="54381"/>
                    <a:pt x="27180" y="55009"/>
                  </a:cubicBezTo>
                  <a:cubicBezTo>
                    <a:pt x="27389" y="55239"/>
                    <a:pt x="27682" y="55344"/>
                    <a:pt x="27954" y="55344"/>
                  </a:cubicBezTo>
                  <a:cubicBezTo>
                    <a:pt x="28624" y="55323"/>
                    <a:pt x="29335" y="55427"/>
                    <a:pt x="29942" y="55114"/>
                  </a:cubicBezTo>
                  <a:cubicBezTo>
                    <a:pt x="30088" y="55030"/>
                    <a:pt x="30235" y="54967"/>
                    <a:pt x="30402" y="54946"/>
                  </a:cubicBezTo>
                  <a:cubicBezTo>
                    <a:pt x="31490" y="54842"/>
                    <a:pt x="32306" y="54193"/>
                    <a:pt x="33122" y="53482"/>
                  </a:cubicBezTo>
                  <a:cubicBezTo>
                    <a:pt x="32829" y="53230"/>
                    <a:pt x="32578" y="53042"/>
                    <a:pt x="32285" y="52812"/>
                  </a:cubicBezTo>
                  <a:close/>
                  <a:moveTo>
                    <a:pt x="33248" y="69174"/>
                  </a:moveTo>
                  <a:cubicBezTo>
                    <a:pt x="33101" y="68567"/>
                    <a:pt x="32850" y="67982"/>
                    <a:pt x="32390" y="67500"/>
                  </a:cubicBezTo>
                  <a:cubicBezTo>
                    <a:pt x="31678" y="66789"/>
                    <a:pt x="30821" y="66371"/>
                    <a:pt x="29900" y="65910"/>
                  </a:cubicBezTo>
                  <a:cubicBezTo>
                    <a:pt x="29795" y="66266"/>
                    <a:pt x="29900" y="66580"/>
                    <a:pt x="29900" y="66894"/>
                  </a:cubicBezTo>
                  <a:cubicBezTo>
                    <a:pt x="29984" y="67814"/>
                    <a:pt x="30423" y="68547"/>
                    <a:pt x="31072" y="69195"/>
                  </a:cubicBezTo>
                  <a:cubicBezTo>
                    <a:pt x="31469" y="69593"/>
                    <a:pt x="31888" y="69697"/>
                    <a:pt x="32411" y="69614"/>
                  </a:cubicBezTo>
                  <a:cubicBezTo>
                    <a:pt x="32725" y="69572"/>
                    <a:pt x="32997" y="69446"/>
                    <a:pt x="33248" y="69174"/>
                  </a:cubicBezTo>
                  <a:close/>
                  <a:moveTo>
                    <a:pt x="42140" y="41618"/>
                  </a:moveTo>
                  <a:cubicBezTo>
                    <a:pt x="42098" y="41430"/>
                    <a:pt x="42098" y="41220"/>
                    <a:pt x="42015" y="41053"/>
                  </a:cubicBezTo>
                  <a:cubicBezTo>
                    <a:pt x="41743" y="40634"/>
                    <a:pt x="41513" y="40216"/>
                    <a:pt x="41178" y="39860"/>
                  </a:cubicBezTo>
                  <a:cubicBezTo>
                    <a:pt x="40383" y="38961"/>
                    <a:pt x="39546" y="38124"/>
                    <a:pt x="38751" y="37287"/>
                  </a:cubicBezTo>
                  <a:cubicBezTo>
                    <a:pt x="38667" y="37182"/>
                    <a:pt x="38562" y="37119"/>
                    <a:pt x="38458" y="37036"/>
                  </a:cubicBezTo>
                  <a:cubicBezTo>
                    <a:pt x="38374" y="36952"/>
                    <a:pt x="38269" y="36910"/>
                    <a:pt x="38018" y="36743"/>
                  </a:cubicBezTo>
                  <a:cubicBezTo>
                    <a:pt x="38165" y="37057"/>
                    <a:pt x="38186" y="37203"/>
                    <a:pt x="38290" y="37349"/>
                  </a:cubicBezTo>
                  <a:cubicBezTo>
                    <a:pt x="38667" y="37831"/>
                    <a:pt x="38772" y="38417"/>
                    <a:pt x="38793" y="38981"/>
                  </a:cubicBezTo>
                  <a:cubicBezTo>
                    <a:pt x="38813" y="39400"/>
                    <a:pt x="38876" y="39818"/>
                    <a:pt x="38918" y="40237"/>
                  </a:cubicBezTo>
                  <a:cubicBezTo>
                    <a:pt x="39943" y="40718"/>
                    <a:pt x="40906" y="41158"/>
                    <a:pt x="41910" y="41597"/>
                  </a:cubicBezTo>
                  <a:cubicBezTo>
                    <a:pt x="41952" y="41618"/>
                    <a:pt x="42036" y="41576"/>
                    <a:pt x="42140" y="41618"/>
                  </a:cubicBezTo>
                  <a:close/>
                  <a:moveTo>
                    <a:pt x="14082" y="12785"/>
                  </a:moveTo>
                  <a:cubicBezTo>
                    <a:pt x="13182" y="12618"/>
                    <a:pt x="12554" y="12764"/>
                    <a:pt x="12178" y="13476"/>
                  </a:cubicBezTo>
                  <a:cubicBezTo>
                    <a:pt x="12031" y="13685"/>
                    <a:pt x="11906" y="13915"/>
                    <a:pt x="11780" y="14124"/>
                  </a:cubicBezTo>
                  <a:cubicBezTo>
                    <a:pt x="11613" y="14354"/>
                    <a:pt x="11404" y="14564"/>
                    <a:pt x="11278" y="14794"/>
                  </a:cubicBezTo>
                  <a:cubicBezTo>
                    <a:pt x="10839" y="15484"/>
                    <a:pt x="10922" y="16258"/>
                    <a:pt x="11027" y="17033"/>
                  </a:cubicBezTo>
                  <a:cubicBezTo>
                    <a:pt x="11048" y="17158"/>
                    <a:pt x="11048" y="17284"/>
                    <a:pt x="11278" y="17263"/>
                  </a:cubicBezTo>
                  <a:cubicBezTo>
                    <a:pt x="11571" y="16426"/>
                    <a:pt x="12136" y="15735"/>
                    <a:pt x="12659" y="15045"/>
                  </a:cubicBezTo>
                  <a:cubicBezTo>
                    <a:pt x="13140" y="14354"/>
                    <a:pt x="13600" y="13685"/>
                    <a:pt x="14082" y="12785"/>
                  </a:cubicBezTo>
                  <a:close/>
                  <a:moveTo>
                    <a:pt x="38583" y="66643"/>
                  </a:moveTo>
                  <a:cubicBezTo>
                    <a:pt x="38709" y="66559"/>
                    <a:pt x="38813" y="66538"/>
                    <a:pt x="38876" y="66475"/>
                  </a:cubicBezTo>
                  <a:cubicBezTo>
                    <a:pt x="39106" y="66057"/>
                    <a:pt x="39295" y="65638"/>
                    <a:pt x="39211" y="65136"/>
                  </a:cubicBezTo>
                  <a:cubicBezTo>
                    <a:pt x="39127" y="64571"/>
                    <a:pt x="39106" y="64006"/>
                    <a:pt x="39065" y="63420"/>
                  </a:cubicBezTo>
                  <a:cubicBezTo>
                    <a:pt x="39023" y="63232"/>
                    <a:pt x="38981" y="63044"/>
                    <a:pt x="38960" y="62876"/>
                  </a:cubicBezTo>
                  <a:cubicBezTo>
                    <a:pt x="38583" y="62730"/>
                    <a:pt x="38249" y="62772"/>
                    <a:pt x="37935" y="62834"/>
                  </a:cubicBezTo>
                  <a:cubicBezTo>
                    <a:pt x="37956" y="63253"/>
                    <a:pt x="38039" y="63630"/>
                    <a:pt x="37956" y="63943"/>
                  </a:cubicBezTo>
                  <a:cubicBezTo>
                    <a:pt x="37809" y="64487"/>
                    <a:pt x="37935" y="65010"/>
                    <a:pt x="37956" y="65575"/>
                  </a:cubicBezTo>
                  <a:cubicBezTo>
                    <a:pt x="37935" y="66015"/>
                    <a:pt x="38123" y="66371"/>
                    <a:pt x="38583" y="66643"/>
                  </a:cubicBezTo>
                  <a:close/>
                  <a:moveTo>
                    <a:pt x="31490" y="65178"/>
                  </a:moveTo>
                  <a:cubicBezTo>
                    <a:pt x="31637" y="65262"/>
                    <a:pt x="31658" y="65282"/>
                    <a:pt x="31678" y="65282"/>
                  </a:cubicBezTo>
                  <a:cubicBezTo>
                    <a:pt x="32411" y="65366"/>
                    <a:pt x="32829" y="65010"/>
                    <a:pt x="33059" y="64383"/>
                  </a:cubicBezTo>
                  <a:cubicBezTo>
                    <a:pt x="33457" y="63337"/>
                    <a:pt x="33666" y="62269"/>
                    <a:pt x="33896" y="61202"/>
                  </a:cubicBezTo>
                  <a:cubicBezTo>
                    <a:pt x="33938" y="61119"/>
                    <a:pt x="33792" y="61014"/>
                    <a:pt x="33729" y="60889"/>
                  </a:cubicBezTo>
                  <a:cubicBezTo>
                    <a:pt x="33352" y="61181"/>
                    <a:pt x="33248" y="61558"/>
                    <a:pt x="33059" y="61872"/>
                  </a:cubicBezTo>
                  <a:cubicBezTo>
                    <a:pt x="32641" y="62583"/>
                    <a:pt x="32411" y="63378"/>
                    <a:pt x="31888" y="64048"/>
                  </a:cubicBezTo>
                  <a:cubicBezTo>
                    <a:pt x="31658" y="64320"/>
                    <a:pt x="31532" y="64738"/>
                    <a:pt x="31490" y="65178"/>
                  </a:cubicBezTo>
                  <a:close/>
                  <a:moveTo>
                    <a:pt x="46639" y="55469"/>
                  </a:moveTo>
                  <a:cubicBezTo>
                    <a:pt x="46032" y="55030"/>
                    <a:pt x="45404" y="54716"/>
                    <a:pt x="44672" y="54737"/>
                  </a:cubicBezTo>
                  <a:cubicBezTo>
                    <a:pt x="44505" y="54737"/>
                    <a:pt x="44316" y="54632"/>
                    <a:pt x="44128" y="54549"/>
                  </a:cubicBezTo>
                  <a:cubicBezTo>
                    <a:pt x="43940" y="54507"/>
                    <a:pt x="43772" y="54423"/>
                    <a:pt x="43584" y="54381"/>
                  </a:cubicBezTo>
                  <a:cubicBezTo>
                    <a:pt x="43458" y="54591"/>
                    <a:pt x="43375" y="54800"/>
                    <a:pt x="43207" y="54946"/>
                  </a:cubicBezTo>
                  <a:cubicBezTo>
                    <a:pt x="43082" y="55114"/>
                    <a:pt x="42873" y="55072"/>
                    <a:pt x="42684" y="55009"/>
                  </a:cubicBezTo>
                  <a:cubicBezTo>
                    <a:pt x="42538" y="54925"/>
                    <a:pt x="42496" y="54737"/>
                    <a:pt x="42538" y="54591"/>
                  </a:cubicBezTo>
                  <a:cubicBezTo>
                    <a:pt x="42559" y="54486"/>
                    <a:pt x="42580" y="54381"/>
                    <a:pt x="42642" y="54214"/>
                  </a:cubicBezTo>
                  <a:cubicBezTo>
                    <a:pt x="42224" y="54193"/>
                    <a:pt x="41826" y="54381"/>
                    <a:pt x="41513" y="53963"/>
                  </a:cubicBezTo>
                  <a:cubicBezTo>
                    <a:pt x="41324" y="53691"/>
                    <a:pt x="40969" y="53712"/>
                    <a:pt x="40864" y="53900"/>
                  </a:cubicBezTo>
                  <a:cubicBezTo>
                    <a:pt x="40780" y="54067"/>
                    <a:pt x="40885" y="54319"/>
                    <a:pt x="41094" y="54486"/>
                  </a:cubicBezTo>
                  <a:cubicBezTo>
                    <a:pt x="41806" y="54946"/>
                    <a:pt x="42580" y="55281"/>
                    <a:pt x="43396" y="55553"/>
                  </a:cubicBezTo>
                  <a:cubicBezTo>
                    <a:pt x="43542" y="55595"/>
                    <a:pt x="43710" y="55637"/>
                    <a:pt x="43856" y="55637"/>
                  </a:cubicBezTo>
                  <a:cubicBezTo>
                    <a:pt x="44819" y="55574"/>
                    <a:pt x="45718" y="55532"/>
                    <a:pt x="46639" y="55469"/>
                  </a:cubicBezTo>
                  <a:close/>
                  <a:moveTo>
                    <a:pt x="45049" y="44150"/>
                  </a:moveTo>
                  <a:cubicBezTo>
                    <a:pt x="45111" y="44003"/>
                    <a:pt x="45153" y="43919"/>
                    <a:pt x="45237" y="43857"/>
                  </a:cubicBezTo>
                  <a:cubicBezTo>
                    <a:pt x="45383" y="43752"/>
                    <a:pt x="45551" y="43668"/>
                    <a:pt x="45697" y="43585"/>
                  </a:cubicBezTo>
                  <a:cubicBezTo>
                    <a:pt x="46241" y="43313"/>
                    <a:pt x="46430" y="42894"/>
                    <a:pt x="46304" y="42371"/>
                  </a:cubicBezTo>
                  <a:cubicBezTo>
                    <a:pt x="46241" y="42120"/>
                    <a:pt x="46074" y="41953"/>
                    <a:pt x="45823" y="41953"/>
                  </a:cubicBezTo>
                  <a:cubicBezTo>
                    <a:pt x="45028" y="41911"/>
                    <a:pt x="44358" y="42183"/>
                    <a:pt x="43877" y="42831"/>
                  </a:cubicBezTo>
                  <a:cubicBezTo>
                    <a:pt x="44233" y="43250"/>
                    <a:pt x="44609" y="43647"/>
                    <a:pt x="45049" y="44150"/>
                  </a:cubicBezTo>
                  <a:close/>
                  <a:moveTo>
                    <a:pt x="42935" y="11195"/>
                  </a:moveTo>
                  <a:cubicBezTo>
                    <a:pt x="42873" y="10923"/>
                    <a:pt x="42852" y="10756"/>
                    <a:pt x="42768" y="10588"/>
                  </a:cubicBezTo>
                  <a:cubicBezTo>
                    <a:pt x="42329" y="9772"/>
                    <a:pt x="41638" y="9144"/>
                    <a:pt x="41073" y="8454"/>
                  </a:cubicBezTo>
                  <a:cubicBezTo>
                    <a:pt x="40989" y="8349"/>
                    <a:pt x="40780" y="8266"/>
                    <a:pt x="40655" y="8245"/>
                  </a:cubicBezTo>
                  <a:cubicBezTo>
                    <a:pt x="40320" y="8161"/>
                    <a:pt x="39964" y="8140"/>
                    <a:pt x="39546" y="8077"/>
                  </a:cubicBezTo>
                  <a:cubicBezTo>
                    <a:pt x="40153" y="8600"/>
                    <a:pt x="40676" y="9123"/>
                    <a:pt x="41220" y="9605"/>
                  </a:cubicBezTo>
                  <a:cubicBezTo>
                    <a:pt x="41826" y="10044"/>
                    <a:pt x="42119" y="10797"/>
                    <a:pt x="42935" y="11195"/>
                  </a:cubicBezTo>
                  <a:close/>
                  <a:moveTo>
                    <a:pt x="27096" y="40070"/>
                  </a:moveTo>
                  <a:cubicBezTo>
                    <a:pt x="27159" y="40948"/>
                    <a:pt x="27410" y="41262"/>
                    <a:pt x="28017" y="41304"/>
                  </a:cubicBezTo>
                  <a:cubicBezTo>
                    <a:pt x="28854" y="41325"/>
                    <a:pt x="29168" y="41011"/>
                    <a:pt x="29189" y="40090"/>
                  </a:cubicBezTo>
                  <a:cubicBezTo>
                    <a:pt x="28519" y="40070"/>
                    <a:pt x="27829" y="40070"/>
                    <a:pt x="27096" y="40070"/>
                  </a:cubicBezTo>
                  <a:close/>
                  <a:moveTo>
                    <a:pt x="32432" y="42266"/>
                  </a:moveTo>
                  <a:cubicBezTo>
                    <a:pt x="33311" y="41639"/>
                    <a:pt x="33415" y="41513"/>
                    <a:pt x="33687" y="40906"/>
                  </a:cubicBezTo>
                  <a:cubicBezTo>
                    <a:pt x="33311" y="40718"/>
                    <a:pt x="32892" y="40676"/>
                    <a:pt x="32495" y="40802"/>
                  </a:cubicBezTo>
                  <a:cubicBezTo>
                    <a:pt x="32369" y="40844"/>
                    <a:pt x="32202" y="40948"/>
                    <a:pt x="32160" y="41095"/>
                  </a:cubicBezTo>
                  <a:cubicBezTo>
                    <a:pt x="32013" y="41513"/>
                    <a:pt x="32013" y="41890"/>
                    <a:pt x="32432" y="42266"/>
                  </a:cubicBezTo>
                  <a:close/>
                  <a:moveTo>
                    <a:pt x="43145" y="51766"/>
                  </a:moveTo>
                  <a:cubicBezTo>
                    <a:pt x="42266" y="52205"/>
                    <a:pt x="42057" y="52352"/>
                    <a:pt x="41722" y="52833"/>
                  </a:cubicBezTo>
                  <a:lnTo>
                    <a:pt x="42580" y="52979"/>
                  </a:lnTo>
                  <a:cubicBezTo>
                    <a:pt x="42831" y="52603"/>
                    <a:pt x="43249" y="52331"/>
                    <a:pt x="43145" y="5176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1515;p59">
              <a:extLst>
                <a:ext uri="{FF2B5EF4-FFF2-40B4-BE49-F238E27FC236}">
                  <a16:creationId xmlns:a16="http://schemas.microsoft.com/office/drawing/2014/main" id="{81C5BABE-930D-9E39-4BEA-52C1BBAE5173}"/>
                </a:ext>
              </a:extLst>
            </p:cNvPr>
            <p:cNvSpPr/>
            <p:nvPr/>
          </p:nvSpPr>
          <p:spPr>
            <a:xfrm>
              <a:off x="6010150" y="3526525"/>
              <a:ext cx="341100" cy="239600"/>
            </a:xfrm>
            <a:custGeom>
              <a:avLst/>
              <a:gdLst/>
              <a:ahLst/>
              <a:cxnLst/>
              <a:rect l="l" t="t" r="r" b="b"/>
              <a:pathLst>
                <a:path w="13644" h="9584" extrusionOk="0">
                  <a:moveTo>
                    <a:pt x="691" y="1528"/>
                  </a:moveTo>
                  <a:cubicBezTo>
                    <a:pt x="984" y="1507"/>
                    <a:pt x="1214" y="1528"/>
                    <a:pt x="1486" y="1486"/>
                  </a:cubicBezTo>
                  <a:cubicBezTo>
                    <a:pt x="1821" y="1423"/>
                    <a:pt x="2198" y="1423"/>
                    <a:pt x="2512" y="1298"/>
                  </a:cubicBezTo>
                  <a:cubicBezTo>
                    <a:pt x="3035" y="1088"/>
                    <a:pt x="3558" y="1047"/>
                    <a:pt x="4102" y="1026"/>
                  </a:cubicBezTo>
                  <a:cubicBezTo>
                    <a:pt x="4981" y="1005"/>
                    <a:pt x="5880" y="879"/>
                    <a:pt x="6738" y="670"/>
                  </a:cubicBezTo>
                  <a:cubicBezTo>
                    <a:pt x="8601" y="210"/>
                    <a:pt x="10505" y="0"/>
                    <a:pt x="12450" y="147"/>
                  </a:cubicBezTo>
                  <a:cubicBezTo>
                    <a:pt x="12576" y="147"/>
                    <a:pt x="12702" y="147"/>
                    <a:pt x="12827" y="168"/>
                  </a:cubicBezTo>
                  <a:cubicBezTo>
                    <a:pt x="13350" y="272"/>
                    <a:pt x="13643" y="795"/>
                    <a:pt x="13413" y="1277"/>
                  </a:cubicBezTo>
                  <a:cubicBezTo>
                    <a:pt x="13225" y="1632"/>
                    <a:pt x="13036" y="2009"/>
                    <a:pt x="13099" y="2448"/>
                  </a:cubicBezTo>
                  <a:cubicBezTo>
                    <a:pt x="13099" y="2532"/>
                    <a:pt x="13078" y="2637"/>
                    <a:pt x="13015" y="2700"/>
                  </a:cubicBezTo>
                  <a:cubicBezTo>
                    <a:pt x="12367" y="3808"/>
                    <a:pt x="12032" y="5085"/>
                    <a:pt x="11362" y="6215"/>
                  </a:cubicBezTo>
                  <a:cubicBezTo>
                    <a:pt x="11049" y="6759"/>
                    <a:pt x="10714" y="7282"/>
                    <a:pt x="10191" y="7658"/>
                  </a:cubicBezTo>
                  <a:cubicBezTo>
                    <a:pt x="9793" y="7909"/>
                    <a:pt x="9437" y="8223"/>
                    <a:pt x="9103" y="8537"/>
                  </a:cubicBezTo>
                  <a:cubicBezTo>
                    <a:pt x="8182" y="9353"/>
                    <a:pt x="7031" y="9583"/>
                    <a:pt x="5818" y="9583"/>
                  </a:cubicBezTo>
                  <a:cubicBezTo>
                    <a:pt x="5357" y="9583"/>
                    <a:pt x="4855" y="9500"/>
                    <a:pt x="4395" y="9479"/>
                  </a:cubicBezTo>
                  <a:cubicBezTo>
                    <a:pt x="3788" y="9458"/>
                    <a:pt x="3265" y="9249"/>
                    <a:pt x="2742" y="8893"/>
                  </a:cubicBezTo>
                  <a:cubicBezTo>
                    <a:pt x="2010" y="8412"/>
                    <a:pt x="1361" y="7805"/>
                    <a:pt x="838" y="7073"/>
                  </a:cubicBezTo>
                  <a:cubicBezTo>
                    <a:pt x="482" y="6570"/>
                    <a:pt x="252" y="6047"/>
                    <a:pt x="210" y="5440"/>
                  </a:cubicBezTo>
                  <a:cubicBezTo>
                    <a:pt x="168" y="5168"/>
                    <a:pt x="168" y="4876"/>
                    <a:pt x="126" y="4583"/>
                  </a:cubicBezTo>
                  <a:cubicBezTo>
                    <a:pt x="1" y="3767"/>
                    <a:pt x="22" y="2992"/>
                    <a:pt x="440" y="2260"/>
                  </a:cubicBezTo>
                  <a:cubicBezTo>
                    <a:pt x="545" y="2072"/>
                    <a:pt x="587" y="1842"/>
                    <a:pt x="691" y="1528"/>
                  </a:cubicBezTo>
                  <a:close/>
                  <a:moveTo>
                    <a:pt x="1821" y="2155"/>
                  </a:moveTo>
                  <a:cubicBezTo>
                    <a:pt x="1382" y="2992"/>
                    <a:pt x="1173" y="3850"/>
                    <a:pt x="1382" y="4771"/>
                  </a:cubicBezTo>
                  <a:cubicBezTo>
                    <a:pt x="1403" y="4834"/>
                    <a:pt x="1403" y="4896"/>
                    <a:pt x="1403" y="4959"/>
                  </a:cubicBezTo>
                  <a:cubicBezTo>
                    <a:pt x="1528" y="6549"/>
                    <a:pt x="2637" y="7407"/>
                    <a:pt x="3893" y="8140"/>
                  </a:cubicBezTo>
                  <a:cubicBezTo>
                    <a:pt x="3935" y="8181"/>
                    <a:pt x="4018" y="8202"/>
                    <a:pt x="4081" y="8202"/>
                  </a:cubicBezTo>
                  <a:cubicBezTo>
                    <a:pt x="5023" y="8307"/>
                    <a:pt x="5922" y="8453"/>
                    <a:pt x="6864" y="8286"/>
                  </a:cubicBezTo>
                  <a:cubicBezTo>
                    <a:pt x="7261" y="8202"/>
                    <a:pt x="7680" y="8077"/>
                    <a:pt x="8015" y="7868"/>
                  </a:cubicBezTo>
                  <a:cubicBezTo>
                    <a:pt x="8642" y="7470"/>
                    <a:pt x="9249" y="6968"/>
                    <a:pt x="9856" y="6529"/>
                  </a:cubicBezTo>
                  <a:cubicBezTo>
                    <a:pt x="10002" y="6424"/>
                    <a:pt x="10149" y="6257"/>
                    <a:pt x="10253" y="6110"/>
                  </a:cubicBezTo>
                  <a:cubicBezTo>
                    <a:pt x="10777" y="5148"/>
                    <a:pt x="11509" y="4269"/>
                    <a:pt x="11781" y="3181"/>
                  </a:cubicBezTo>
                  <a:cubicBezTo>
                    <a:pt x="11823" y="3013"/>
                    <a:pt x="11886" y="2867"/>
                    <a:pt x="11990" y="2762"/>
                  </a:cubicBezTo>
                  <a:cubicBezTo>
                    <a:pt x="12199" y="2490"/>
                    <a:pt x="12325" y="2260"/>
                    <a:pt x="12367" y="1904"/>
                  </a:cubicBezTo>
                  <a:cubicBezTo>
                    <a:pt x="12388" y="1549"/>
                    <a:pt x="12555" y="1235"/>
                    <a:pt x="12660" y="858"/>
                  </a:cubicBezTo>
                  <a:cubicBezTo>
                    <a:pt x="11865" y="921"/>
                    <a:pt x="11153" y="963"/>
                    <a:pt x="10484" y="1047"/>
                  </a:cubicBezTo>
                  <a:cubicBezTo>
                    <a:pt x="9333" y="1214"/>
                    <a:pt x="8203" y="1339"/>
                    <a:pt x="7073" y="1570"/>
                  </a:cubicBezTo>
                  <a:cubicBezTo>
                    <a:pt x="6173" y="1758"/>
                    <a:pt x="5274" y="1946"/>
                    <a:pt x="4332" y="1946"/>
                  </a:cubicBezTo>
                  <a:cubicBezTo>
                    <a:pt x="3725" y="1946"/>
                    <a:pt x="3098" y="2009"/>
                    <a:pt x="2512" y="2030"/>
                  </a:cubicBezTo>
                  <a:cubicBezTo>
                    <a:pt x="2240" y="2093"/>
                    <a:pt x="2010" y="2135"/>
                    <a:pt x="1821" y="215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516;p59">
              <a:extLst>
                <a:ext uri="{FF2B5EF4-FFF2-40B4-BE49-F238E27FC236}">
                  <a16:creationId xmlns:a16="http://schemas.microsoft.com/office/drawing/2014/main" id="{2D7F7BF5-4ED4-0D66-BFFD-BAE7569FFA43}"/>
                </a:ext>
              </a:extLst>
            </p:cNvPr>
            <p:cNvSpPr/>
            <p:nvPr/>
          </p:nvSpPr>
          <p:spPr>
            <a:xfrm>
              <a:off x="5998650" y="3454850"/>
              <a:ext cx="40825" cy="40825"/>
            </a:xfrm>
            <a:custGeom>
              <a:avLst/>
              <a:gdLst/>
              <a:ahLst/>
              <a:cxnLst/>
              <a:rect l="l" t="t" r="r" b="b"/>
              <a:pathLst>
                <a:path w="1633" h="1633" extrusionOk="0">
                  <a:moveTo>
                    <a:pt x="733" y="22"/>
                  </a:moveTo>
                  <a:cubicBezTo>
                    <a:pt x="1235" y="1"/>
                    <a:pt x="1549" y="189"/>
                    <a:pt x="1570" y="629"/>
                  </a:cubicBezTo>
                  <a:cubicBezTo>
                    <a:pt x="1633" y="1152"/>
                    <a:pt x="1256" y="1570"/>
                    <a:pt x="775" y="1591"/>
                  </a:cubicBezTo>
                  <a:cubicBezTo>
                    <a:pt x="377" y="1633"/>
                    <a:pt x="84" y="1361"/>
                    <a:pt x="63" y="963"/>
                  </a:cubicBezTo>
                  <a:cubicBezTo>
                    <a:pt x="1" y="377"/>
                    <a:pt x="252" y="85"/>
                    <a:pt x="733" y="22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517;p59">
              <a:extLst>
                <a:ext uri="{FF2B5EF4-FFF2-40B4-BE49-F238E27FC236}">
                  <a16:creationId xmlns:a16="http://schemas.microsoft.com/office/drawing/2014/main" id="{CADF4547-1C23-8DA1-1BC3-0B983CD69EF9}"/>
                </a:ext>
              </a:extLst>
            </p:cNvPr>
            <p:cNvSpPr/>
            <p:nvPr/>
          </p:nvSpPr>
          <p:spPr>
            <a:xfrm>
              <a:off x="6302050" y="3439175"/>
              <a:ext cx="35600" cy="40825"/>
            </a:xfrm>
            <a:custGeom>
              <a:avLst/>
              <a:gdLst/>
              <a:ahLst/>
              <a:cxnLst/>
              <a:rect l="l" t="t" r="r" b="b"/>
              <a:pathLst>
                <a:path w="1424" h="1633" extrusionOk="0">
                  <a:moveTo>
                    <a:pt x="1360" y="816"/>
                  </a:moveTo>
                  <a:cubicBezTo>
                    <a:pt x="1423" y="1360"/>
                    <a:pt x="1214" y="1632"/>
                    <a:pt x="712" y="1632"/>
                  </a:cubicBezTo>
                  <a:cubicBezTo>
                    <a:pt x="398" y="1632"/>
                    <a:pt x="168" y="1444"/>
                    <a:pt x="84" y="1130"/>
                  </a:cubicBezTo>
                  <a:cubicBezTo>
                    <a:pt x="63" y="1004"/>
                    <a:pt x="42" y="858"/>
                    <a:pt x="42" y="732"/>
                  </a:cubicBezTo>
                  <a:cubicBezTo>
                    <a:pt x="0" y="293"/>
                    <a:pt x="210" y="63"/>
                    <a:pt x="607" y="21"/>
                  </a:cubicBezTo>
                  <a:cubicBezTo>
                    <a:pt x="1026" y="0"/>
                    <a:pt x="1298" y="209"/>
                    <a:pt x="1360" y="628"/>
                  </a:cubicBezTo>
                  <a:cubicBezTo>
                    <a:pt x="1339" y="691"/>
                    <a:pt x="1339" y="732"/>
                    <a:pt x="1360" y="81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518;p59">
              <a:extLst>
                <a:ext uri="{FF2B5EF4-FFF2-40B4-BE49-F238E27FC236}">
                  <a16:creationId xmlns:a16="http://schemas.microsoft.com/office/drawing/2014/main" id="{569BB142-D881-88F0-8977-C9E630DC25EF}"/>
                </a:ext>
              </a:extLst>
            </p:cNvPr>
            <p:cNvSpPr/>
            <p:nvPr/>
          </p:nvSpPr>
          <p:spPr>
            <a:xfrm>
              <a:off x="6261775" y="3961200"/>
              <a:ext cx="28775" cy="29850"/>
            </a:xfrm>
            <a:custGeom>
              <a:avLst/>
              <a:gdLst/>
              <a:ahLst/>
              <a:cxnLst/>
              <a:rect l="l" t="t" r="r" b="b"/>
              <a:pathLst>
                <a:path w="1151" h="1194" extrusionOk="0">
                  <a:moveTo>
                    <a:pt x="670" y="1"/>
                  </a:moveTo>
                  <a:cubicBezTo>
                    <a:pt x="1067" y="440"/>
                    <a:pt x="1151" y="691"/>
                    <a:pt x="984" y="880"/>
                  </a:cubicBezTo>
                  <a:cubicBezTo>
                    <a:pt x="732" y="1194"/>
                    <a:pt x="398" y="1173"/>
                    <a:pt x="0" y="984"/>
                  </a:cubicBezTo>
                  <a:cubicBezTo>
                    <a:pt x="188" y="587"/>
                    <a:pt x="335" y="273"/>
                    <a:pt x="670" y="1"/>
                  </a:cubicBezTo>
                  <a:close/>
                </a:path>
              </a:pathLst>
            </a:custGeom>
            <a:solidFill>
              <a:srgbClr val="2025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519;p59">
              <a:extLst>
                <a:ext uri="{FF2B5EF4-FFF2-40B4-BE49-F238E27FC236}">
                  <a16:creationId xmlns:a16="http://schemas.microsoft.com/office/drawing/2014/main" id="{1482775F-7864-0884-CD78-85F00EA22DB8}"/>
                </a:ext>
              </a:extLst>
            </p:cNvPr>
            <p:cNvSpPr/>
            <p:nvPr/>
          </p:nvSpPr>
          <p:spPr>
            <a:xfrm>
              <a:off x="6447475" y="3959125"/>
              <a:ext cx="24075" cy="26700"/>
            </a:xfrm>
            <a:custGeom>
              <a:avLst/>
              <a:gdLst/>
              <a:ahLst/>
              <a:cxnLst/>
              <a:rect l="l" t="t" r="r" b="b"/>
              <a:pathLst>
                <a:path w="963" h="1068" extrusionOk="0">
                  <a:moveTo>
                    <a:pt x="502" y="1067"/>
                  </a:moveTo>
                  <a:cubicBezTo>
                    <a:pt x="209" y="1067"/>
                    <a:pt x="0" y="816"/>
                    <a:pt x="21" y="461"/>
                  </a:cubicBezTo>
                  <a:cubicBezTo>
                    <a:pt x="21" y="230"/>
                    <a:pt x="209" y="42"/>
                    <a:pt x="419" y="21"/>
                  </a:cubicBezTo>
                  <a:cubicBezTo>
                    <a:pt x="711" y="0"/>
                    <a:pt x="963" y="293"/>
                    <a:pt x="942" y="565"/>
                  </a:cubicBezTo>
                  <a:cubicBezTo>
                    <a:pt x="963" y="858"/>
                    <a:pt x="753" y="1067"/>
                    <a:pt x="502" y="1067"/>
                  </a:cubicBezTo>
                  <a:close/>
                </a:path>
              </a:pathLst>
            </a:custGeom>
            <a:solidFill>
              <a:srgbClr val="2025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520;p59">
              <a:extLst>
                <a:ext uri="{FF2B5EF4-FFF2-40B4-BE49-F238E27FC236}">
                  <a16:creationId xmlns:a16="http://schemas.microsoft.com/office/drawing/2014/main" id="{2EDC7EF8-FFD6-1109-3207-2BE988F5D3E6}"/>
                </a:ext>
              </a:extLst>
            </p:cNvPr>
            <p:cNvSpPr/>
            <p:nvPr/>
          </p:nvSpPr>
          <p:spPr>
            <a:xfrm>
              <a:off x="6319300" y="4026600"/>
              <a:ext cx="103600" cy="90525"/>
            </a:xfrm>
            <a:custGeom>
              <a:avLst/>
              <a:gdLst/>
              <a:ahLst/>
              <a:cxnLst/>
              <a:rect l="l" t="t" r="r" b="b"/>
              <a:pathLst>
                <a:path w="4144" h="3621" extrusionOk="0">
                  <a:moveTo>
                    <a:pt x="1654" y="2616"/>
                  </a:moveTo>
                  <a:cubicBezTo>
                    <a:pt x="1654" y="2114"/>
                    <a:pt x="2030" y="1716"/>
                    <a:pt x="1800" y="1151"/>
                  </a:cubicBezTo>
                  <a:cubicBezTo>
                    <a:pt x="1591" y="1088"/>
                    <a:pt x="1361" y="1005"/>
                    <a:pt x="1131" y="942"/>
                  </a:cubicBezTo>
                  <a:cubicBezTo>
                    <a:pt x="921" y="858"/>
                    <a:pt x="817" y="691"/>
                    <a:pt x="838" y="461"/>
                  </a:cubicBezTo>
                  <a:cubicBezTo>
                    <a:pt x="838" y="251"/>
                    <a:pt x="963" y="63"/>
                    <a:pt x="1152" y="42"/>
                  </a:cubicBezTo>
                  <a:cubicBezTo>
                    <a:pt x="1444" y="0"/>
                    <a:pt x="1716" y="0"/>
                    <a:pt x="2009" y="42"/>
                  </a:cubicBezTo>
                  <a:cubicBezTo>
                    <a:pt x="2407" y="105"/>
                    <a:pt x="2533" y="272"/>
                    <a:pt x="2491" y="733"/>
                  </a:cubicBezTo>
                  <a:cubicBezTo>
                    <a:pt x="2491" y="879"/>
                    <a:pt x="2428" y="1047"/>
                    <a:pt x="2449" y="1193"/>
                  </a:cubicBezTo>
                  <a:cubicBezTo>
                    <a:pt x="2512" y="1632"/>
                    <a:pt x="2637" y="2093"/>
                    <a:pt x="2323" y="2427"/>
                  </a:cubicBezTo>
                  <a:cubicBezTo>
                    <a:pt x="2533" y="2658"/>
                    <a:pt x="2616" y="2553"/>
                    <a:pt x="2721" y="2469"/>
                  </a:cubicBezTo>
                  <a:lnTo>
                    <a:pt x="3662" y="1611"/>
                  </a:lnTo>
                  <a:cubicBezTo>
                    <a:pt x="4081" y="1946"/>
                    <a:pt x="4144" y="2197"/>
                    <a:pt x="3997" y="2448"/>
                  </a:cubicBezTo>
                  <a:cubicBezTo>
                    <a:pt x="3621" y="3034"/>
                    <a:pt x="3160" y="3495"/>
                    <a:pt x="2428" y="3557"/>
                  </a:cubicBezTo>
                  <a:cubicBezTo>
                    <a:pt x="2240" y="3578"/>
                    <a:pt x="2030" y="3578"/>
                    <a:pt x="1842" y="3578"/>
                  </a:cubicBezTo>
                  <a:cubicBezTo>
                    <a:pt x="1403" y="3620"/>
                    <a:pt x="1005" y="3557"/>
                    <a:pt x="691" y="3202"/>
                  </a:cubicBezTo>
                  <a:cubicBezTo>
                    <a:pt x="566" y="3076"/>
                    <a:pt x="377" y="2992"/>
                    <a:pt x="210" y="2867"/>
                  </a:cubicBezTo>
                  <a:cubicBezTo>
                    <a:pt x="43" y="2762"/>
                    <a:pt x="1" y="2574"/>
                    <a:pt x="105" y="2448"/>
                  </a:cubicBezTo>
                  <a:cubicBezTo>
                    <a:pt x="147" y="2365"/>
                    <a:pt x="315" y="2302"/>
                    <a:pt x="419" y="2302"/>
                  </a:cubicBezTo>
                  <a:cubicBezTo>
                    <a:pt x="670" y="2323"/>
                    <a:pt x="921" y="2427"/>
                    <a:pt x="1172" y="2511"/>
                  </a:cubicBezTo>
                  <a:cubicBezTo>
                    <a:pt x="1277" y="2490"/>
                    <a:pt x="1403" y="2553"/>
                    <a:pt x="1654" y="2616"/>
                  </a:cubicBezTo>
                  <a:close/>
                </a:path>
              </a:pathLst>
            </a:custGeom>
            <a:solidFill>
              <a:srgbClr val="2025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6" name="Google Shape;1521;p59">
              <a:extLst>
                <a:ext uri="{FF2B5EF4-FFF2-40B4-BE49-F238E27FC236}">
                  <a16:creationId xmlns:a16="http://schemas.microsoft.com/office/drawing/2014/main" id="{CE643D01-3DD8-5382-B33A-01EB58847AF8}"/>
                </a:ext>
              </a:extLst>
            </p:cNvPr>
            <p:cNvGrpSpPr/>
            <p:nvPr/>
          </p:nvGrpSpPr>
          <p:grpSpPr>
            <a:xfrm rot="7898840" flipH="1">
              <a:off x="6725726" y="3514610"/>
              <a:ext cx="296605" cy="308105"/>
              <a:chOff x="7653400" y="2205913"/>
              <a:chExt cx="296625" cy="308125"/>
            </a:xfrm>
          </p:grpSpPr>
          <p:sp>
            <p:nvSpPr>
              <p:cNvPr id="87" name="Google Shape;1522;p59">
                <a:extLst>
                  <a:ext uri="{FF2B5EF4-FFF2-40B4-BE49-F238E27FC236}">
                    <a16:creationId xmlns:a16="http://schemas.microsoft.com/office/drawing/2014/main" id="{E0A7C037-59DE-10F4-8716-CBB855CCD6F7}"/>
                  </a:ext>
                </a:extLst>
              </p:cNvPr>
              <p:cNvSpPr/>
              <p:nvPr/>
            </p:nvSpPr>
            <p:spPr>
              <a:xfrm>
                <a:off x="7774250" y="2463788"/>
                <a:ext cx="175775" cy="50250"/>
              </a:xfrm>
              <a:custGeom>
                <a:avLst/>
                <a:gdLst/>
                <a:ahLst/>
                <a:cxnLst/>
                <a:rect l="l" t="t" r="r" b="b"/>
                <a:pathLst>
                  <a:path w="7031" h="2010" extrusionOk="0">
                    <a:moveTo>
                      <a:pt x="1088" y="2009"/>
                    </a:moveTo>
                    <a:cubicBezTo>
                      <a:pt x="795" y="1967"/>
                      <a:pt x="565" y="1905"/>
                      <a:pt x="293" y="1842"/>
                    </a:cubicBezTo>
                    <a:cubicBezTo>
                      <a:pt x="105" y="1779"/>
                      <a:pt x="0" y="1654"/>
                      <a:pt x="0" y="1444"/>
                    </a:cubicBezTo>
                    <a:cubicBezTo>
                      <a:pt x="0" y="1256"/>
                      <a:pt x="167" y="1047"/>
                      <a:pt x="377" y="1047"/>
                    </a:cubicBezTo>
                    <a:cubicBezTo>
                      <a:pt x="900" y="1068"/>
                      <a:pt x="1360" y="858"/>
                      <a:pt x="1862" y="754"/>
                    </a:cubicBezTo>
                    <a:cubicBezTo>
                      <a:pt x="2051" y="712"/>
                      <a:pt x="2260" y="649"/>
                      <a:pt x="2469" y="691"/>
                    </a:cubicBezTo>
                    <a:cubicBezTo>
                      <a:pt x="3013" y="733"/>
                      <a:pt x="3557" y="607"/>
                      <a:pt x="4059" y="440"/>
                    </a:cubicBezTo>
                    <a:cubicBezTo>
                      <a:pt x="4687" y="273"/>
                      <a:pt x="5336" y="210"/>
                      <a:pt x="5963" y="84"/>
                    </a:cubicBezTo>
                    <a:cubicBezTo>
                      <a:pt x="6256" y="1"/>
                      <a:pt x="6549" y="105"/>
                      <a:pt x="6779" y="231"/>
                    </a:cubicBezTo>
                    <a:cubicBezTo>
                      <a:pt x="6947" y="335"/>
                      <a:pt x="7030" y="503"/>
                      <a:pt x="6989" y="649"/>
                    </a:cubicBezTo>
                    <a:cubicBezTo>
                      <a:pt x="6926" y="796"/>
                      <a:pt x="6821" y="921"/>
                      <a:pt x="6717" y="963"/>
                    </a:cubicBezTo>
                    <a:cubicBezTo>
                      <a:pt x="6445" y="1068"/>
                      <a:pt x="6131" y="1172"/>
                      <a:pt x="5817" y="1172"/>
                    </a:cubicBezTo>
                    <a:cubicBezTo>
                      <a:pt x="5043" y="1214"/>
                      <a:pt x="4373" y="1486"/>
                      <a:pt x="3641" y="1591"/>
                    </a:cubicBezTo>
                    <a:cubicBezTo>
                      <a:pt x="3432" y="1633"/>
                      <a:pt x="3243" y="1695"/>
                      <a:pt x="3055" y="1695"/>
                    </a:cubicBezTo>
                    <a:cubicBezTo>
                      <a:pt x="2490" y="1675"/>
                      <a:pt x="1946" y="1758"/>
                      <a:pt x="1381" y="194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8" name="Google Shape;1523;p59">
                <a:extLst>
                  <a:ext uri="{FF2B5EF4-FFF2-40B4-BE49-F238E27FC236}">
                    <a16:creationId xmlns:a16="http://schemas.microsoft.com/office/drawing/2014/main" id="{CDC576F2-9579-B178-4321-EED5E644E89A}"/>
                  </a:ext>
                </a:extLst>
              </p:cNvPr>
              <p:cNvSpPr/>
              <p:nvPr/>
            </p:nvSpPr>
            <p:spPr>
              <a:xfrm>
                <a:off x="7747575" y="2299013"/>
                <a:ext cx="1151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4604" h="3370" extrusionOk="0">
                    <a:moveTo>
                      <a:pt x="3955" y="1"/>
                    </a:moveTo>
                    <a:cubicBezTo>
                      <a:pt x="4143" y="22"/>
                      <a:pt x="4268" y="63"/>
                      <a:pt x="4373" y="84"/>
                    </a:cubicBezTo>
                    <a:cubicBezTo>
                      <a:pt x="4499" y="105"/>
                      <a:pt x="4603" y="315"/>
                      <a:pt x="4520" y="419"/>
                    </a:cubicBezTo>
                    <a:cubicBezTo>
                      <a:pt x="4247" y="838"/>
                      <a:pt x="4038" y="1340"/>
                      <a:pt x="3536" y="1570"/>
                    </a:cubicBezTo>
                    <a:cubicBezTo>
                      <a:pt x="3348" y="1654"/>
                      <a:pt x="3159" y="1737"/>
                      <a:pt x="3013" y="1863"/>
                    </a:cubicBezTo>
                    <a:cubicBezTo>
                      <a:pt x="2427" y="2428"/>
                      <a:pt x="1653" y="2700"/>
                      <a:pt x="1004" y="3160"/>
                    </a:cubicBezTo>
                    <a:cubicBezTo>
                      <a:pt x="900" y="3244"/>
                      <a:pt x="732" y="3307"/>
                      <a:pt x="607" y="3328"/>
                    </a:cubicBezTo>
                    <a:cubicBezTo>
                      <a:pt x="418" y="3369"/>
                      <a:pt x="272" y="3328"/>
                      <a:pt x="126" y="3160"/>
                    </a:cubicBezTo>
                    <a:cubicBezTo>
                      <a:pt x="21" y="3014"/>
                      <a:pt x="0" y="2825"/>
                      <a:pt x="105" y="2700"/>
                    </a:cubicBezTo>
                    <a:cubicBezTo>
                      <a:pt x="377" y="2407"/>
                      <a:pt x="628" y="2072"/>
                      <a:pt x="962" y="1884"/>
                    </a:cubicBezTo>
                    <a:cubicBezTo>
                      <a:pt x="1423" y="1633"/>
                      <a:pt x="1883" y="1382"/>
                      <a:pt x="2260" y="1047"/>
                    </a:cubicBezTo>
                    <a:cubicBezTo>
                      <a:pt x="2615" y="712"/>
                      <a:pt x="3118" y="607"/>
                      <a:pt x="3431" y="210"/>
                    </a:cubicBezTo>
                    <a:cubicBezTo>
                      <a:pt x="3578" y="84"/>
                      <a:pt x="3829" y="63"/>
                      <a:pt x="3955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9" name="Google Shape;1524;p59">
                <a:extLst>
                  <a:ext uri="{FF2B5EF4-FFF2-40B4-BE49-F238E27FC236}">
                    <a16:creationId xmlns:a16="http://schemas.microsoft.com/office/drawing/2014/main" id="{896455F3-E716-AE79-0CC9-1164BADDC81C}"/>
                  </a:ext>
                </a:extLst>
              </p:cNvPr>
              <p:cNvSpPr/>
              <p:nvPr/>
            </p:nvSpPr>
            <p:spPr>
              <a:xfrm>
                <a:off x="7653400" y="2205913"/>
                <a:ext cx="36650" cy="138125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5525" extrusionOk="0">
                    <a:moveTo>
                      <a:pt x="1444" y="1277"/>
                    </a:moveTo>
                    <a:cubicBezTo>
                      <a:pt x="1319" y="2365"/>
                      <a:pt x="1214" y="3536"/>
                      <a:pt x="1047" y="4687"/>
                    </a:cubicBezTo>
                    <a:cubicBezTo>
                      <a:pt x="1026" y="4875"/>
                      <a:pt x="942" y="5085"/>
                      <a:pt x="838" y="5231"/>
                    </a:cubicBezTo>
                    <a:cubicBezTo>
                      <a:pt x="754" y="5399"/>
                      <a:pt x="587" y="5524"/>
                      <a:pt x="419" y="5461"/>
                    </a:cubicBezTo>
                    <a:cubicBezTo>
                      <a:pt x="294" y="5399"/>
                      <a:pt x="126" y="5231"/>
                      <a:pt x="84" y="5106"/>
                    </a:cubicBezTo>
                    <a:cubicBezTo>
                      <a:pt x="1" y="4938"/>
                      <a:pt x="1" y="4708"/>
                      <a:pt x="22" y="4499"/>
                    </a:cubicBezTo>
                    <a:cubicBezTo>
                      <a:pt x="105" y="3808"/>
                      <a:pt x="168" y="3097"/>
                      <a:pt x="273" y="2386"/>
                    </a:cubicBezTo>
                    <a:cubicBezTo>
                      <a:pt x="336" y="1842"/>
                      <a:pt x="419" y="1318"/>
                      <a:pt x="503" y="774"/>
                    </a:cubicBezTo>
                    <a:cubicBezTo>
                      <a:pt x="524" y="670"/>
                      <a:pt x="524" y="523"/>
                      <a:pt x="545" y="419"/>
                    </a:cubicBezTo>
                    <a:cubicBezTo>
                      <a:pt x="628" y="168"/>
                      <a:pt x="817" y="0"/>
                      <a:pt x="1026" y="0"/>
                    </a:cubicBezTo>
                    <a:cubicBezTo>
                      <a:pt x="1235" y="0"/>
                      <a:pt x="1382" y="210"/>
                      <a:pt x="1424" y="482"/>
                    </a:cubicBezTo>
                    <a:cubicBezTo>
                      <a:pt x="1465" y="754"/>
                      <a:pt x="1444" y="963"/>
                      <a:pt x="1444" y="1277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80C8861-A785-2B27-2DA2-14DC2E0FF267}"/>
              </a:ext>
            </a:extLst>
          </p:cNvPr>
          <p:cNvGrpSpPr/>
          <p:nvPr/>
        </p:nvGrpSpPr>
        <p:grpSpPr>
          <a:xfrm>
            <a:off x="3542977" y="2807021"/>
            <a:ext cx="1633057" cy="778300"/>
            <a:chOff x="5895389" y="925683"/>
            <a:chExt cx="1562126" cy="738364"/>
          </a:xfrm>
        </p:grpSpPr>
        <p:pic>
          <p:nvPicPr>
            <p:cNvPr id="91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A3F09563-3FA6-3C4A-9053-AF36BEA8503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5895389" y="925683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2" name="Picture 2" descr="Five pointed yellow star icon cartoon style Vector Image">
              <a:extLst>
                <a:ext uri="{FF2B5EF4-FFF2-40B4-BE49-F238E27FC236}">
                  <a16:creationId xmlns:a16="http://schemas.microsoft.com/office/drawing/2014/main" id="{A97FE196-21FA-3697-A9CF-9E97B559CFF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1089"/>
            <a:stretch/>
          </p:blipFill>
          <p:spPr bwMode="auto">
            <a:xfrm>
              <a:off x="6693248" y="930165"/>
              <a:ext cx="764267" cy="7338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93" name="Picture 2" descr="Five pointed yellow star icon cartoon style Vector Image">
            <a:extLst>
              <a:ext uri="{FF2B5EF4-FFF2-40B4-BE49-F238E27FC236}">
                <a16:creationId xmlns:a16="http://schemas.microsoft.com/office/drawing/2014/main" id="{A91A8CBC-6094-7B60-063E-757C54244B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089"/>
          <a:stretch/>
        </p:blipFill>
        <p:spPr bwMode="auto">
          <a:xfrm>
            <a:off x="5151072" y="2815410"/>
            <a:ext cx="798970" cy="773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8496165"/>
      </p:ext>
    </p:extLst>
  </p:cSld>
  <p:clrMapOvr>
    <a:masterClrMapping/>
  </p:clrMapOvr>
</p:sld>
</file>

<file path=ppt/theme/theme1.xml><?xml version="1.0" encoding="utf-8"?>
<a:theme xmlns:a="http://schemas.openxmlformats.org/drawingml/2006/main" name="English Language Grammar Rules by Slidesgo">
  <a:themeElements>
    <a:clrScheme name="Simple Light">
      <a:dk1>
        <a:srgbClr val="000000"/>
      </a:dk1>
      <a:lt1>
        <a:srgbClr val="C2FFDD"/>
      </a:lt1>
      <a:dk2>
        <a:srgbClr val="485058"/>
      </a:dk2>
      <a:lt2>
        <a:srgbClr val="EEEEEE"/>
      </a:lt2>
      <a:accent1>
        <a:srgbClr val="FFFFFF"/>
      </a:accent1>
      <a:accent2>
        <a:srgbClr val="F8FF4A"/>
      </a:accent2>
      <a:accent3>
        <a:srgbClr val="FBB92E"/>
      </a:accent3>
      <a:accent4>
        <a:srgbClr val="DD5939"/>
      </a:accent4>
      <a:accent5>
        <a:srgbClr val="2AB395"/>
      </a:accent5>
      <a:accent6>
        <a:srgbClr val="FB8897"/>
      </a:accent6>
      <a:hlink>
        <a:srgbClr val="48505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1121</TotalTime>
  <Words>293</Words>
  <Application>Microsoft Office PowerPoint</Application>
  <PresentationFormat>On-screen Show (16:9)</PresentationFormat>
  <Paragraphs>52</Paragraphs>
  <Slides>9</Slides>
  <Notes>6</Notes>
  <HiddenSlides>0</HiddenSlides>
  <MMClips>3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1" baseType="lpstr">
      <vt:lpstr>Andada Pro</vt:lpstr>
      <vt:lpstr>#9Slide03 AmpleSoft Bold</vt:lpstr>
      <vt:lpstr>Staatliches</vt:lpstr>
      <vt:lpstr>Patrick Hand SC</vt:lpstr>
      <vt:lpstr>Cambria</vt:lpstr>
      <vt:lpstr>Arial</vt:lpstr>
      <vt:lpstr>Calibri</vt:lpstr>
      <vt:lpstr>Fira Sans Condensed Medium</vt:lpstr>
      <vt:lpstr>Tahoma</vt:lpstr>
      <vt:lpstr>Patrick Hand</vt:lpstr>
      <vt:lpstr>Big Shoulders Display</vt:lpstr>
      <vt:lpstr>English Language Grammar Rules by Slidesgo</vt:lpstr>
      <vt:lpstr>NỘI QUY TIẾT HỌC</vt:lpstr>
      <vt:lpstr>PowerPoint Presentation</vt:lpstr>
      <vt:lpstr>STEM FAIR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NỘI QUY TIẾT HỌC</dc:title>
  <dc:creator>HP</dc:creator>
  <cp:lastModifiedBy>THI VU</cp:lastModifiedBy>
  <cp:revision>17</cp:revision>
  <dcterms:modified xsi:type="dcterms:W3CDTF">2023-05-16T05:04:44Z</dcterms:modified>
</cp:coreProperties>
</file>